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5.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8.xml" ContentType="application/vnd.openxmlformats-officedocument.themeOverride+xml"/>
  <Override PartName="/ppt/notesSlides/notesSlide26.xml" ContentType="application/vnd.openxmlformats-officedocument.presentationml.notesSlide+xml"/>
  <Override PartName="/ppt/theme/themeOverride19.xml" ContentType="application/vnd.openxmlformats-officedocument.themeOverride+xml"/>
  <Override PartName="/ppt/notesSlides/notesSlide27.xml" ContentType="application/vnd.openxmlformats-officedocument.presentationml.notesSlide+xml"/>
  <Override PartName="/ppt/theme/themeOverride20.xml" ContentType="application/vnd.openxmlformats-officedocument.themeOverride+xml"/>
  <Override PartName="/ppt/notesSlides/notesSlide28.xml" ContentType="application/vnd.openxmlformats-officedocument.presentationml.notesSlide+xml"/>
  <Override PartName="/ppt/theme/themeOverride21.xml" ContentType="application/vnd.openxmlformats-officedocument.themeOverride+xml"/>
  <Override PartName="/ppt/notesSlides/notesSlide29.xml" ContentType="application/vnd.openxmlformats-officedocument.presentationml.notesSlide+xml"/>
  <Override PartName="/ppt/theme/themeOverride22.xml" ContentType="application/vnd.openxmlformats-officedocument.themeOverride+xml"/>
  <Override PartName="/ppt/notesSlides/notesSlide30.xml" ContentType="application/vnd.openxmlformats-officedocument.presentationml.notesSlide+xml"/>
  <Override PartName="/ppt/theme/themeOverride23.xml" ContentType="application/vnd.openxmlformats-officedocument.themeOverride+xml"/>
  <Override PartName="/ppt/notesSlides/notesSlide31.xml" ContentType="application/vnd.openxmlformats-officedocument.presentationml.notesSlide+xml"/>
  <Override PartName="/ppt/theme/themeOverride24.xml" ContentType="application/vnd.openxmlformats-officedocument.themeOverride+xml"/>
  <Override PartName="/ppt/notesSlides/notesSlide32.xml" ContentType="application/vnd.openxmlformats-officedocument.presentationml.notesSlide+xml"/>
  <Override PartName="/ppt/theme/themeOverride25.xml" ContentType="application/vnd.openxmlformats-officedocument.themeOverride+xml"/>
  <Override PartName="/ppt/notesSlides/notesSlide33.xml" ContentType="application/vnd.openxmlformats-officedocument.presentationml.notesSlide+xml"/>
  <Override PartName="/ppt/theme/themeOverride2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27.xml" ContentType="application/vnd.openxmlformats-officedocument.themeOverride+xml"/>
  <Override PartName="/ppt/notesSlides/notesSlide39.xml" ContentType="application/vnd.openxmlformats-officedocument.presentationml.notesSlide+xml"/>
  <Override PartName="/ppt/theme/themeOverride28.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9.xml" ContentType="application/vnd.openxmlformats-officedocument.themeOverride+xml"/>
  <Override PartName="/ppt/notesSlides/notesSlide43.xml" ContentType="application/vnd.openxmlformats-officedocument.presentationml.notesSlide+xml"/>
  <Override PartName="/ppt/theme/themeOverride30.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31.xml" ContentType="application/vnd.openxmlformats-officedocument.themeOverride+xml"/>
  <Override PartName="/ppt/notesSlides/notesSlide46.xml" ContentType="application/vnd.openxmlformats-officedocument.presentationml.notesSlide+xml"/>
  <Override PartName="/ppt/theme/themeOverride32.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3.xml" ContentType="application/vnd.openxmlformats-officedocument.themeOverride+xml"/>
  <Override PartName="/ppt/notesSlides/notesSlide49.xml" ContentType="application/vnd.openxmlformats-officedocument.presentationml.notesSlide+xml"/>
  <Override PartName="/ppt/theme/themeOverride34.xml" ContentType="application/vnd.openxmlformats-officedocument.themeOverride+xml"/>
  <Override PartName="/ppt/notesSlides/notesSlide50.xml" ContentType="application/vnd.openxmlformats-officedocument.presentationml.notesSlide+xml"/>
  <Override PartName="/ppt/theme/themeOverride35.xml" ContentType="application/vnd.openxmlformats-officedocument.themeOverride+xml"/>
  <Override PartName="/ppt/notesSlides/notesSlide51.xml" ContentType="application/vnd.openxmlformats-officedocument.presentationml.notesSlide+xml"/>
  <Override PartName="/ppt/theme/themeOverride36.xml" ContentType="application/vnd.openxmlformats-officedocument.themeOverride+xml"/>
  <Override PartName="/ppt/notesSlides/notesSlide52.xml" ContentType="application/vnd.openxmlformats-officedocument.presentationml.notesSlide+xml"/>
  <Override PartName="/ppt/theme/themeOverride37.xml" ContentType="application/vnd.openxmlformats-officedocument.themeOverride+xml"/>
  <Override PartName="/ppt/notesSlides/notesSlide53.xml" ContentType="application/vnd.openxmlformats-officedocument.presentationml.notesSlide+xml"/>
  <Override PartName="/ppt/theme/themeOverride38.xml" ContentType="application/vnd.openxmlformats-officedocument.themeOverride+xml"/>
  <Override PartName="/ppt/notesSlides/notesSlide54.xml" ContentType="application/vnd.openxmlformats-officedocument.presentationml.notesSlide+xml"/>
  <Override PartName="/ppt/theme/themeOverride39.xml" ContentType="application/vnd.openxmlformats-officedocument.themeOverride+xml"/>
  <Override PartName="/ppt/notesSlides/notesSlide55.xml" ContentType="application/vnd.openxmlformats-officedocument.presentationml.notesSlide+xml"/>
  <Override PartName="/ppt/theme/themeOverride40.xml" ContentType="application/vnd.openxmlformats-officedocument.themeOverride+xml"/>
  <Override PartName="/ppt/notesSlides/notesSlide56.xml" ContentType="application/vnd.openxmlformats-officedocument.presentationml.notesSlide+xml"/>
  <Override PartName="/ppt/theme/themeOverride41.xml" ContentType="application/vnd.openxmlformats-officedocument.themeOverride+xml"/>
  <Override PartName="/ppt/notesSlides/notesSlide57.xml" ContentType="application/vnd.openxmlformats-officedocument.presentationml.notesSlide+xml"/>
  <Override PartName="/ppt/theme/themeOverride42.xml" ContentType="application/vnd.openxmlformats-officedocument.themeOverride+xml"/>
  <Override PartName="/ppt/notesSlides/notesSlide58.xml" ContentType="application/vnd.openxmlformats-officedocument.presentationml.notesSlide+xml"/>
  <Override PartName="/ppt/theme/themeOverride43.xml" ContentType="application/vnd.openxmlformats-officedocument.themeOverride+xml"/>
  <Override PartName="/ppt/notesSlides/notesSlide59.xml" ContentType="application/vnd.openxmlformats-officedocument.presentationml.notesSlide+xml"/>
  <Override PartName="/ppt/theme/themeOverride44.xml" ContentType="application/vnd.openxmlformats-officedocument.themeOverride+xml"/>
  <Override PartName="/ppt/notesSlides/notesSlide60.xml" ContentType="application/vnd.openxmlformats-officedocument.presentationml.notesSlide+xml"/>
  <Override PartName="/ppt/theme/themeOverride45.xml" ContentType="application/vnd.openxmlformats-officedocument.themeOverride+xml"/>
  <Override PartName="/ppt/notesSlides/notesSlide61.xml" ContentType="application/vnd.openxmlformats-officedocument.presentationml.notesSlide+xml"/>
  <Override PartName="/ppt/theme/themeOverride46.xml" ContentType="application/vnd.openxmlformats-officedocument.themeOverride+xml"/>
  <Override PartName="/ppt/notesSlides/notesSlide62.xml" ContentType="application/vnd.openxmlformats-officedocument.presentationml.notesSlide+xml"/>
  <Override PartName="/ppt/theme/themeOverride47.xml" ContentType="application/vnd.openxmlformats-officedocument.themeOverride+xml"/>
  <Override PartName="/ppt/notesSlides/notesSlide63.xml" ContentType="application/vnd.openxmlformats-officedocument.presentationml.notesSlide+xml"/>
  <Override PartName="/ppt/theme/themeOverride48.xml" ContentType="application/vnd.openxmlformats-officedocument.themeOverride+xml"/>
  <Override PartName="/ppt/notesSlides/notesSlide64.xml" ContentType="application/vnd.openxmlformats-officedocument.presentationml.notesSlide+xml"/>
  <Override PartName="/ppt/theme/themeOverride49.xml" ContentType="application/vnd.openxmlformats-officedocument.themeOverride+xml"/>
  <Override PartName="/ppt/notesSlides/notesSlide65.xml" ContentType="application/vnd.openxmlformats-officedocument.presentationml.notesSlide+xml"/>
  <Override PartName="/ppt/theme/themeOverride50.xml" ContentType="application/vnd.openxmlformats-officedocument.themeOverride+xml"/>
  <Override PartName="/ppt/notesSlides/notesSlide66.xml" ContentType="application/vnd.openxmlformats-officedocument.presentationml.notesSlide+xml"/>
  <Override PartName="/ppt/theme/themeOverride51.xml" ContentType="application/vnd.openxmlformats-officedocument.themeOverride+xml"/>
  <Override PartName="/ppt/notesSlides/notesSlide67.xml" ContentType="application/vnd.openxmlformats-officedocument.presentationml.notesSlide+xml"/>
  <Override PartName="/ppt/theme/themeOverride52.xml" ContentType="application/vnd.openxmlformats-officedocument.themeOverride+xml"/>
  <Override PartName="/ppt/notesSlides/notesSlide68.xml" ContentType="application/vnd.openxmlformats-officedocument.presentationml.notesSlide+xml"/>
  <Override PartName="/ppt/theme/themeOverride53.xml" ContentType="application/vnd.openxmlformats-officedocument.themeOverride+xml"/>
  <Override PartName="/ppt/notesSlides/notesSlide69.xml" ContentType="application/vnd.openxmlformats-officedocument.presentationml.notesSlide+xml"/>
  <Override PartName="/ppt/theme/themeOverride54.xml" ContentType="application/vnd.openxmlformats-officedocument.themeOverride+xml"/>
  <Override PartName="/ppt/notesSlides/notesSlide70.xml" ContentType="application/vnd.openxmlformats-officedocument.presentationml.notesSlide+xml"/>
  <Override PartName="/ppt/theme/themeOverride55.xml" ContentType="application/vnd.openxmlformats-officedocument.themeOverride+xml"/>
  <Override PartName="/ppt/notesSlides/notesSlide71.xml" ContentType="application/vnd.openxmlformats-officedocument.presentationml.notesSlide+xml"/>
  <Override PartName="/ppt/theme/themeOverride56.xml" ContentType="application/vnd.openxmlformats-officedocument.themeOverride+xml"/>
  <Override PartName="/ppt/notesSlides/notesSlide72.xml" ContentType="application/vnd.openxmlformats-officedocument.presentationml.notesSlide+xml"/>
  <Override PartName="/ppt/theme/themeOverride57.xml" ContentType="application/vnd.openxmlformats-officedocument.themeOverride+xml"/>
  <Override PartName="/ppt/notesSlides/notesSlide73.xml" ContentType="application/vnd.openxmlformats-officedocument.presentationml.notesSlide+xml"/>
  <Override PartName="/ppt/theme/themeOverride58.xml" ContentType="application/vnd.openxmlformats-officedocument.themeOverride+xml"/>
  <Override PartName="/ppt/notesSlides/notesSlide74.xml" ContentType="application/vnd.openxmlformats-officedocument.presentationml.notesSlide+xml"/>
  <Override PartName="/ppt/theme/themeOverride59.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60.xml" ContentType="application/vnd.openxmlformats-officedocument.themeOverride+xml"/>
  <Override PartName="/ppt/notesSlides/notesSlide77.xml" ContentType="application/vnd.openxmlformats-officedocument.presentationml.notesSlide+xml"/>
  <Override PartName="/ppt/theme/themeOverride61.xml" ContentType="application/vnd.openxmlformats-officedocument.themeOverride+xml"/>
  <Override PartName="/ppt/notesSlides/notesSlide78.xml" ContentType="application/vnd.openxmlformats-officedocument.presentationml.notesSlide+xml"/>
  <Override PartName="/ppt/theme/themeOverride62.xml" ContentType="application/vnd.openxmlformats-officedocument.themeOverride+xml"/>
  <Override PartName="/ppt/notesSlides/notesSlide79.xml" ContentType="application/vnd.openxmlformats-officedocument.presentationml.notesSlide+xml"/>
  <Override PartName="/ppt/theme/themeOverride63.xml" ContentType="application/vnd.openxmlformats-officedocument.themeOverride+xml"/>
  <Override PartName="/ppt/notesSlides/notesSlide80.xml" ContentType="application/vnd.openxmlformats-officedocument.presentationml.notesSlide+xml"/>
  <Override PartName="/ppt/theme/themeOverride64.xml" ContentType="application/vnd.openxmlformats-officedocument.themeOverride+xml"/>
  <Override PartName="/ppt/notesSlides/notesSlide81.xml" ContentType="application/vnd.openxmlformats-officedocument.presentationml.notesSlide+xml"/>
  <Override PartName="/ppt/theme/themeOverride65.xml" ContentType="application/vnd.openxmlformats-officedocument.themeOverride+xml"/>
  <Override PartName="/ppt/notesSlides/notesSlide82.xml" ContentType="application/vnd.openxmlformats-officedocument.presentationml.notesSlide+xml"/>
  <Override PartName="/ppt/theme/themeOverride66.xml" ContentType="application/vnd.openxmlformats-officedocument.themeOverride+xml"/>
  <Override PartName="/ppt/notesSlides/notesSlide83.xml" ContentType="application/vnd.openxmlformats-officedocument.presentationml.notesSlide+xml"/>
  <Override PartName="/ppt/theme/themeOverride67.xml" ContentType="application/vnd.openxmlformats-officedocument.themeOverride+xml"/>
  <Override PartName="/ppt/notesSlides/notesSlide84.xml" ContentType="application/vnd.openxmlformats-officedocument.presentationml.notesSlide+xml"/>
  <Override PartName="/ppt/theme/themeOverride68.xml" ContentType="application/vnd.openxmlformats-officedocument.themeOverride+xml"/>
  <Override PartName="/ppt/notesSlides/notesSlide85.xml" ContentType="application/vnd.openxmlformats-officedocument.presentationml.notesSlide+xml"/>
  <Override PartName="/ppt/theme/themeOverride69.xml" ContentType="application/vnd.openxmlformats-officedocument.themeOverride+xml"/>
  <Override PartName="/ppt/notesSlides/notesSlide86.xml" ContentType="application/vnd.openxmlformats-officedocument.presentationml.notesSlide+xml"/>
  <Override PartName="/ppt/theme/themeOverride70.xml" ContentType="application/vnd.openxmlformats-officedocument.themeOverride+xml"/>
  <Override PartName="/ppt/notesSlides/notesSlide87.xml" ContentType="application/vnd.openxmlformats-officedocument.presentationml.notesSlide+xml"/>
  <Override PartName="/ppt/theme/themeOverride71.xml" ContentType="application/vnd.openxmlformats-officedocument.themeOverride+xml"/>
  <Override PartName="/ppt/notesSlides/notesSlide88.xml" ContentType="application/vnd.openxmlformats-officedocument.presentationml.notesSlide+xml"/>
  <Override PartName="/ppt/theme/themeOverride72.xml" ContentType="application/vnd.openxmlformats-officedocument.themeOverride+xml"/>
  <Override PartName="/ppt/notesSlides/notesSlide89.xml" ContentType="application/vnd.openxmlformats-officedocument.presentationml.notesSlide+xml"/>
  <Override PartName="/ppt/theme/themeOverride73.xml" ContentType="application/vnd.openxmlformats-officedocument.themeOverride+xml"/>
  <Override PartName="/ppt/notesSlides/notesSlide90.xml" ContentType="application/vnd.openxmlformats-officedocument.presentationml.notesSlide+xml"/>
  <Override PartName="/ppt/theme/themeOverride74.xml" ContentType="application/vnd.openxmlformats-officedocument.themeOverride+xml"/>
  <Override PartName="/ppt/notesSlides/notesSlide91.xml" ContentType="application/vnd.openxmlformats-officedocument.presentationml.notesSlide+xml"/>
  <Override PartName="/ppt/theme/themeOverride75.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76.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77.xml" ContentType="application/vnd.openxmlformats-officedocument.themeOverride+xml"/>
  <Override PartName="/ppt/notesSlides/notesSlide96.xml" ContentType="application/vnd.openxmlformats-officedocument.presentationml.notesSlide+xml"/>
  <Override PartName="/ppt/theme/themeOverride78.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79.xml" ContentType="application/vnd.openxmlformats-officedocument.themeOverride+xml"/>
  <Override PartName="/ppt/notesSlides/notesSlide99.xml" ContentType="application/vnd.openxmlformats-officedocument.presentationml.notesSlide+xml"/>
  <Override PartName="/ppt/theme/themeOverride80.xml" ContentType="application/vnd.openxmlformats-officedocument.themeOverride+xml"/>
  <Override PartName="/ppt/notesSlides/notesSlide100.xml" ContentType="application/vnd.openxmlformats-officedocument.presentationml.notesSlide+xml"/>
  <Override PartName="/ppt/theme/themeOverride81.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82.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83.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84.xml" ContentType="application/vnd.openxmlformats-officedocument.themeOverride+xml"/>
  <Override PartName="/ppt/notesSlides/notesSlide108.xml" ContentType="application/vnd.openxmlformats-officedocument.presentationml.notesSlide+xml"/>
  <Override PartName="/ppt/theme/themeOverride85.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86.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87.xml" ContentType="application/vnd.openxmlformats-officedocument.themeOverride+xml"/>
  <Override PartName="/ppt/notesSlides/notesSlide113.xml" ContentType="application/vnd.openxmlformats-officedocument.presentationml.notesSlide+xml"/>
  <Override PartName="/ppt/theme/themeOverride88.xml" ContentType="application/vnd.openxmlformats-officedocument.themeOverride+xml"/>
  <Override PartName="/ppt/notesSlides/notesSlide114.xml" ContentType="application/vnd.openxmlformats-officedocument.presentationml.notesSlide+xml"/>
  <Override PartName="/ppt/theme/themeOverride89.xml" ContentType="application/vnd.openxmlformats-officedocument.themeOverride+xml"/>
  <Override PartName="/ppt/notesSlides/notesSlide115.xml" ContentType="application/vnd.openxmlformats-officedocument.presentationml.notesSlide+xml"/>
  <Override PartName="/ppt/theme/themeOverride90.xml" ContentType="application/vnd.openxmlformats-officedocument.themeOverride+xml"/>
  <Override PartName="/ppt/notesSlides/notesSlide116.xml" ContentType="application/vnd.openxmlformats-officedocument.presentationml.notesSlide+xml"/>
  <Override PartName="/ppt/theme/themeOverride91.xml" ContentType="application/vnd.openxmlformats-officedocument.themeOverride+xml"/>
  <Override PartName="/ppt/notesSlides/notesSlide117.xml" ContentType="application/vnd.openxmlformats-officedocument.presentationml.notesSlide+xml"/>
  <Override PartName="/ppt/theme/themeOverride92.xml" ContentType="application/vnd.openxmlformats-officedocument.themeOverride+xml"/>
  <Override PartName="/ppt/notesSlides/notesSlide118.xml" ContentType="application/vnd.openxmlformats-officedocument.presentationml.notesSlide+xml"/>
  <Override PartName="/ppt/theme/themeOverride93.xml" ContentType="application/vnd.openxmlformats-officedocument.themeOverride+xml"/>
  <Override PartName="/ppt/notesSlides/notesSlide119.xml" ContentType="application/vnd.openxmlformats-officedocument.presentationml.notesSlide+xml"/>
  <Override PartName="/ppt/theme/themeOverride94.xml" ContentType="application/vnd.openxmlformats-officedocument.themeOverride+xml"/>
  <Override PartName="/ppt/notesSlides/notesSlide120.xml" ContentType="application/vnd.openxmlformats-officedocument.presentationml.notesSlide+xml"/>
  <Override PartName="/ppt/theme/themeOverride95.xml" ContentType="application/vnd.openxmlformats-officedocument.themeOverride+xml"/>
  <Override PartName="/ppt/notesSlides/notesSlide121.xml" ContentType="application/vnd.openxmlformats-officedocument.presentationml.notesSlide+xml"/>
  <Override PartName="/ppt/theme/themeOverride96.xml" ContentType="application/vnd.openxmlformats-officedocument.themeOverride+xml"/>
  <Override PartName="/ppt/notesSlides/notesSlide122.xml" ContentType="application/vnd.openxmlformats-officedocument.presentationml.notesSlide+xml"/>
  <Override PartName="/ppt/theme/themeOverride97.xml" ContentType="application/vnd.openxmlformats-officedocument.themeOverride+xml"/>
  <Override PartName="/ppt/notesSlides/notesSlide123.xml" ContentType="application/vnd.openxmlformats-officedocument.presentationml.notesSlide+xml"/>
  <Override PartName="/ppt/theme/themeOverride98.xml" ContentType="application/vnd.openxmlformats-officedocument.themeOverride+xml"/>
  <Override PartName="/ppt/notesSlides/notesSlide124.xml" ContentType="application/vnd.openxmlformats-officedocument.presentationml.notesSlide+xml"/>
  <Override PartName="/ppt/theme/themeOverride99.xml" ContentType="application/vnd.openxmlformats-officedocument.themeOverride+xml"/>
  <Override PartName="/ppt/notesSlides/notesSlide125.xml" ContentType="application/vnd.openxmlformats-officedocument.presentationml.notesSlide+xml"/>
  <Override PartName="/ppt/theme/themeOverride100.xml" ContentType="application/vnd.openxmlformats-officedocument.themeOverride+xml"/>
  <Override PartName="/ppt/notesSlides/notesSlide126.xml" ContentType="application/vnd.openxmlformats-officedocument.presentationml.notesSlide+xml"/>
  <Override PartName="/ppt/theme/themeOverride101.xml" ContentType="application/vnd.openxmlformats-officedocument.themeOverride+xml"/>
  <Override PartName="/ppt/notesSlides/notesSlide127.xml" ContentType="application/vnd.openxmlformats-officedocument.presentationml.notesSlide+xml"/>
  <Override PartName="/ppt/theme/themeOverride102.xml" ContentType="application/vnd.openxmlformats-officedocument.themeOverride+xml"/>
  <Override PartName="/ppt/notesSlides/notesSlide128.xml" ContentType="application/vnd.openxmlformats-officedocument.presentationml.notesSlide+xml"/>
  <Override PartName="/ppt/theme/themeOverride103.xml" ContentType="application/vnd.openxmlformats-officedocument.themeOverride+xml"/>
  <Override PartName="/ppt/notesSlides/notesSlide129.xml" ContentType="application/vnd.openxmlformats-officedocument.presentationml.notesSlide+xml"/>
  <Override PartName="/ppt/theme/themeOverride104.xml" ContentType="application/vnd.openxmlformats-officedocument.themeOverride+xml"/>
  <Override PartName="/ppt/notesSlides/notesSlide130.xml" ContentType="application/vnd.openxmlformats-officedocument.presentationml.notesSlide+xml"/>
  <Override PartName="/ppt/theme/themeOverride105.xml" ContentType="application/vnd.openxmlformats-officedocument.themeOverride+xml"/>
  <Override PartName="/ppt/notesSlides/notesSlide131.xml" ContentType="application/vnd.openxmlformats-officedocument.presentationml.notesSlide+xml"/>
  <Override PartName="/ppt/theme/themeOverride106.xml" ContentType="application/vnd.openxmlformats-officedocument.themeOverride+xml"/>
  <Override PartName="/ppt/notesSlides/notesSlide132.xml" ContentType="application/vnd.openxmlformats-officedocument.presentationml.notesSlide+xml"/>
  <Override PartName="/ppt/theme/themeOverride107.xml" ContentType="application/vnd.openxmlformats-officedocument.themeOverride+xml"/>
  <Override PartName="/ppt/notesSlides/notesSlide133.xml" ContentType="application/vnd.openxmlformats-officedocument.presentationml.notesSlide+xml"/>
  <Override PartName="/ppt/theme/themeOverride108.xml" ContentType="application/vnd.openxmlformats-officedocument.themeOverride+xml"/>
  <Override PartName="/ppt/notesSlides/notesSlide134.xml" ContentType="application/vnd.openxmlformats-officedocument.presentationml.notesSlide+xml"/>
  <Override PartName="/ppt/theme/themeOverride109.xml" ContentType="application/vnd.openxmlformats-officedocument.themeOverride+xml"/>
  <Override PartName="/ppt/notesSlides/notesSlide135.xml" ContentType="application/vnd.openxmlformats-officedocument.presentationml.notesSlide+xml"/>
  <Override PartName="/ppt/theme/themeOverride110.xml" ContentType="application/vnd.openxmlformats-officedocument.themeOverride+xml"/>
  <Override PartName="/ppt/notesSlides/notesSlide136.xml" ContentType="application/vnd.openxmlformats-officedocument.presentationml.notesSlide+xml"/>
  <Override PartName="/ppt/theme/themeOverride111.xml" ContentType="application/vnd.openxmlformats-officedocument.themeOverride+xml"/>
  <Override PartName="/ppt/notesSlides/notesSlide137.xml" ContentType="application/vnd.openxmlformats-officedocument.presentationml.notesSlide+xml"/>
  <Override PartName="/ppt/theme/themeOverride112.xml" ContentType="application/vnd.openxmlformats-officedocument.themeOverride+xml"/>
  <Override PartName="/ppt/notesSlides/notesSlide138.xml" ContentType="application/vnd.openxmlformats-officedocument.presentationml.notesSlide+xml"/>
  <Override PartName="/ppt/theme/themeOverride113.xml" ContentType="application/vnd.openxmlformats-officedocument.themeOverride+xml"/>
  <Override PartName="/ppt/notesSlides/notesSlide139.xml" ContentType="application/vnd.openxmlformats-officedocument.presentationml.notesSlide+xml"/>
  <Override PartName="/ppt/theme/themeOverride114.xml" ContentType="application/vnd.openxmlformats-officedocument.themeOverride+xml"/>
  <Override PartName="/ppt/notesSlides/notesSlide140.xml" ContentType="application/vnd.openxmlformats-officedocument.presentationml.notesSlide+xml"/>
  <Override PartName="/ppt/theme/themeOverride115.xml" ContentType="application/vnd.openxmlformats-officedocument.themeOverride+xml"/>
  <Override PartName="/ppt/notesSlides/notesSlide141.xml" ContentType="application/vnd.openxmlformats-officedocument.presentationml.notesSlide+xml"/>
  <Override PartName="/ppt/theme/themeOverride116.xml" ContentType="application/vnd.openxmlformats-officedocument.themeOverride+xml"/>
  <Override PartName="/ppt/notesSlides/notesSlide142.xml" ContentType="application/vnd.openxmlformats-officedocument.presentationml.notesSlide+xml"/>
  <Override PartName="/ppt/theme/themeOverride117.xml" ContentType="application/vnd.openxmlformats-officedocument.themeOverride+xml"/>
  <Override PartName="/ppt/notesSlides/notesSlide143.xml" ContentType="application/vnd.openxmlformats-officedocument.presentationml.notesSlide+xml"/>
  <Override PartName="/ppt/theme/themeOverride118.xml" ContentType="application/vnd.openxmlformats-officedocument.themeOverride+xml"/>
  <Override PartName="/ppt/notesSlides/notesSlide144.xml" ContentType="application/vnd.openxmlformats-officedocument.presentationml.notesSlide+xml"/>
  <Override PartName="/ppt/theme/themeOverride119.xml" ContentType="application/vnd.openxmlformats-officedocument.themeOverride+xml"/>
  <Override PartName="/ppt/notesSlides/notesSlide145.xml" ContentType="application/vnd.openxmlformats-officedocument.presentationml.notesSlide+xml"/>
  <Override PartName="/ppt/theme/themeOverride120.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121.xml" ContentType="application/vnd.openxmlformats-officedocument.themeOverride+xml"/>
  <Override PartName="/ppt/notesSlides/notesSlide148.xml" ContentType="application/vnd.openxmlformats-officedocument.presentationml.notesSlide+xml"/>
  <Override PartName="/ppt/theme/themeOverride122.xml" ContentType="application/vnd.openxmlformats-officedocument.themeOverride+xml"/>
  <Override PartName="/ppt/notesSlides/notesSlide149.xml" ContentType="application/vnd.openxmlformats-officedocument.presentationml.notesSlide+xml"/>
  <Override PartName="/ppt/theme/themeOverride123.xml" ContentType="application/vnd.openxmlformats-officedocument.themeOverride+xml"/>
  <Override PartName="/ppt/notesSlides/notesSlide150.xml" ContentType="application/vnd.openxmlformats-officedocument.presentationml.notesSlide+xml"/>
  <Override PartName="/ppt/theme/themeOverride124.xml" ContentType="application/vnd.openxmlformats-officedocument.themeOverride+xml"/>
  <Override PartName="/ppt/notesSlides/notesSlide151.xml" ContentType="application/vnd.openxmlformats-officedocument.presentationml.notesSlide+xml"/>
  <Override PartName="/ppt/theme/themeOverride125.xml" ContentType="application/vnd.openxmlformats-officedocument.themeOverride+xml"/>
  <Override PartName="/ppt/notesSlides/notesSlide152.xml" ContentType="application/vnd.openxmlformats-officedocument.presentationml.notesSlide+xml"/>
  <Override PartName="/ppt/theme/themeOverride126.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heme/themeOverride127.xml" ContentType="application/vnd.openxmlformats-officedocument.themeOverride+xml"/>
  <Override PartName="/ppt/notesSlides/notesSlide155.xml" ContentType="application/vnd.openxmlformats-officedocument.presentationml.notesSlide+xml"/>
  <Override PartName="/ppt/theme/themeOverride128.xml" ContentType="application/vnd.openxmlformats-officedocument.themeOverride+xml"/>
  <Override PartName="/ppt/notesSlides/notesSlide156.xml" ContentType="application/vnd.openxmlformats-officedocument.presentationml.notesSlide+xml"/>
  <Override PartName="/ppt/theme/themeOverride129.xml" ContentType="application/vnd.openxmlformats-officedocument.themeOverride+xml"/>
  <Override PartName="/ppt/notesSlides/notesSlide157.xml" ContentType="application/vnd.openxmlformats-officedocument.presentationml.notesSlide+xml"/>
  <Override PartName="/ppt/theme/themeOverride130.xml" ContentType="application/vnd.openxmlformats-officedocument.themeOverride+xml"/>
  <Override PartName="/ppt/notesSlides/notesSlide158.xml" ContentType="application/vnd.openxmlformats-officedocument.presentationml.notesSlide+xml"/>
  <Override PartName="/ppt/theme/themeOverride131.xml" ContentType="application/vnd.openxmlformats-officedocument.themeOverride+xml"/>
  <Override PartName="/ppt/notesSlides/notesSlide159.xml" ContentType="application/vnd.openxmlformats-officedocument.presentationml.notesSlide+xml"/>
  <Override PartName="/ppt/theme/themeOverride132.xml" ContentType="application/vnd.openxmlformats-officedocument.themeOverride+xml"/>
  <Override PartName="/ppt/notesSlides/notesSlide160.xml" ContentType="application/vnd.openxmlformats-officedocument.presentationml.notesSlide+xml"/>
  <Override PartName="/ppt/theme/themeOverride133.xml" ContentType="application/vnd.openxmlformats-officedocument.themeOverride+xml"/>
  <Override PartName="/ppt/notesSlides/notesSlide161.xml" ContentType="application/vnd.openxmlformats-officedocument.presentationml.notesSlide+xml"/>
  <Override PartName="/ppt/theme/themeOverride134.xml" ContentType="application/vnd.openxmlformats-officedocument.themeOverride+xml"/>
  <Override PartName="/ppt/notesSlides/notesSlide162.xml" ContentType="application/vnd.openxmlformats-officedocument.presentationml.notesSlide+xml"/>
  <Override PartName="/ppt/theme/themeOverride135.xml" ContentType="application/vnd.openxmlformats-officedocument.themeOverride+xml"/>
  <Override PartName="/ppt/notesSlides/notesSlide163.xml" ContentType="application/vnd.openxmlformats-officedocument.presentationml.notesSlide+xml"/>
  <Override PartName="/ppt/theme/themeOverride136.xml" ContentType="application/vnd.openxmlformats-officedocument.themeOverride+xml"/>
  <Override PartName="/ppt/notesSlides/notesSlide164.xml" ContentType="application/vnd.openxmlformats-officedocument.presentationml.notesSlide+xml"/>
  <Override PartName="/ppt/theme/themeOverride137.xml" ContentType="application/vnd.openxmlformats-officedocument.themeOverride+xml"/>
  <Override PartName="/ppt/notesSlides/notesSlide165.xml" ContentType="application/vnd.openxmlformats-officedocument.presentationml.notesSlide+xml"/>
  <Override PartName="/ppt/theme/themeOverride138.xml" ContentType="application/vnd.openxmlformats-officedocument.themeOverride+xml"/>
  <Override PartName="/ppt/notesSlides/notesSlide166.xml" ContentType="application/vnd.openxmlformats-officedocument.presentationml.notesSlide+xml"/>
  <Override PartName="/ppt/theme/themeOverride139.xml" ContentType="application/vnd.openxmlformats-officedocument.themeOverride+xml"/>
  <Override PartName="/ppt/notesSlides/notesSlide167.xml" ContentType="application/vnd.openxmlformats-officedocument.presentationml.notesSlide+xml"/>
  <Override PartName="/ppt/theme/themeOverride140.xml" ContentType="application/vnd.openxmlformats-officedocument.themeOverride+xml"/>
  <Override PartName="/ppt/notesSlides/notesSlide168.xml" ContentType="application/vnd.openxmlformats-officedocument.presentationml.notesSlide+xml"/>
  <Override PartName="/ppt/theme/themeOverride141.xml" ContentType="application/vnd.openxmlformats-officedocument.themeOverride+xml"/>
  <Override PartName="/ppt/notesSlides/notesSlide169.xml" ContentType="application/vnd.openxmlformats-officedocument.presentationml.notesSlide+xml"/>
  <Override PartName="/ppt/theme/themeOverride142.xml" ContentType="application/vnd.openxmlformats-officedocument.themeOverride+xml"/>
  <Override PartName="/ppt/notesSlides/notesSlide170.xml" ContentType="application/vnd.openxmlformats-officedocument.presentationml.notesSlide+xml"/>
  <Override PartName="/ppt/theme/themeOverride143.xml" ContentType="application/vnd.openxmlformats-officedocument.themeOverr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theme/themeOverride144.xml" ContentType="application/vnd.openxmlformats-officedocument.themeOverride+xml"/>
  <Override PartName="/ppt/notesSlides/notesSlide173.xml" ContentType="application/vnd.openxmlformats-officedocument.presentationml.notesSlide+xml"/>
  <Override PartName="/ppt/theme/themeOverride145.xml" ContentType="application/vnd.openxmlformats-officedocument.themeOverride+xml"/>
  <Override PartName="/ppt/notesSlides/notesSlide174.xml" ContentType="application/vnd.openxmlformats-officedocument.presentationml.notesSlide+xml"/>
  <Override PartName="/ppt/theme/themeOverride146.xml" ContentType="application/vnd.openxmlformats-officedocument.themeOverride+xml"/>
  <Override PartName="/ppt/notesSlides/notesSlide175.xml" ContentType="application/vnd.openxmlformats-officedocument.presentationml.notesSlide+xml"/>
  <Override PartName="/ppt/theme/themeOverride147.xml" ContentType="application/vnd.openxmlformats-officedocument.themeOverride+xml"/>
  <Override PartName="/ppt/notesSlides/notesSlide176.xml" ContentType="application/vnd.openxmlformats-officedocument.presentationml.notesSlide+xml"/>
  <Override PartName="/ppt/theme/themeOverride148.xml" ContentType="application/vnd.openxmlformats-officedocument.themeOverride+xml"/>
  <Override PartName="/ppt/notesSlides/notesSlide177.xml" ContentType="application/vnd.openxmlformats-officedocument.presentationml.notesSlide+xml"/>
  <Override PartName="/ppt/theme/themeOverride149.xml" ContentType="application/vnd.openxmlformats-officedocument.themeOverr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150.xml" ContentType="application/vnd.openxmlformats-officedocument.themeOverride+xml"/>
  <Override PartName="/ppt/notesSlides/notesSlide180.xml" ContentType="application/vnd.openxmlformats-officedocument.presentationml.notesSlide+xml"/>
  <Override PartName="/ppt/theme/themeOverride151.xml" ContentType="application/vnd.openxmlformats-officedocument.themeOverride+xml"/>
  <Override PartName="/ppt/notesSlides/notesSlide181.xml" ContentType="application/vnd.openxmlformats-officedocument.presentationml.notesSlide+xml"/>
  <Override PartName="/ppt/theme/themeOverride152.xml" ContentType="application/vnd.openxmlformats-officedocument.themeOverride+xml"/>
  <Override PartName="/ppt/notesSlides/notesSlide182.xml" ContentType="application/vnd.openxmlformats-officedocument.presentationml.notesSlide+xml"/>
  <Override PartName="/ppt/theme/themeOverride153.xml" ContentType="application/vnd.openxmlformats-officedocument.themeOverride+xml"/>
  <Override PartName="/ppt/notesSlides/notesSlide183.xml" ContentType="application/vnd.openxmlformats-officedocument.presentationml.notesSlide+xml"/>
  <Override PartName="/ppt/theme/themeOverride154.xml" ContentType="application/vnd.openxmlformats-officedocument.themeOverride+xml"/>
  <Override PartName="/ppt/notesSlides/notesSlide184.xml" ContentType="application/vnd.openxmlformats-officedocument.presentationml.notesSlide+xml"/>
  <Override PartName="/ppt/theme/themeOverride155.xml" ContentType="application/vnd.openxmlformats-officedocument.themeOverride+xml"/>
  <Override PartName="/ppt/notesSlides/notesSlide185.xml" ContentType="application/vnd.openxmlformats-officedocument.presentationml.notesSlide+xml"/>
  <Override PartName="/ppt/theme/themeOverride156.xml" ContentType="application/vnd.openxmlformats-officedocument.themeOverride+xml"/>
  <Override PartName="/ppt/notesSlides/notesSlide186.xml" ContentType="application/vnd.openxmlformats-officedocument.presentationml.notesSlide+xml"/>
  <Override PartName="/ppt/theme/themeOverride157.xml" ContentType="application/vnd.openxmlformats-officedocument.themeOverride+xml"/>
  <Override PartName="/ppt/notesSlides/notesSlide187.xml" ContentType="application/vnd.openxmlformats-officedocument.presentationml.notesSlide+xml"/>
  <Override PartName="/ppt/theme/themeOverride158.xml" ContentType="application/vnd.openxmlformats-officedocument.themeOverride+xml"/>
  <Override PartName="/ppt/notesSlides/notesSlide188.xml" ContentType="application/vnd.openxmlformats-officedocument.presentationml.notesSlide+xml"/>
  <Override PartName="/ppt/theme/themeOverride159.xml" ContentType="application/vnd.openxmlformats-officedocument.themeOverride+xml"/>
  <Override PartName="/ppt/notesSlides/notesSlide189.xml" ContentType="application/vnd.openxmlformats-officedocument.presentationml.notesSlide+xml"/>
  <Override PartName="/ppt/theme/themeOverride160.xml" ContentType="application/vnd.openxmlformats-officedocument.themeOverride+xml"/>
  <Override PartName="/ppt/notesSlides/notesSlide190.xml" ContentType="application/vnd.openxmlformats-officedocument.presentationml.notesSlide+xml"/>
  <Override PartName="/ppt/theme/themeOverride161.xml" ContentType="application/vnd.openxmlformats-officedocument.themeOverride+xml"/>
  <Override PartName="/ppt/notesSlides/notesSlide191.xml" ContentType="application/vnd.openxmlformats-officedocument.presentationml.notesSlide+xml"/>
  <Override PartName="/ppt/theme/themeOverride162.xml" ContentType="application/vnd.openxmlformats-officedocument.themeOverride+xml"/>
  <Override PartName="/ppt/notesSlides/notesSlide192.xml" ContentType="application/vnd.openxmlformats-officedocument.presentationml.notesSlide+xml"/>
  <Override PartName="/ppt/theme/themeOverride163.xml" ContentType="application/vnd.openxmlformats-officedocument.themeOverride+xml"/>
  <Override PartName="/ppt/notesSlides/notesSlide193.xml" ContentType="application/vnd.openxmlformats-officedocument.presentationml.notesSlide+xml"/>
  <Override PartName="/ppt/theme/themeOverride164.xml" ContentType="application/vnd.openxmlformats-officedocument.themeOverride+xml"/>
  <Override PartName="/ppt/notesSlides/notesSlide194.xml" ContentType="application/vnd.openxmlformats-officedocument.presentationml.notesSlide+xml"/>
  <Override PartName="/ppt/theme/themeOverride165.xml" ContentType="application/vnd.openxmlformats-officedocument.themeOverride+xml"/>
  <Override PartName="/ppt/notesSlides/notesSlide195.xml" ContentType="application/vnd.openxmlformats-officedocument.presentationml.notesSlide+xml"/>
  <Override PartName="/ppt/theme/themeOverride166.xml" ContentType="application/vnd.openxmlformats-officedocument.themeOverride+xml"/>
  <Override PartName="/ppt/notesSlides/notesSlide196.xml" ContentType="application/vnd.openxmlformats-officedocument.presentationml.notesSlide+xml"/>
  <Override PartName="/ppt/theme/themeOverride167.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theme/themeOverride168.xml" ContentType="application/vnd.openxmlformats-officedocument.themeOverr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theme/themeOverride169.xml" ContentType="application/vnd.openxmlformats-officedocument.themeOverride+xml"/>
  <Override PartName="/ppt/notesSlides/notesSlide202.xml" ContentType="application/vnd.openxmlformats-officedocument.presentationml.notesSlide+xml"/>
  <Override PartName="/ppt/theme/themeOverride170.xml" ContentType="application/vnd.openxmlformats-officedocument.themeOverride+xml"/>
  <Override PartName="/ppt/notesSlides/notesSlide203.xml" ContentType="application/vnd.openxmlformats-officedocument.presentationml.notesSlide+xml"/>
  <Override PartName="/ppt/theme/themeOverride171.xml" ContentType="application/vnd.openxmlformats-officedocument.themeOverride+xml"/>
  <Override PartName="/ppt/notesSlides/notesSlide204.xml" ContentType="application/vnd.openxmlformats-officedocument.presentationml.notesSlide+xml"/>
  <Override PartName="/ppt/theme/themeOverride172.xml" ContentType="application/vnd.openxmlformats-officedocument.themeOverride+xml"/>
  <Override PartName="/ppt/notesSlides/notesSlide205.xml" ContentType="application/vnd.openxmlformats-officedocument.presentationml.notesSlide+xml"/>
  <Override PartName="/ppt/theme/themeOverride173.xml" ContentType="application/vnd.openxmlformats-officedocument.themeOverride+xml"/>
  <Override PartName="/ppt/notesSlides/notesSlide206.xml" ContentType="application/vnd.openxmlformats-officedocument.presentationml.notesSlide+xml"/>
  <Override PartName="/ppt/theme/themeOverride174.xml" ContentType="application/vnd.openxmlformats-officedocument.themeOverride+xml"/>
  <Override PartName="/ppt/theme/themeOverride175.xml" ContentType="application/vnd.openxmlformats-officedocument.themeOverride+xml"/>
  <Override PartName="/ppt/notesSlides/notesSlide207.xml" ContentType="application/vnd.openxmlformats-officedocument.presentationml.notesSlide+xml"/>
  <Override PartName="/ppt/theme/themeOverride176.xml" ContentType="application/vnd.openxmlformats-officedocument.themeOverride+xml"/>
  <Override PartName="/ppt/notesSlides/notesSlide208.xml" ContentType="application/vnd.openxmlformats-officedocument.presentationml.notesSlide+xml"/>
  <Override PartName="/ppt/theme/themeOverride177.xml" ContentType="application/vnd.openxmlformats-officedocument.themeOverr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heme/themeOverride178.xml" ContentType="application/vnd.openxmlformats-officedocument.themeOverride+xml"/>
  <Override PartName="/ppt/theme/themeOverride179.xml" ContentType="application/vnd.openxmlformats-officedocument.themeOverr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theme/themeOverride180.xml" ContentType="application/vnd.openxmlformats-officedocument.themeOverride+xml"/>
  <Override PartName="/ppt/notesSlides/notesSlide214.xml" ContentType="application/vnd.openxmlformats-officedocument.presentationml.notesSlide+xml"/>
  <Override PartName="/ppt/theme/themeOverride181.xml" ContentType="application/vnd.openxmlformats-officedocument.themeOverride+xml"/>
  <Override PartName="/ppt/notesSlides/notesSlide215.xml" ContentType="application/vnd.openxmlformats-officedocument.presentationml.notesSlide+xml"/>
  <Override PartName="/ppt/theme/themeOverride182.xml" ContentType="application/vnd.openxmlformats-officedocument.themeOverride+xml"/>
  <Override PartName="/ppt/notesSlides/notesSlide216.xml" ContentType="application/vnd.openxmlformats-officedocument.presentationml.notesSlide+xml"/>
  <Override PartName="/ppt/theme/themeOverride183.xml" ContentType="application/vnd.openxmlformats-officedocument.themeOverride+xml"/>
  <Override PartName="/ppt/notesSlides/notesSlide217.xml" ContentType="application/vnd.openxmlformats-officedocument.presentationml.notesSlide+xml"/>
  <Override PartName="/ppt/theme/themeOverride184.xml" ContentType="application/vnd.openxmlformats-officedocument.themeOverride+xml"/>
  <Override PartName="/ppt/notesSlides/notesSlide218.xml" ContentType="application/vnd.openxmlformats-officedocument.presentationml.notesSlide+xml"/>
  <Override PartName="/ppt/theme/themeOverride185.xml" ContentType="application/vnd.openxmlformats-officedocument.themeOverride+xml"/>
  <Override PartName="/ppt/notesSlides/notesSlide219.xml" ContentType="application/vnd.openxmlformats-officedocument.presentationml.notesSlide+xml"/>
  <Override PartName="/ppt/theme/themeOverride186.xml" ContentType="application/vnd.openxmlformats-officedocument.themeOverride+xml"/>
  <Override PartName="/ppt/notesSlides/notesSlide220.xml" ContentType="application/vnd.openxmlformats-officedocument.presentationml.notesSlide+xml"/>
  <Override PartName="/ppt/theme/themeOverride187.xml" ContentType="application/vnd.openxmlformats-officedocument.themeOverride+xml"/>
  <Override PartName="/ppt/notesSlides/notesSlide221.xml" ContentType="application/vnd.openxmlformats-officedocument.presentationml.notesSlide+xml"/>
  <Override PartName="/ppt/theme/themeOverride188.xml" ContentType="application/vnd.openxmlformats-officedocument.themeOverride+xml"/>
  <Override PartName="/ppt/notesSlides/notesSlide222.xml" ContentType="application/vnd.openxmlformats-officedocument.presentationml.notesSlide+xml"/>
  <Override PartName="/ppt/theme/themeOverride189.xml" ContentType="application/vnd.openxmlformats-officedocument.themeOverride+xml"/>
  <Override PartName="/ppt/notesSlides/notesSlide223.xml" ContentType="application/vnd.openxmlformats-officedocument.presentationml.notesSlide+xml"/>
  <Override PartName="/ppt/theme/themeOverride190.xml" ContentType="application/vnd.openxmlformats-officedocument.themeOverride+xml"/>
  <Override PartName="/ppt/notesSlides/notesSlide224.xml" ContentType="application/vnd.openxmlformats-officedocument.presentationml.notesSlide+xml"/>
  <Override PartName="/ppt/theme/themeOverride191.xml" ContentType="application/vnd.openxmlformats-officedocument.themeOverride+xml"/>
  <Override PartName="/ppt/notesSlides/notesSlide225.xml" ContentType="application/vnd.openxmlformats-officedocument.presentationml.notesSlide+xml"/>
  <Override PartName="/ppt/theme/themeOverride192.xml" ContentType="application/vnd.openxmlformats-officedocument.themeOverride+xml"/>
  <Override PartName="/ppt/notesSlides/notesSlide226.xml" ContentType="application/vnd.openxmlformats-officedocument.presentationml.notesSlide+xml"/>
  <Override PartName="/ppt/theme/themeOverride193.xml" ContentType="application/vnd.openxmlformats-officedocument.themeOverride+xml"/>
  <Override PartName="/ppt/notesSlides/notesSlide227.xml" ContentType="application/vnd.openxmlformats-officedocument.presentationml.notesSlide+xml"/>
  <Override PartName="/ppt/theme/themeOverride194.xml" ContentType="application/vnd.openxmlformats-officedocument.themeOverride+xml"/>
  <Override PartName="/ppt/notesSlides/notesSlide228.xml" ContentType="application/vnd.openxmlformats-officedocument.presentationml.notesSlide+xml"/>
  <Override PartName="/ppt/theme/themeOverride195.xml" ContentType="application/vnd.openxmlformats-officedocument.themeOverride+xml"/>
  <Override PartName="/ppt/notesSlides/notesSlide229.xml" ContentType="application/vnd.openxmlformats-officedocument.presentationml.notesSlide+xml"/>
  <Override PartName="/ppt/theme/themeOverride196.xml" ContentType="application/vnd.openxmlformats-officedocument.themeOverr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theme/themeOverride197.xml" ContentType="application/vnd.openxmlformats-officedocument.themeOverride+xml"/>
  <Override PartName="/ppt/notesSlides/notesSlide234.xml" ContentType="application/vnd.openxmlformats-officedocument.presentationml.notesSlide+xml"/>
  <Override PartName="/ppt/theme/themeOverride198.xml" ContentType="application/vnd.openxmlformats-officedocument.themeOverride+xml"/>
  <Override PartName="/ppt/notesSlides/notesSlide235.xml" ContentType="application/vnd.openxmlformats-officedocument.presentationml.notesSlide+xml"/>
  <Override PartName="/ppt/theme/themeOverride199.xml" ContentType="application/vnd.openxmlformats-officedocument.themeOverride+xml"/>
  <Override PartName="/ppt/notesSlides/notesSlide236.xml" ContentType="application/vnd.openxmlformats-officedocument.presentationml.notesSlide+xml"/>
  <Override PartName="/ppt/theme/themeOverride200.xml" ContentType="application/vnd.openxmlformats-officedocument.themeOverr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theme/themeOverride201.xml" ContentType="application/vnd.openxmlformats-officedocument.themeOverride+xml"/>
  <Override PartName="/ppt/notesSlides/notesSlide239.xml" ContentType="application/vnd.openxmlformats-officedocument.presentationml.notesSlide+xml"/>
  <Override PartName="/ppt/theme/themeOverride202.xml" ContentType="application/vnd.openxmlformats-officedocument.themeOverride+xml"/>
  <Override PartName="/ppt/notesSlides/notesSlide240.xml" ContentType="application/vnd.openxmlformats-officedocument.presentationml.notesSlide+xml"/>
  <Override PartName="/ppt/theme/themeOverride203.xml" ContentType="application/vnd.openxmlformats-officedocument.themeOverride+xml"/>
  <Override PartName="/ppt/notesSlides/notesSlide241.xml" ContentType="application/vnd.openxmlformats-officedocument.presentationml.notesSlide+xml"/>
  <Override PartName="/ppt/theme/themeOverride204.xml" ContentType="application/vnd.openxmlformats-officedocument.themeOverride+xml"/>
  <Override PartName="/ppt/notesSlides/notesSlide242.xml" ContentType="application/vnd.openxmlformats-officedocument.presentationml.notesSlide+xml"/>
  <Override PartName="/ppt/theme/themeOverride205.xml" ContentType="application/vnd.openxmlformats-officedocument.themeOverr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theme/themeOverride206.xml" ContentType="application/vnd.openxmlformats-officedocument.themeOverride+xml"/>
  <Override PartName="/ppt/notesSlides/notesSlide247.xml" ContentType="application/vnd.openxmlformats-officedocument.presentationml.notesSlide+xml"/>
  <Override PartName="/ppt/theme/themeOverride207.xml" ContentType="application/vnd.openxmlformats-officedocument.themeOverride+xml"/>
  <Override PartName="/ppt/notesSlides/notesSlide248.xml" ContentType="application/vnd.openxmlformats-officedocument.presentationml.notesSlide+xml"/>
  <Override PartName="/ppt/theme/themeOverride208.xml" ContentType="application/vnd.openxmlformats-officedocument.themeOverride+xml"/>
  <Override PartName="/ppt/notesSlides/notesSlide249.xml" ContentType="application/vnd.openxmlformats-officedocument.presentationml.notesSlide+xml"/>
  <Override PartName="/ppt/theme/themeOverride209.xml" ContentType="application/vnd.openxmlformats-officedocument.themeOverride+xml"/>
  <Override PartName="/ppt/notesSlides/notesSlide250.xml" ContentType="application/vnd.openxmlformats-officedocument.presentationml.notesSlide+xml"/>
  <Override PartName="/ppt/theme/themeOverride210.xml" ContentType="application/vnd.openxmlformats-officedocument.themeOverride+xml"/>
  <Override PartName="/ppt/notesSlides/notesSlide251.xml" ContentType="application/vnd.openxmlformats-officedocument.presentationml.notesSlide+xml"/>
  <Override PartName="/ppt/theme/themeOverride211.xml" ContentType="application/vnd.openxmlformats-officedocument.themeOverride+xml"/>
  <Override PartName="/ppt/notesSlides/notesSlide252.xml" ContentType="application/vnd.openxmlformats-officedocument.presentationml.notesSlide+xml"/>
  <Override PartName="/ppt/theme/themeOverride212.xml" ContentType="application/vnd.openxmlformats-officedocument.themeOverr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theme/themeOverride213.xml" ContentType="application/vnd.openxmlformats-officedocument.themeOverride+xml"/>
  <Override PartName="/ppt/notesSlides/notesSlide255.xml" ContentType="application/vnd.openxmlformats-officedocument.presentationml.notesSlide+xml"/>
  <Override PartName="/ppt/theme/themeOverride214.xml" ContentType="application/vnd.openxmlformats-officedocument.themeOverr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theme/themeOverride215.xml" ContentType="application/vnd.openxmlformats-officedocument.themeOverride+xml"/>
  <Override PartName="/ppt/notesSlides/notesSlide258.xml" ContentType="application/vnd.openxmlformats-officedocument.presentationml.notesSlide+xml"/>
  <Override PartName="/ppt/theme/themeOverride216.xml" ContentType="application/vnd.openxmlformats-officedocument.themeOverride+xml"/>
  <Override PartName="/ppt/notesSlides/notesSlide259.xml" ContentType="application/vnd.openxmlformats-officedocument.presentationml.notesSlide+xml"/>
  <Override PartName="/ppt/theme/themeOverride217.xml" ContentType="application/vnd.openxmlformats-officedocument.themeOverride+xml"/>
  <Override PartName="/ppt/notesSlides/notesSlide260.xml" ContentType="application/vnd.openxmlformats-officedocument.presentationml.notesSlide+xml"/>
  <Override PartName="/ppt/theme/themeOverride218.xml" ContentType="application/vnd.openxmlformats-officedocument.themeOverr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theme/themeOverride219.xml" ContentType="application/vnd.openxmlformats-officedocument.themeOverride+xml"/>
  <Override PartName="/ppt/notesSlides/notesSlide2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 id="2147483720" r:id="rId4"/>
    <p:sldMasterId id="2147484573" r:id="rId5"/>
    <p:sldMasterId id="2147487034" r:id="rId6"/>
    <p:sldMasterId id="2147487046" r:id="rId7"/>
    <p:sldMasterId id="2147490126" r:id="rId8"/>
    <p:sldMasterId id="2147491556" r:id="rId9"/>
    <p:sldMasterId id="2147491580" r:id="rId10"/>
    <p:sldMasterId id="2147515793" r:id="rId11"/>
    <p:sldMasterId id="2147524452" r:id="rId12"/>
    <p:sldMasterId id="2147525695" r:id="rId13"/>
    <p:sldMasterId id="2147528450" r:id="rId14"/>
    <p:sldMasterId id="2147528847" r:id="rId15"/>
    <p:sldMasterId id="2147529694" r:id="rId16"/>
  </p:sldMasterIdLst>
  <p:notesMasterIdLst>
    <p:notesMasterId r:id="rId289"/>
  </p:notesMasterIdLst>
  <p:sldIdLst>
    <p:sldId id="257" r:id="rId17"/>
    <p:sldId id="258" r:id="rId18"/>
    <p:sldId id="259" r:id="rId19"/>
    <p:sldId id="262" r:id="rId20"/>
    <p:sldId id="263" r:id="rId21"/>
    <p:sldId id="264" r:id="rId22"/>
    <p:sldId id="265" r:id="rId23"/>
    <p:sldId id="266" r:id="rId24"/>
    <p:sldId id="536" r:id="rId25"/>
    <p:sldId id="268" r:id="rId26"/>
    <p:sldId id="269" r:id="rId27"/>
    <p:sldId id="270" r:id="rId28"/>
    <p:sldId id="272" r:id="rId29"/>
    <p:sldId id="273" r:id="rId30"/>
    <p:sldId id="271" r:id="rId31"/>
    <p:sldId id="274" r:id="rId32"/>
    <p:sldId id="275" r:id="rId33"/>
    <p:sldId id="276" r:id="rId34"/>
    <p:sldId id="277" r:id="rId35"/>
    <p:sldId id="278" r:id="rId36"/>
    <p:sldId id="279" r:id="rId37"/>
    <p:sldId id="570" r:id="rId38"/>
    <p:sldId id="500" r:id="rId39"/>
    <p:sldId id="281" r:id="rId40"/>
    <p:sldId id="282" r:id="rId41"/>
    <p:sldId id="283" r:id="rId42"/>
    <p:sldId id="284" r:id="rId43"/>
    <p:sldId id="285" r:id="rId44"/>
    <p:sldId id="286" r:id="rId45"/>
    <p:sldId id="545" r:id="rId46"/>
    <p:sldId id="287" r:id="rId47"/>
    <p:sldId id="288" r:id="rId48"/>
    <p:sldId id="289" r:id="rId49"/>
    <p:sldId id="290" r:id="rId50"/>
    <p:sldId id="291" r:id="rId51"/>
    <p:sldId id="491" r:id="rId52"/>
    <p:sldId id="292" r:id="rId53"/>
    <p:sldId id="507" r:id="rId54"/>
    <p:sldId id="293" r:id="rId55"/>
    <p:sldId id="294" r:id="rId56"/>
    <p:sldId id="295" r:id="rId57"/>
    <p:sldId id="524" r:id="rId58"/>
    <p:sldId id="492" r:id="rId59"/>
    <p:sldId id="493" r:id="rId60"/>
    <p:sldId id="296" r:id="rId61"/>
    <p:sldId id="297" r:id="rId62"/>
    <p:sldId id="298" r:id="rId63"/>
    <p:sldId id="299" r:id="rId64"/>
    <p:sldId id="300" r:id="rId65"/>
    <p:sldId id="542" r:id="rId66"/>
    <p:sldId id="301" r:id="rId67"/>
    <p:sldId id="302" r:id="rId68"/>
    <p:sldId id="303" r:id="rId69"/>
    <p:sldId id="304" r:id="rId70"/>
    <p:sldId id="305" r:id="rId71"/>
    <p:sldId id="306" r:id="rId72"/>
    <p:sldId id="308" r:id="rId73"/>
    <p:sldId id="307" r:id="rId74"/>
    <p:sldId id="309" r:id="rId75"/>
    <p:sldId id="310" r:id="rId76"/>
    <p:sldId id="515" r:id="rId77"/>
    <p:sldId id="525" r:id="rId78"/>
    <p:sldId id="516" r:id="rId79"/>
    <p:sldId id="517" r:id="rId80"/>
    <p:sldId id="539" r:id="rId81"/>
    <p:sldId id="518" r:id="rId82"/>
    <p:sldId id="311" r:id="rId83"/>
    <p:sldId id="312" r:id="rId84"/>
    <p:sldId id="532" r:id="rId85"/>
    <p:sldId id="314" r:id="rId86"/>
    <p:sldId id="315" r:id="rId87"/>
    <p:sldId id="316" r:id="rId88"/>
    <p:sldId id="317" r:id="rId89"/>
    <p:sldId id="318" r:id="rId90"/>
    <p:sldId id="319" r:id="rId91"/>
    <p:sldId id="320" r:id="rId92"/>
    <p:sldId id="537" r:id="rId93"/>
    <p:sldId id="321" r:id="rId94"/>
    <p:sldId id="323" r:id="rId95"/>
    <p:sldId id="322" r:id="rId96"/>
    <p:sldId id="324" r:id="rId97"/>
    <p:sldId id="327" r:id="rId98"/>
    <p:sldId id="328" r:id="rId99"/>
    <p:sldId id="329" r:id="rId100"/>
    <p:sldId id="330" r:id="rId101"/>
    <p:sldId id="331" r:id="rId102"/>
    <p:sldId id="332" r:id="rId103"/>
    <p:sldId id="333" r:id="rId104"/>
    <p:sldId id="334" r:id="rId105"/>
    <p:sldId id="514" r:id="rId106"/>
    <p:sldId id="335" r:id="rId107"/>
    <p:sldId id="523" r:id="rId108"/>
    <p:sldId id="522" r:id="rId109"/>
    <p:sldId id="336" r:id="rId110"/>
    <p:sldId id="540" r:id="rId111"/>
    <p:sldId id="337" r:id="rId112"/>
    <p:sldId id="338" r:id="rId113"/>
    <p:sldId id="339" r:id="rId114"/>
    <p:sldId id="340" r:id="rId115"/>
    <p:sldId id="538" r:id="rId116"/>
    <p:sldId id="341" r:id="rId117"/>
    <p:sldId id="342" r:id="rId118"/>
    <p:sldId id="343" r:id="rId119"/>
    <p:sldId id="344" r:id="rId120"/>
    <p:sldId id="487" r:id="rId121"/>
    <p:sldId id="345" r:id="rId122"/>
    <p:sldId id="574" r:id="rId123"/>
    <p:sldId id="347" r:id="rId124"/>
    <p:sldId id="348" r:id="rId125"/>
    <p:sldId id="349" r:id="rId126"/>
    <p:sldId id="350" r:id="rId127"/>
    <p:sldId id="351" r:id="rId128"/>
    <p:sldId id="352" r:id="rId129"/>
    <p:sldId id="353" r:id="rId130"/>
    <p:sldId id="527" r:id="rId131"/>
    <p:sldId id="355" r:id="rId132"/>
    <p:sldId id="356" r:id="rId133"/>
    <p:sldId id="357" r:id="rId134"/>
    <p:sldId id="358" r:id="rId135"/>
    <p:sldId id="359" r:id="rId136"/>
    <p:sldId id="360" r:id="rId137"/>
    <p:sldId id="361" r:id="rId138"/>
    <p:sldId id="362" r:id="rId139"/>
    <p:sldId id="363" r:id="rId140"/>
    <p:sldId id="364" r:id="rId141"/>
    <p:sldId id="365" r:id="rId142"/>
    <p:sldId id="366" r:id="rId143"/>
    <p:sldId id="533" r:id="rId144"/>
    <p:sldId id="368" r:id="rId145"/>
    <p:sldId id="369" r:id="rId146"/>
    <p:sldId id="370" r:id="rId147"/>
    <p:sldId id="528" r:id="rId148"/>
    <p:sldId id="371" r:id="rId149"/>
    <p:sldId id="372" r:id="rId150"/>
    <p:sldId id="373" r:id="rId151"/>
    <p:sldId id="374" r:id="rId152"/>
    <p:sldId id="375" r:id="rId153"/>
    <p:sldId id="398" r:id="rId154"/>
    <p:sldId id="520" r:id="rId155"/>
    <p:sldId id="506" r:id="rId156"/>
    <p:sldId id="521" r:id="rId157"/>
    <p:sldId id="376" r:id="rId158"/>
    <p:sldId id="544" r:id="rId159"/>
    <p:sldId id="377" r:id="rId160"/>
    <p:sldId id="378" r:id="rId161"/>
    <p:sldId id="379" r:id="rId162"/>
    <p:sldId id="541" r:id="rId163"/>
    <p:sldId id="381" r:id="rId164"/>
    <p:sldId id="382" r:id="rId165"/>
    <p:sldId id="383" r:id="rId166"/>
    <p:sldId id="505" r:id="rId167"/>
    <p:sldId id="384" r:id="rId168"/>
    <p:sldId id="385" r:id="rId169"/>
    <p:sldId id="386" r:id="rId170"/>
    <p:sldId id="529" r:id="rId171"/>
    <p:sldId id="387" r:id="rId172"/>
    <p:sldId id="572" r:id="rId173"/>
    <p:sldId id="388" r:id="rId174"/>
    <p:sldId id="389" r:id="rId175"/>
    <p:sldId id="390" r:id="rId176"/>
    <p:sldId id="391" r:id="rId177"/>
    <p:sldId id="495" r:id="rId178"/>
    <p:sldId id="496" r:id="rId179"/>
    <p:sldId id="392" r:id="rId180"/>
    <p:sldId id="393" r:id="rId181"/>
    <p:sldId id="394" r:id="rId182"/>
    <p:sldId id="395" r:id="rId183"/>
    <p:sldId id="478" r:id="rId184"/>
    <p:sldId id="497" r:id="rId185"/>
    <p:sldId id="396" r:id="rId186"/>
    <p:sldId id="543" r:id="rId187"/>
    <p:sldId id="399" r:id="rId188"/>
    <p:sldId id="400" r:id="rId189"/>
    <p:sldId id="401" r:id="rId190"/>
    <p:sldId id="488" r:id="rId191"/>
    <p:sldId id="569" r:id="rId192"/>
    <p:sldId id="489" r:id="rId193"/>
    <p:sldId id="512" r:id="rId194"/>
    <p:sldId id="402" r:id="rId195"/>
    <p:sldId id="403" r:id="rId196"/>
    <p:sldId id="404" r:id="rId197"/>
    <p:sldId id="485" r:id="rId198"/>
    <p:sldId id="498" r:id="rId199"/>
    <p:sldId id="406" r:id="rId200"/>
    <p:sldId id="405" r:id="rId201"/>
    <p:sldId id="477" r:id="rId202"/>
    <p:sldId id="407" r:id="rId203"/>
    <p:sldId id="513" r:id="rId204"/>
    <p:sldId id="408" r:id="rId205"/>
    <p:sldId id="409" r:id="rId206"/>
    <p:sldId id="410" r:id="rId207"/>
    <p:sldId id="411" r:id="rId208"/>
    <p:sldId id="412" r:id="rId209"/>
    <p:sldId id="413" r:id="rId210"/>
    <p:sldId id="414" r:id="rId211"/>
    <p:sldId id="415" r:id="rId212"/>
    <p:sldId id="416" r:id="rId213"/>
    <p:sldId id="417" r:id="rId214"/>
    <p:sldId id="418" r:id="rId215"/>
    <p:sldId id="419" r:id="rId216"/>
    <p:sldId id="420" r:id="rId217"/>
    <p:sldId id="421" r:id="rId218"/>
    <p:sldId id="499" r:id="rId219"/>
    <p:sldId id="422" r:id="rId220"/>
    <p:sldId id="531" r:id="rId221"/>
    <p:sldId id="423" r:id="rId222"/>
    <p:sldId id="424" r:id="rId223"/>
    <p:sldId id="425" r:id="rId224"/>
    <p:sldId id="426" r:id="rId225"/>
    <p:sldId id="427" r:id="rId226"/>
    <p:sldId id="479" r:id="rId227"/>
    <p:sldId id="428" r:id="rId228"/>
    <p:sldId id="429" r:id="rId229"/>
    <p:sldId id="430" r:id="rId230"/>
    <p:sldId id="501" r:id="rId231"/>
    <p:sldId id="480" r:id="rId232"/>
    <p:sldId id="431" r:id="rId233"/>
    <p:sldId id="432" r:id="rId234"/>
    <p:sldId id="481" r:id="rId235"/>
    <p:sldId id="433" r:id="rId236"/>
    <p:sldId id="434" r:id="rId237"/>
    <p:sldId id="482" r:id="rId238"/>
    <p:sldId id="435" r:id="rId239"/>
    <p:sldId id="436" r:id="rId240"/>
    <p:sldId id="437" r:id="rId241"/>
    <p:sldId id="534" r:id="rId242"/>
    <p:sldId id="439" r:id="rId243"/>
    <p:sldId id="440" r:id="rId244"/>
    <p:sldId id="441" r:id="rId245"/>
    <p:sldId id="442" r:id="rId246"/>
    <p:sldId id="443" r:id="rId247"/>
    <p:sldId id="444" r:id="rId248"/>
    <p:sldId id="445" r:id="rId249"/>
    <p:sldId id="446" r:id="rId250"/>
    <p:sldId id="447" r:id="rId251"/>
    <p:sldId id="448" r:id="rId252"/>
    <p:sldId id="557" r:id="rId253"/>
    <p:sldId id="558" r:id="rId254"/>
    <p:sldId id="449" r:id="rId255"/>
    <p:sldId id="450" r:id="rId256"/>
    <p:sldId id="451" r:id="rId257"/>
    <p:sldId id="452" r:id="rId258"/>
    <p:sldId id="453" r:id="rId259"/>
    <p:sldId id="566" r:id="rId260"/>
    <p:sldId id="454" r:id="rId261"/>
    <p:sldId id="455" r:id="rId262"/>
    <p:sldId id="456" r:id="rId263"/>
    <p:sldId id="457" r:id="rId264"/>
    <p:sldId id="458" r:id="rId265"/>
    <p:sldId id="573" r:id="rId266"/>
    <p:sldId id="484" r:id="rId267"/>
    <p:sldId id="461" r:id="rId268"/>
    <p:sldId id="462" r:id="rId269"/>
    <p:sldId id="463" r:id="rId270"/>
    <p:sldId id="464" r:id="rId271"/>
    <p:sldId id="465" r:id="rId272"/>
    <p:sldId id="466" r:id="rId273"/>
    <p:sldId id="467" r:id="rId274"/>
    <p:sldId id="535" r:id="rId275"/>
    <p:sldId id="504" r:id="rId276"/>
    <p:sldId id="469" r:id="rId277"/>
    <p:sldId id="470" r:id="rId278"/>
    <p:sldId id="503" r:id="rId279"/>
    <p:sldId id="471" r:id="rId280"/>
    <p:sldId id="472" r:id="rId281"/>
    <p:sldId id="475" r:id="rId282"/>
    <p:sldId id="476" r:id="rId283"/>
    <p:sldId id="508" r:id="rId284"/>
    <p:sldId id="511" r:id="rId285"/>
    <p:sldId id="526" r:id="rId286"/>
    <p:sldId id="509" r:id="rId287"/>
    <p:sldId id="530" r:id="rId288"/>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4D0"/>
    <a:srgbClr val="FFCCFF"/>
    <a:srgbClr val="000099"/>
    <a:srgbClr val="0000FF"/>
    <a:srgbClr val="FF00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56" autoAdjust="0"/>
    <p:restoredTop sz="87636" autoAdjust="0"/>
  </p:normalViewPr>
  <p:slideViewPr>
    <p:cSldViewPr>
      <p:cViewPr varScale="1">
        <p:scale>
          <a:sx n="55" d="100"/>
          <a:sy n="55" d="100"/>
        </p:scale>
        <p:origin x="1066" y="43"/>
      </p:cViewPr>
      <p:guideLst>
        <p:guide orient="horz" pos="2160"/>
        <p:guide pos="2880"/>
      </p:guideLst>
    </p:cSldViewPr>
  </p:slideViewPr>
  <p:notesTextViewPr>
    <p:cViewPr>
      <p:scale>
        <a:sx n="1" d="1"/>
        <a:sy n="1" d="1"/>
      </p:scale>
      <p:origin x="0" y="0"/>
    </p:cViewPr>
  </p:notesTextViewPr>
  <p:sorterViewPr>
    <p:cViewPr>
      <p:scale>
        <a:sx n="100" d="100"/>
        <a:sy n="100" d="100"/>
      </p:scale>
      <p:origin x="0" y="1330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226" Type="http://schemas.openxmlformats.org/officeDocument/2006/relationships/slide" Target="slides/slide210.xml"/><Relationship Id="rId247" Type="http://schemas.openxmlformats.org/officeDocument/2006/relationships/slide" Target="slides/slide231.xml"/><Relationship Id="rId107" Type="http://schemas.openxmlformats.org/officeDocument/2006/relationships/slide" Target="slides/slide91.xml"/><Relationship Id="rId268" Type="http://schemas.openxmlformats.org/officeDocument/2006/relationships/slide" Target="slides/slide252.xml"/><Relationship Id="rId289"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16" Type="http://schemas.openxmlformats.org/officeDocument/2006/relationships/slide" Target="slides/slide200.xml"/><Relationship Id="rId237" Type="http://schemas.openxmlformats.org/officeDocument/2006/relationships/slide" Target="slides/slide221.xml"/><Relationship Id="rId258" Type="http://schemas.openxmlformats.org/officeDocument/2006/relationships/slide" Target="slides/slide242.xml"/><Relationship Id="rId279" Type="http://schemas.openxmlformats.org/officeDocument/2006/relationships/slide" Target="slides/slide263.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290" Type="http://schemas.openxmlformats.org/officeDocument/2006/relationships/presProps" Target="presProps.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slide" Target="slides/slide190.xml"/><Relationship Id="rId227" Type="http://schemas.openxmlformats.org/officeDocument/2006/relationships/slide" Target="slides/slide211.xml"/><Relationship Id="rId248" Type="http://schemas.openxmlformats.org/officeDocument/2006/relationships/slide" Target="slides/slide232.xml"/><Relationship Id="rId269" Type="http://schemas.openxmlformats.org/officeDocument/2006/relationships/slide" Target="slides/slide253.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280" Type="http://schemas.openxmlformats.org/officeDocument/2006/relationships/slide" Target="slides/slide264.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217" Type="http://schemas.openxmlformats.org/officeDocument/2006/relationships/slide" Target="slides/slide201.xml"/><Relationship Id="rId6" Type="http://schemas.openxmlformats.org/officeDocument/2006/relationships/slideMaster" Target="slideMasters/slideMaster6.xml"/><Relationship Id="rId238" Type="http://schemas.openxmlformats.org/officeDocument/2006/relationships/slide" Target="slides/slide222.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291" Type="http://schemas.openxmlformats.org/officeDocument/2006/relationships/viewProps" Target="viewProps.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slide" Target="slides/slide167.xml"/><Relationship Id="rId213" Type="http://schemas.openxmlformats.org/officeDocument/2006/relationships/slide" Target="slides/slide197.xml"/><Relationship Id="rId218" Type="http://schemas.openxmlformats.org/officeDocument/2006/relationships/slide" Target="slides/slide202.xml"/><Relationship Id="rId234" Type="http://schemas.openxmlformats.org/officeDocument/2006/relationships/slide" Target="slides/slide218.xml"/><Relationship Id="rId239"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3.xml"/><Relationship Id="rId250" Type="http://schemas.openxmlformats.org/officeDocument/2006/relationships/slide" Target="slides/slide234.xml"/><Relationship Id="rId255" Type="http://schemas.openxmlformats.org/officeDocument/2006/relationships/slide" Target="slides/slide239.xml"/><Relationship Id="rId271" Type="http://schemas.openxmlformats.org/officeDocument/2006/relationships/slide" Target="slides/slide255.xml"/><Relationship Id="rId276" Type="http://schemas.openxmlformats.org/officeDocument/2006/relationships/slide" Target="slides/slide260.xml"/><Relationship Id="rId292" Type="http://schemas.openxmlformats.org/officeDocument/2006/relationships/theme" Target="theme/theme1.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199" Type="http://schemas.openxmlformats.org/officeDocument/2006/relationships/slide" Target="slides/slide183.xml"/><Relationship Id="rId203" Type="http://schemas.openxmlformats.org/officeDocument/2006/relationships/slide" Target="slides/slide187.xml"/><Relationship Id="rId208" Type="http://schemas.openxmlformats.org/officeDocument/2006/relationships/slide" Target="slides/slide192.xml"/><Relationship Id="rId229" Type="http://schemas.openxmlformats.org/officeDocument/2006/relationships/slide" Target="slides/slide213.xml"/><Relationship Id="rId19" Type="http://schemas.openxmlformats.org/officeDocument/2006/relationships/slide" Target="slides/slide3.xml"/><Relationship Id="rId224" Type="http://schemas.openxmlformats.org/officeDocument/2006/relationships/slide" Target="slides/slide208.xml"/><Relationship Id="rId240" Type="http://schemas.openxmlformats.org/officeDocument/2006/relationships/slide" Target="slides/slide224.xml"/><Relationship Id="rId245" Type="http://schemas.openxmlformats.org/officeDocument/2006/relationships/slide" Target="slides/slide229.xml"/><Relationship Id="rId261" Type="http://schemas.openxmlformats.org/officeDocument/2006/relationships/slide" Target="slides/slide245.xml"/><Relationship Id="rId266" Type="http://schemas.openxmlformats.org/officeDocument/2006/relationships/slide" Target="slides/slide250.xml"/><Relationship Id="rId287" Type="http://schemas.openxmlformats.org/officeDocument/2006/relationships/slide" Target="slides/slide271.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282" Type="http://schemas.openxmlformats.org/officeDocument/2006/relationships/slide" Target="slides/slide266.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219" Type="http://schemas.openxmlformats.org/officeDocument/2006/relationships/slide" Target="slides/slide203.xml"/><Relationship Id="rId3" Type="http://schemas.openxmlformats.org/officeDocument/2006/relationships/slideMaster" Target="slideMasters/slideMaster3.xml"/><Relationship Id="rId214" Type="http://schemas.openxmlformats.org/officeDocument/2006/relationships/slide" Target="slides/slide198.xml"/><Relationship Id="rId230" Type="http://schemas.openxmlformats.org/officeDocument/2006/relationships/slide" Target="slides/slide214.xml"/><Relationship Id="rId235" Type="http://schemas.openxmlformats.org/officeDocument/2006/relationships/slide" Target="slides/slide219.xml"/><Relationship Id="rId251" Type="http://schemas.openxmlformats.org/officeDocument/2006/relationships/slide" Target="slides/slide235.xml"/><Relationship Id="rId256" Type="http://schemas.openxmlformats.org/officeDocument/2006/relationships/slide" Target="slides/slide240.xml"/><Relationship Id="rId277" Type="http://schemas.openxmlformats.org/officeDocument/2006/relationships/slide" Target="slides/slide261.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72" Type="http://schemas.openxmlformats.org/officeDocument/2006/relationships/slide" Target="slides/slide256.xml"/><Relationship Id="rId293"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209" Type="http://schemas.openxmlformats.org/officeDocument/2006/relationships/slide" Target="slides/slide193.xml"/><Relationship Id="rId190" Type="http://schemas.openxmlformats.org/officeDocument/2006/relationships/slide" Target="slides/slide174.xml"/><Relationship Id="rId204" Type="http://schemas.openxmlformats.org/officeDocument/2006/relationships/slide" Target="slides/slide188.xml"/><Relationship Id="rId220" Type="http://schemas.openxmlformats.org/officeDocument/2006/relationships/slide" Target="slides/slide204.xml"/><Relationship Id="rId225" Type="http://schemas.openxmlformats.org/officeDocument/2006/relationships/slide" Target="slides/slide209.xml"/><Relationship Id="rId241" Type="http://schemas.openxmlformats.org/officeDocument/2006/relationships/slide" Target="slides/slide225.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262" Type="http://schemas.openxmlformats.org/officeDocument/2006/relationships/slide" Target="slides/slide246.xml"/><Relationship Id="rId283" Type="http://schemas.openxmlformats.org/officeDocument/2006/relationships/slide" Target="slides/slide267.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10" Type="http://schemas.openxmlformats.org/officeDocument/2006/relationships/slide" Target="slides/slide19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4E463DA-7CF6-1D33-7F06-DA2762F5E19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770FEF92-0926-A53A-4D62-24EAD4C8A7F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2B082F6-5262-4A4A-963B-CD51B0AE39F7}" type="datetimeFigureOut">
              <a:rPr lang="it-CH"/>
              <a:pPr>
                <a:defRPr/>
              </a:pPr>
              <a:t>25.04.2024</a:t>
            </a:fld>
            <a:endParaRPr lang="it-CH"/>
          </a:p>
        </p:txBody>
      </p:sp>
      <p:sp>
        <p:nvSpPr>
          <p:cNvPr id="4" name="Segnaposto immagine diapositiva 3">
            <a:extLst>
              <a:ext uri="{FF2B5EF4-FFF2-40B4-BE49-F238E27FC236}">
                <a16:creationId xmlns:a16="http://schemas.microsoft.com/office/drawing/2014/main" id="{ED45359F-523D-2208-89C2-8F76E1FC2C7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D04EED16-5126-24BC-09E6-B6EDD3DA749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B594EEDE-CFFC-7E22-221D-4E959DE29EE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C0265D3D-CD23-CFBA-FBF3-CC2B87099BF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638D036-7B2F-46BE-A01B-E0671684628E}"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es.wikipedia.org/wiki/Zapato"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s.wikipedia.org/wiki/Impresi%C3%B3n_3D"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8AB663B7-CEDB-C0AD-A0E3-DD430BAE95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A63829-FCE3-4C97-9CDA-81BF423D3274}" type="slidenum">
              <a:rPr lang="it-IT" altLang="en-US" smtClean="0">
                <a:solidFill>
                  <a:srgbClr val="000000"/>
                </a:solidFill>
              </a:rPr>
              <a:pPr>
                <a:spcBef>
                  <a:spcPct val="0"/>
                </a:spcBef>
              </a:pPr>
              <a:t>1</a:t>
            </a:fld>
            <a:endParaRPr lang="it-IT" altLang="en-US">
              <a:solidFill>
                <a:srgbClr val="000000"/>
              </a:solidFill>
            </a:endParaRPr>
          </a:p>
        </p:txBody>
      </p:sp>
      <p:sp>
        <p:nvSpPr>
          <p:cNvPr id="199683" name="Rectangle 2">
            <a:extLst>
              <a:ext uri="{FF2B5EF4-FFF2-40B4-BE49-F238E27FC236}">
                <a16:creationId xmlns:a16="http://schemas.microsoft.com/office/drawing/2014/main" id="{2C5C7B84-CA3C-8DC9-4AF0-556B451FEC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a:extLst>
              <a:ext uri="{FF2B5EF4-FFF2-40B4-BE49-F238E27FC236}">
                <a16:creationId xmlns:a16="http://schemas.microsoft.com/office/drawing/2014/main" id="{8691B71E-1ED2-193D-7ACB-957B72F654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 </a:t>
            </a:r>
            <a:r>
              <a:rPr lang="es-ES" altLang="it-CH"/>
              <a:t>Para preparar una conferencia primero leer comentarios como este bajo las diapositivas individuales.</a:t>
            </a:r>
          </a:p>
          <a:p>
            <a:pPr eaLnBrk="1" hangingPunct="1">
              <a:spcBef>
                <a:spcPct val="0"/>
              </a:spcBef>
            </a:pPr>
            <a:endParaRPr lang="es-ES" altLang="it-CH"/>
          </a:p>
          <a:p>
            <a:pPr eaLnBrk="1" hangingPunct="1">
              <a:spcBef>
                <a:spcPct val="0"/>
              </a:spcBef>
            </a:pPr>
            <a:r>
              <a:rPr lang="es-ES" altLang="it-CH"/>
              <a:t> La presentación se divide en tres partes:</a:t>
            </a:r>
          </a:p>
          <a:p>
            <a:pPr eaLnBrk="1" hangingPunct="1">
              <a:spcBef>
                <a:spcPct val="0"/>
              </a:spcBef>
            </a:pPr>
            <a:r>
              <a:rPr lang="es-ES" altLang="it-CH"/>
              <a:t> La metáfora de la fábrica de automóviles (análisis del sistema capitalista de economía de mercado)</a:t>
            </a:r>
          </a:p>
          <a:p>
            <a:pPr eaLnBrk="1" hangingPunct="1">
              <a:spcBef>
                <a:spcPct val="0"/>
              </a:spcBef>
            </a:pPr>
            <a:r>
              <a:rPr lang="es-ES" altLang="it-CH"/>
              <a:t> La metáfora de la fábrica de ravioli (análisis de las consecuencias del sistema de economía de mercado y el rol del Estado)</a:t>
            </a:r>
          </a:p>
          <a:p>
            <a:pPr eaLnBrk="1" hangingPunct="1">
              <a:spcBef>
                <a:spcPct val="0"/>
              </a:spcBef>
            </a:pPr>
            <a:r>
              <a:rPr lang="es-ES" altLang="it-CH"/>
              <a:t> La metáfora de la nacionalización de la fábrica de ravioli (análisis de una posible alternativa)</a:t>
            </a:r>
          </a:p>
          <a:p>
            <a:pPr eaLnBrk="1" hangingPunct="1">
              <a:spcBef>
                <a:spcPct val="0"/>
              </a:spcBef>
            </a:pPr>
            <a:endParaRPr lang="es-ES" altLang="it-CH"/>
          </a:p>
          <a:p>
            <a:pPr eaLnBrk="1" hangingPunct="1">
              <a:spcBef>
                <a:spcPct val="0"/>
              </a:spcBef>
            </a:pPr>
            <a:r>
              <a:rPr lang="fr-FR" altLang="it-CH"/>
              <a:t>https://es.wikipedia.org/wiki/Econom%C3%ADa_de_mercado</a:t>
            </a:r>
          </a:p>
          <a:p>
            <a:pPr eaLnBrk="1" hangingPunct="1">
              <a:spcBef>
                <a:spcPct val="0"/>
              </a:spcBef>
            </a:pPr>
            <a:r>
              <a:rPr lang="fr-FR" altLang="it-CH"/>
              <a:t>http://en.wikipedia.org/wiki/Market_economy</a:t>
            </a:r>
          </a:p>
          <a:p>
            <a:pPr eaLnBrk="1" hangingPunct="1">
              <a:spcBef>
                <a:spcPct val="0"/>
              </a:spcBef>
            </a:pPr>
            <a:endParaRPr lang="fr-FR" altLang="it-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D899F4F0-5171-1698-3C39-4C2F52F7DD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251DFA-1402-49FF-A24A-6E28B9BD8E4F}" type="slidenum">
              <a:rPr lang="it-IT" altLang="en-US" smtClean="0">
                <a:solidFill>
                  <a:srgbClr val="000000"/>
                </a:solidFill>
              </a:rPr>
              <a:pPr>
                <a:spcBef>
                  <a:spcPct val="0"/>
                </a:spcBef>
              </a:pPr>
              <a:t>11</a:t>
            </a:fld>
            <a:endParaRPr lang="it-IT" altLang="en-US">
              <a:solidFill>
                <a:srgbClr val="000000"/>
              </a:solidFill>
            </a:endParaRPr>
          </a:p>
        </p:txBody>
      </p:sp>
      <p:sp>
        <p:nvSpPr>
          <p:cNvPr id="219139" name="Rectangle 2">
            <a:extLst>
              <a:ext uri="{FF2B5EF4-FFF2-40B4-BE49-F238E27FC236}">
                <a16:creationId xmlns:a16="http://schemas.microsoft.com/office/drawing/2014/main" id="{B738B81F-78F4-38CB-23CF-D4B0531A44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40" name="Rectangle 3">
            <a:extLst>
              <a:ext uri="{FF2B5EF4-FFF2-40B4-BE49-F238E27FC236}">
                <a16:creationId xmlns:a16="http://schemas.microsoft.com/office/drawing/2014/main" id="{0B5EF2BD-0899-9065-5205-3AE7462666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 principios de la revolución industrial las fábricas que explotan la mano de obra barata crecen como los champiñones.</a:t>
            </a:r>
          </a:p>
          <a:p>
            <a:pPr eaLnBrk="1" hangingPunct="1">
              <a:spcBef>
                <a:spcPct val="0"/>
              </a:spcBef>
            </a:pPr>
            <a:endParaRPr lang="fr-CH" altLang="it-CH"/>
          </a:p>
          <a:p>
            <a:pPr eaLnBrk="1" hangingPunct="1">
              <a:spcBef>
                <a:spcPct val="0"/>
              </a:spcBef>
            </a:pPr>
            <a:r>
              <a:rPr lang="es-ES" altLang="it-CH"/>
              <a:t>Por ejemplo, todavía a día, a lo largo de la frontera con Italia, hay fábricas que explotan a los trabajadores italianos que cruzan la frontera todos los días para trabajar en Suiza por un salario muy por debajo del salario mínimo habitual en Suiza.</a:t>
            </a:r>
          </a:p>
          <a:p>
            <a:pPr eaLnBrk="1" hangingPunct="1">
              <a:spcBef>
                <a:spcPct val="0"/>
              </a:spcBef>
            </a:pPr>
            <a:endParaRPr lang="es-ES" altLang="it-CH"/>
          </a:p>
          <a:p>
            <a:pPr eaLnBrk="1" hangingPunct="1">
              <a:spcBef>
                <a:spcPct val="0"/>
              </a:spcBef>
            </a:pPr>
            <a:r>
              <a:rPr lang="es-ES" altLang="it-CH"/>
              <a:t>La primera fábrica en Stabio era la fábrica de camisas Realini que fue fundada en el año 1902: 900 trabajadores estavan activos en esta fábrica</a:t>
            </a:r>
          </a:p>
          <a:p>
            <a:pPr eaLnBrk="1" hangingPunct="1">
              <a:spcBef>
                <a:spcPct val="0"/>
              </a:spcBef>
            </a:pPr>
            <a:endParaRPr lang="es-ES" altLang="it-CH"/>
          </a:p>
          <a:p>
            <a:pPr eaLnBrk="1" hangingPunct="1">
              <a:spcBef>
                <a:spcPct val="0"/>
              </a:spcBef>
            </a:pPr>
            <a:r>
              <a:rPr lang="it-IT" altLang="it-CH"/>
              <a:t>https://en.wikipedia.org/wiki/Stabio</a:t>
            </a:r>
          </a:p>
          <a:p>
            <a:pPr eaLnBrk="1" hangingPunct="1">
              <a:spcBef>
                <a:spcPct val="0"/>
              </a:spcBef>
            </a:pPr>
            <a:endParaRPr lang="it-IT" altLang="it-CH"/>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a:extLst>
              <a:ext uri="{FF2B5EF4-FFF2-40B4-BE49-F238E27FC236}">
                <a16:creationId xmlns:a16="http://schemas.microsoft.com/office/drawing/2014/main" id="{3C35B1DA-AC84-CC2E-540A-414E7D11A9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494B77-7E6A-4D4A-9F1C-44FE65F7FC20}" type="slidenum">
              <a:rPr lang="it-IT" altLang="en-US" smtClean="0">
                <a:solidFill>
                  <a:srgbClr val="000000"/>
                </a:solidFill>
              </a:rPr>
              <a:pPr>
                <a:spcBef>
                  <a:spcPct val="0"/>
                </a:spcBef>
              </a:pPr>
              <a:t>103</a:t>
            </a:fld>
            <a:endParaRPr lang="it-IT" altLang="en-US">
              <a:solidFill>
                <a:srgbClr val="000000"/>
              </a:solidFill>
            </a:endParaRPr>
          </a:p>
        </p:txBody>
      </p:sp>
      <p:sp>
        <p:nvSpPr>
          <p:cNvPr id="405507" name="Rectangle 2">
            <a:extLst>
              <a:ext uri="{FF2B5EF4-FFF2-40B4-BE49-F238E27FC236}">
                <a16:creationId xmlns:a16="http://schemas.microsoft.com/office/drawing/2014/main" id="{DD360899-E586-5D60-1060-DC56CAFB81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8" name="Rectangle 3">
            <a:extLst>
              <a:ext uri="{FF2B5EF4-FFF2-40B4-BE49-F238E27FC236}">
                <a16:creationId xmlns:a16="http://schemas.microsoft.com/office/drawing/2014/main" id="{DDB279EB-E0EF-3F09-0BAD-1EB1E854D7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director decide que es necesario exportar la  W en Suecia.</a:t>
            </a:r>
          </a:p>
          <a:p>
            <a:pPr eaLnBrk="1" hangingPunct="1">
              <a:spcBef>
                <a:spcPct val="0"/>
              </a:spcBef>
            </a:pPr>
            <a:r>
              <a:rPr lang="fr-CH" altLang="it-CH"/>
              <a:t>Pero en Suecia la casa Volvo ha ahorrado en mano de obra utilizando la cadena de montaje y las máquinas automáticas.</a:t>
            </a:r>
          </a:p>
          <a:p>
            <a:pPr eaLnBrk="1" hangingPunct="1">
              <a:spcBef>
                <a:spcPct val="0"/>
              </a:spcBef>
            </a:pPr>
            <a:r>
              <a:rPr lang="fr-CH" altLang="it-CH"/>
              <a:t>Que acer?</a:t>
            </a:r>
          </a:p>
          <a:p>
            <a:pPr eaLnBrk="1" hangingPunct="1">
              <a:spcBef>
                <a:spcPct val="0"/>
              </a:spcBef>
            </a:pPr>
            <a:endParaRPr lang="fr-CH" altLang="it-CH"/>
          </a:p>
          <a:p>
            <a:pPr eaLnBrk="1" hangingPunct="1">
              <a:spcBef>
                <a:spcPct val="0"/>
              </a:spcBef>
            </a:pPr>
            <a:r>
              <a:rPr lang="it-IT" altLang="it-CH"/>
              <a:t>https://en.wikipedia.org/wiki/Volvo_Cars</a:t>
            </a:r>
          </a:p>
          <a:p>
            <a:pPr eaLnBrk="1" hangingPunct="1">
              <a:spcBef>
                <a:spcPct val="0"/>
              </a:spcBef>
            </a:pPr>
            <a:r>
              <a:rPr lang="it-IT" altLang="it-CH"/>
              <a:t>https://en.wikipedia.org/wiki/Volvo</a:t>
            </a:r>
          </a:p>
          <a:p>
            <a:pPr eaLnBrk="1" hangingPunct="1">
              <a:spcBef>
                <a:spcPct val="0"/>
              </a:spcBef>
            </a:pPr>
            <a:endParaRPr lang="it-IT" altLang="it-CH"/>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a:extLst>
              <a:ext uri="{FF2B5EF4-FFF2-40B4-BE49-F238E27FC236}">
                <a16:creationId xmlns:a16="http://schemas.microsoft.com/office/drawing/2014/main" id="{BF4A25F0-4826-6239-48E4-39E64C20E4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651F35-0A4B-4440-9FAB-789FE5283ECD}" type="slidenum">
              <a:rPr lang="it-IT" altLang="en-US" smtClean="0">
                <a:solidFill>
                  <a:srgbClr val="000000"/>
                </a:solidFill>
              </a:rPr>
              <a:pPr>
                <a:spcBef>
                  <a:spcPct val="0"/>
                </a:spcBef>
              </a:pPr>
              <a:t>104</a:t>
            </a:fld>
            <a:endParaRPr lang="it-IT" altLang="en-US">
              <a:solidFill>
                <a:srgbClr val="000000"/>
              </a:solidFill>
            </a:endParaRPr>
          </a:p>
        </p:txBody>
      </p:sp>
      <p:sp>
        <p:nvSpPr>
          <p:cNvPr id="407555" name="Rectangle 2">
            <a:extLst>
              <a:ext uri="{FF2B5EF4-FFF2-40B4-BE49-F238E27FC236}">
                <a16:creationId xmlns:a16="http://schemas.microsoft.com/office/drawing/2014/main" id="{3F12792C-C12F-DA36-8C23-6A65A7247E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6" name="Rectangle 3">
            <a:extLst>
              <a:ext uri="{FF2B5EF4-FFF2-40B4-BE49-F238E27FC236}">
                <a16:creationId xmlns:a16="http://schemas.microsoft.com/office/drawing/2014/main" id="{AB8F642A-B647-F17D-7753-F10FBF188C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Los costos fijos existen también cuando la fábrica esta cerrada. Por ejemplo los intereses sobre la hipoteca, los dividendos, los gastos de mantenimientos del inmueble, los seguros, depreciación y amortización, etc.</a:t>
            </a:r>
          </a:p>
          <a:p>
            <a:pPr eaLnBrk="1" hangingPunct="1">
              <a:spcBef>
                <a:spcPct val="0"/>
              </a:spcBef>
            </a:pPr>
            <a:endParaRPr lang="fr-CH" altLang="it-CH"/>
          </a:p>
          <a:p>
            <a:pPr eaLnBrk="1" hangingPunct="1">
              <a:spcBef>
                <a:spcPct val="0"/>
              </a:spcBef>
            </a:pPr>
            <a:r>
              <a:rPr lang="it-IT" altLang="it-CH"/>
              <a:t>http://en.wikipedia.org/wiki/Fixed_cost</a:t>
            </a:r>
          </a:p>
          <a:p>
            <a:pPr eaLnBrk="1" hangingPunct="1">
              <a:spcBef>
                <a:spcPct val="0"/>
              </a:spcBef>
            </a:pPr>
            <a:r>
              <a:rPr lang="it-IT" altLang="it-CH"/>
              <a:t>https://es.wikipedia.org/wiki/Categor%C3%ADa:Costes</a:t>
            </a:r>
          </a:p>
          <a:p>
            <a:pPr eaLnBrk="1" hangingPunct="1">
              <a:spcBef>
                <a:spcPct val="0"/>
              </a:spcBef>
            </a:pPr>
            <a:r>
              <a:rPr lang="it-IT" altLang="it-CH"/>
              <a:t>https://es.wikipedia.org/wiki/Coste_fijo</a:t>
            </a:r>
          </a:p>
          <a:p>
            <a:pPr eaLnBrk="1" hangingPunct="1">
              <a:spcBef>
                <a:spcPct val="0"/>
              </a:spcBef>
            </a:pPr>
            <a:endParaRPr lang="it-IT" altLang="it-CH"/>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a:extLst>
              <a:ext uri="{FF2B5EF4-FFF2-40B4-BE49-F238E27FC236}">
                <a16:creationId xmlns:a16="http://schemas.microsoft.com/office/drawing/2014/main" id="{16DC84CF-56DE-1A73-4CD5-1EEF50968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AAB179-679D-443C-B03D-83C5B31D7E0E}" type="slidenum">
              <a:rPr lang="it-IT" altLang="en-US" smtClean="0">
                <a:solidFill>
                  <a:srgbClr val="000000"/>
                </a:solidFill>
                <a:latin typeface="Arial" panose="020B0604020202020204" pitchFamily="34" charset="0"/>
              </a:rPr>
              <a:pPr>
                <a:spcBef>
                  <a:spcPct val="0"/>
                </a:spcBef>
              </a:pPr>
              <a:t>105</a:t>
            </a:fld>
            <a:endParaRPr lang="it-IT" altLang="en-US">
              <a:solidFill>
                <a:srgbClr val="000000"/>
              </a:solidFill>
              <a:latin typeface="Arial" panose="020B0604020202020204" pitchFamily="34" charset="0"/>
            </a:endParaRPr>
          </a:p>
        </p:txBody>
      </p:sp>
      <p:sp>
        <p:nvSpPr>
          <p:cNvPr id="409603" name="Rectangle 2">
            <a:extLst>
              <a:ext uri="{FF2B5EF4-FFF2-40B4-BE49-F238E27FC236}">
                <a16:creationId xmlns:a16="http://schemas.microsoft.com/office/drawing/2014/main" id="{91FB2FBF-0258-4F86-72F8-C23ED70ECB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4" name="Rectangle 3">
            <a:extLst>
              <a:ext uri="{FF2B5EF4-FFF2-40B4-BE49-F238E27FC236}">
                <a16:creationId xmlns:a16="http://schemas.microsoft.com/office/drawing/2014/main" id="{74A42546-F9FD-61D5-F477-A5E962F8E2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 Los costes fijos están sino que también cuando la fábrica está cerrada: por ejemplo, el interés de la hipoteca, los dividendos, el costo de mantenimiento del edificio, seguros, depreciación y amortización, etc</a:t>
            </a:r>
          </a:p>
          <a:p>
            <a:pPr eaLnBrk="1" hangingPunct="1">
              <a:spcBef>
                <a:spcPct val="0"/>
              </a:spcBef>
            </a:pPr>
            <a:endParaRPr lang="es-ES" altLang="it-CH"/>
          </a:p>
          <a:p>
            <a:pPr eaLnBrk="1" hangingPunct="1">
              <a:spcBef>
                <a:spcPct val="0"/>
              </a:spcBef>
            </a:pPr>
            <a:r>
              <a:rPr lang="it-IT" altLang="it-CH"/>
              <a:t>https://es.wikipedia.org/wiki/Coste_fijo</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a:extLst>
              <a:ext uri="{FF2B5EF4-FFF2-40B4-BE49-F238E27FC236}">
                <a16:creationId xmlns:a16="http://schemas.microsoft.com/office/drawing/2014/main" id="{B560B091-141E-1175-E0DD-3485D6B4BE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253086-31C7-4F28-A57B-A7874E825E02}" type="slidenum">
              <a:rPr lang="it-IT" altLang="en-US" smtClean="0">
                <a:solidFill>
                  <a:srgbClr val="000000"/>
                </a:solidFill>
              </a:rPr>
              <a:pPr>
                <a:spcBef>
                  <a:spcPct val="0"/>
                </a:spcBef>
              </a:pPr>
              <a:t>106</a:t>
            </a:fld>
            <a:endParaRPr lang="it-IT" altLang="en-US">
              <a:solidFill>
                <a:srgbClr val="000000"/>
              </a:solidFill>
            </a:endParaRPr>
          </a:p>
        </p:txBody>
      </p:sp>
      <p:sp>
        <p:nvSpPr>
          <p:cNvPr id="411651" name="Rectangle 2">
            <a:extLst>
              <a:ext uri="{FF2B5EF4-FFF2-40B4-BE49-F238E27FC236}">
                <a16:creationId xmlns:a16="http://schemas.microsoft.com/office/drawing/2014/main" id="{B0B15F7D-24A5-4C9F-706F-8E0C3941C5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1652" name="Rectangle 3">
            <a:extLst>
              <a:ext uri="{FF2B5EF4-FFF2-40B4-BE49-F238E27FC236}">
                <a16:creationId xmlns:a16="http://schemas.microsoft.com/office/drawing/2014/main" id="{F4D06BBD-296B-B200-A264-066A7CDB59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Para producir más y para la mejor distribución de los costos fijos sobre las piezas producidas, se concentra la producción y se construyen cada vez fábricas más grandes.</a:t>
            </a:r>
          </a:p>
          <a:p>
            <a:pPr eaLnBrk="1" hangingPunct="1">
              <a:spcBef>
                <a:spcPct val="0"/>
              </a:spcBef>
            </a:pPr>
            <a:endParaRPr lang="fr-CH" altLang="it-CH"/>
          </a:p>
          <a:p>
            <a:pPr eaLnBrk="1" hangingPunct="1">
              <a:spcBef>
                <a:spcPct val="0"/>
              </a:spcBef>
            </a:pPr>
            <a:r>
              <a:rPr lang="it-IT" altLang="it-CH"/>
              <a:t>http://it.wikipedia.org/wiki/Fiat_Mirafiori</a:t>
            </a:r>
          </a:p>
          <a:p>
            <a:pPr eaLnBrk="1" hangingPunct="1">
              <a:spcBef>
                <a:spcPct val="0"/>
              </a:spcBef>
            </a:pPr>
            <a:endParaRPr lang="it-IT" altLang="it-CH"/>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https://en.wikipedia.org/wiki/Gigafactory_Texas</a:t>
            </a:r>
          </a:p>
        </p:txBody>
      </p:sp>
      <p:sp>
        <p:nvSpPr>
          <p:cNvPr id="4" name="Segnaposto numero diapositiva 3"/>
          <p:cNvSpPr>
            <a:spLocks noGrp="1"/>
          </p:cNvSpPr>
          <p:nvPr>
            <p:ph type="sldNum" sz="quarter" idx="5"/>
          </p:nvPr>
        </p:nvSpPr>
        <p:spPr/>
        <p:txBody>
          <a:bodyPr/>
          <a:lstStyle/>
          <a:p>
            <a:pPr>
              <a:defRPr/>
            </a:pPr>
            <a:fld id="{B81F7C49-8628-4594-933E-0CF85094C0A9}" type="slidenum">
              <a:rPr lang="it-CH" altLang="en-US" smtClean="0"/>
              <a:pPr>
                <a:defRPr/>
              </a:pPr>
              <a:t>107</a:t>
            </a:fld>
            <a:endParaRPr lang="it-CH" altLang="en-US"/>
          </a:p>
        </p:txBody>
      </p:sp>
    </p:spTree>
    <p:extLst>
      <p:ext uri="{BB962C8B-B14F-4D97-AF65-F5344CB8AC3E}">
        <p14:creationId xmlns:p14="http://schemas.microsoft.com/office/powerpoint/2010/main" val="12998157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a:extLst>
              <a:ext uri="{FF2B5EF4-FFF2-40B4-BE49-F238E27FC236}">
                <a16:creationId xmlns:a16="http://schemas.microsoft.com/office/drawing/2014/main" id="{15951EDB-25E4-13EA-E83D-0C840E7149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2E6A49-0F32-4E0C-9FFE-28E26F469A4D}" type="slidenum">
              <a:rPr lang="it-IT" altLang="en-US" smtClean="0">
                <a:solidFill>
                  <a:srgbClr val="000000"/>
                </a:solidFill>
              </a:rPr>
              <a:pPr>
                <a:spcBef>
                  <a:spcPct val="0"/>
                </a:spcBef>
              </a:pPr>
              <a:t>108</a:t>
            </a:fld>
            <a:endParaRPr lang="it-IT" altLang="en-US">
              <a:solidFill>
                <a:srgbClr val="000000"/>
              </a:solidFill>
            </a:endParaRPr>
          </a:p>
        </p:txBody>
      </p:sp>
      <p:sp>
        <p:nvSpPr>
          <p:cNvPr id="415747" name="Rectangle 2">
            <a:extLst>
              <a:ext uri="{FF2B5EF4-FFF2-40B4-BE49-F238E27FC236}">
                <a16:creationId xmlns:a16="http://schemas.microsoft.com/office/drawing/2014/main" id="{244C5CE4-6D14-E00E-D62F-D54CF33CE4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5748" name="Rectangle 3">
            <a:extLst>
              <a:ext uri="{FF2B5EF4-FFF2-40B4-BE49-F238E27FC236}">
                <a16:creationId xmlns:a16="http://schemas.microsoft.com/office/drawing/2014/main" id="{21CDEBA7-27B3-B286-8A45-D9C8AB2933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Los establecimientos cada vez más grandes producen siempre más automóviles que deben ser vendidos. </a:t>
            </a:r>
          </a:p>
          <a:p>
            <a:pPr eaLnBrk="1" hangingPunct="1">
              <a:spcBef>
                <a:spcPct val="0"/>
              </a:spcBef>
            </a:pPr>
            <a:endParaRPr lang="fr-CH" altLang="it-CH"/>
          </a:p>
          <a:p>
            <a:pPr eaLnBrk="1" hangingPunct="1">
              <a:spcBef>
                <a:spcPct val="0"/>
              </a:spcBef>
            </a:pPr>
            <a:r>
              <a:rPr lang="it-IT" altLang="it-CH"/>
              <a:t>https://en.wikipedia.org/wiki/Ford_T</a:t>
            </a:r>
          </a:p>
          <a:p>
            <a:pPr eaLnBrk="1" hangingPunct="1">
              <a:spcBef>
                <a:spcPct val="0"/>
              </a:spcBef>
            </a:pPr>
            <a:r>
              <a:rPr lang="it-IT" altLang="it-CH"/>
              <a:t>https://es.wikipedia.org/wiki/Ford_T</a:t>
            </a:r>
          </a:p>
          <a:p>
            <a:pPr eaLnBrk="1" hangingPunct="1">
              <a:spcBef>
                <a:spcPct val="0"/>
              </a:spcBef>
            </a:pPr>
            <a:endParaRPr lang="it-IT" altLang="it-CH"/>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egnaposto immagine diapositiva 1">
            <a:extLst>
              <a:ext uri="{FF2B5EF4-FFF2-40B4-BE49-F238E27FC236}">
                <a16:creationId xmlns:a16="http://schemas.microsoft.com/office/drawing/2014/main" id="{BE23947A-A55C-94F8-4138-69B309ED9F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5" name="Segnaposto note 2">
            <a:extLst>
              <a:ext uri="{FF2B5EF4-FFF2-40B4-BE49-F238E27FC236}">
                <a16:creationId xmlns:a16="http://schemas.microsoft.com/office/drawing/2014/main" id="{F304E2FF-64F0-DF12-B5A6-5681291C77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Para racionalizar y para reducir los costos se fusiona y se centraliza.</a:t>
            </a:r>
          </a:p>
          <a:p>
            <a:pPr eaLnBrk="1" hangingPunct="1">
              <a:spcBef>
                <a:spcPct val="0"/>
              </a:spcBef>
            </a:pPr>
            <a:endParaRPr lang="it-CH" altLang="it-CH"/>
          </a:p>
          <a:p>
            <a:pPr eaLnBrk="1" hangingPunct="1">
              <a:spcBef>
                <a:spcPct val="0"/>
              </a:spcBef>
            </a:pPr>
            <a:r>
              <a:rPr lang="es-ES" altLang="it-CH"/>
              <a:t>¿Cuántos empleados tendrán una hipotética empresa resultante de la fusión de Novartis y Roche?</a:t>
            </a:r>
          </a:p>
          <a:p>
            <a:pPr eaLnBrk="1" hangingPunct="1">
              <a:spcBef>
                <a:spcPct val="0"/>
              </a:spcBef>
            </a:pPr>
            <a:endParaRPr lang="it-CH" altLang="it-CH"/>
          </a:p>
          <a:p>
            <a:pPr eaLnBrk="1" hangingPunct="1">
              <a:spcBef>
                <a:spcPct val="0"/>
              </a:spcBef>
            </a:pPr>
            <a:r>
              <a:rPr lang="it-IT" altLang="it-CH"/>
              <a:t>https://en.wikipedia.org/wiki/Corporate_merger</a:t>
            </a:r>
          </a:p>
          <a:p>
            <a:pPr eaLnBrk="1" hangingPunct="1">
              <a:spcBef>
                <a:spcPct val="0"/>
              </a:spcBef>
            </a:pPr>
            <a:r>
              <a:rPr lang="it-IT" altLang="it-CH"/>
              <a:t>https://fr.wikipedia.org/wiki/Fusions-acquisitions</a:t>
            </a:r>
          </a:p>
          <a:p>
            <a:pPr eaLnBrk="1" hangingPunct="1">
              <a:spcBef>
                <a:spcPct val="0"/>
              </a:spcBef>
            </a:pPr>
            <a:endParaRPr lang="it-IT" altLang="it-CH"/>
          </a:p>
        </p:txBody>
      </p:sp>
      <p:sp>
        <p:nvSpPr>
          <p:cNvPr id="417796" name="Segnaposto numero diapositiva 3">
            <a:extLst>
              <a:ext uri="{FF2B5EF4-FFF2-40B4-BE49-F238E27FC236}">
                <a16:creationId xmlns:a16="http://schemas.microsoft.com/office/drawing/2014/main" id="{9E27D708-F251-7BE7-39F9-4C16C5D1A8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37BF2F-2230-4AFB-909D-9C7BC678DCE5}" type="slidenum">
              <a:rPr lang="it-IT" altLang="en-US" smtClean="0">
                <a:solidFill>
                  <a:srgbClr val="000000"/>
                </a:solidFill>
              </a:rPr>
              <a:pPr>
                <a:spcBef>
                  <a:spcPct val="0"/>
                </a:spcBef>
              </a:pPr>
              <a:t>109</a:t>
            </a:fld>
            <a:endParaRPr lang="it-IT" altLang="en-US">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egnaposto immagine diapositiva 1">
            <a:extLst>
              <a:ext uri="{FF2B5EF4-FFF2-40B4-BE49-F238E27FC236}">
                <a16:creationId xmlns:a16="http://schemas.microsoft.com/office/drawing/2014/main" id="{596A146D-235A-DC1C-C20E-C61B9E8D97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3" name="Segnaposto note 2">
            <a:extLst>
              <a:ext uri="{FF2B5EF4-FFF2-40B4-BE49-F238E27FC236}">
                <a16:creationId xmlns:a16="http://schemas.microsoft.com/office/drawing/2014/main" id="{CB37FDE1-DC68-3D3D-4488-EB458E937A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Quién adquiere a quién ?</a:t>
            </a:r>
            <a:br>
              <a:rPr lang="fr-FR" altLang="it-CH"/>
            </a:br>
            <a:r>
              <a:rPr lang="fr-FR" altLang="it-CH"/>
              <a:t>Evidentemente esos que poseen el dinero pueden mandar el juego, por ejemplo la pequeña SBV de Bâle ha tomado el control de la poderosa SBG quien tenía millones de deudas en razón de pérdidas sobre el mercado de productos derivados.</a:t>
            </a:r>
          </a:p>
          <a:p>
            <a:pPr eaLnBrk="1" hangingPunct="1">
              <a:spcBef>
                <a:spcPct val="0"/>
              </a:spcBef>
            </a:pPr>
            <a:endParaRPr lang="fr-FR" altLang="it-CH"/>
          </a:p>
          <a:p>
            <a:pPr eaLnBrk="1" hangingPunct="1">
              <a:spcBef>
                <a:spcPct val="0"/>
              </a:spcBef>
            </a:pPr>
            <a:r>
              <a:rPr lang="es-ES" altLang="it-CH"/>
              <a:t>¿Cuántos empleados tendrán una hipotética empresa resultante de la fusión de UBS y CS?</a:t>
            </a:r>
          </a:p>
          <a:p>
            <a:pPr eaLnBrk="1" hangingPunct="1">
              <a:spcBef>
                <a:spcPct val="0"/>
              </a:spcBef>
            </a:pPr>
            <a:endParaRPr lang="es-ES" altLang="it-CH"/>
          </a:p>
          <a:p>
            <a:pPr eaLnBrk="1" hangingPunct="1">
              <a:spcBef>
                <a:spcPct val="0"/>
              </a:spcBef>
            </a:pPr>
            <a:r>
              <a:rPr lang="fr-FR" altLang="it-CH"/>
              <a:t>https://en.wikipedia.org/wiki/Corporate_merger</a:t>
            </a:r>
          </a:p>
          <a:p>
            <a:pPr eaLnBrk="1" hangingPunct="1">
              <a:spcBef>
                <a:spcPct val="0"/>
              </a:spcBef>
            </a:pPr>
            <a:endParaRPr lang="fr-FR"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
        <p:nvSpPr>
          <p:cNvPr id="419844" name="Segnaposto numero diapositiva 3">
            <a:extLst>
              <a:ext uri="{FF2B5EF4-FFF2-40B4-BE49-F238E27FC236}">
                <a16:creationId xmlns:a16="http://schemas.microsoft.com/office/drawing/2014/main" id="{2C111C07-EB79-2167-A520-6DA40A0C5E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C0BA31-4F79-4FC7-ACC7-E0C97BACFB2C}" type="slidenum">
              <a:rPr lang="it-IT" altLang="en-US" smtClean="0">
                <a:solidFill>
                  <a:srgbClr val="000000"/>
                </a:solidFill>
                <a:latin typeface="Arial" panose="020B0604020202020204" pitchFamily="34" charset="0"/>
              </a:rPr>
              <a:pPr>
                <a:spcBef>
                  <a:spcPct val="0"/>
                </a:spcBef>
              </a:pPr>
              <a:t>110</a:t>
            </a:fld>
            <a:endParaRPr lang="it-IT" altLang="en-US">
              <a:solidFill>
                <a:srgbClr val="000000"/>
              </a:solidFill>
              <a:latin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a:extLst>
              <a:ext uri="{FF2B5EF4-FFF2-40B4-BE49-F238E27FC236}">
                <a16:creationId xmlns:a16="http://schemas.microsoft.com/office/drawing/2014/main" id="{810C5341-DA7A-505C-6748-333169E51A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00A0AE-D4D0-4A31-B962-34276935A335}" type="slidenum">
              <a:rPr lang="it-IT" altLang="en-US" smtClean="0">
                <a:solidFill>
                  <a:srgbClr val="000000"/>
                </a:solidFill>
              </a:rPr>
              <a:pPr>
                <a:spcBef>
                  <a:spcPct val="0"/>
                </a:spcBef>
              </a:pPr>
              <a:t>111</a:t>
            </a:fld>
            <a:endParaRPr lang="it-IT" altLang="en-US">
              <a:solidFill>
                <a:srgbClr val="000000"/>
              </a:solidFill>
            </a:endParaRPr>
          </a:p>
        </p:txBody>
      </p:sp>
      <p:sp>
        <p:nvSpPr>
          <p:cNvPr id="421891" name="Rectangle 2">
            <a:extLst>
              <a:ext uri="{FF2B5EF4-FFF2-40B4-BE49-F238E27FC236}">
                <a16:creationId xmlns:a16="http://schemas.microsoft.com/office/drawing/2014/main" id="{3D81FE3B-3A03-D1E6-7ACF-A9BB908DF0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2" name="Rectangle 3">
            <a:extLst>
              <a:ext uri="{FF2B5EF4-FFF2-40B4-BE49-F238E27FC236}">
                <a16:creationId xmlns:a16="http://schemas.microsoft.com/office/drawing/2014/main" id="{4AF39241-38C4-FD95-6467-9CAE6C3C86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egnaposto immagine diapositiva 1">
            <a:extLst>
              <a:ext uri="{FF2B5EF4-FFF2-40B4-BE49-F238E27FC236}">
                <a16:creationId xmlns:a16="http://schemas.microsoft.com/office/drawing/2014/main" id="{2C31CABF-F6D9-13C0-66D1-FC82FBCE63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39" name="Segnaposto note 2">
            <a:extLst>
              <a:ext uri="{FF2B5EF4-FFF2-40B4-BE49-F238E27FC236}">
                <a16:creationId xmlns:a16="http://schemas.microsoft.com/office/drawing/2014/main" id="{2B80E6EC-D4E1-AB22-53BE-FD6129FBAE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23940" name="Segnaposto numero diapositiva 3">
            <a:extLst>
              <a:ext uri="{FF2B5EF4-FFF2-40B4-BE49-F238E27FC236}">
                <a16:creationId xmlns:a16="http://schemas.microsoft.com/office/drawing/2014/main" id="{875EB92B-621C-0DA5-1E1A-5E5BCD88A9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485058-7058-45B3-B33F-2389BE37FBA7}" type="slidenum">
              <a:rPr lang="it-CH" altLang="en-US" smtClean="0"/>
              <a:pPr>
                <a:spcBef>
                  <a:spcPct val="0"/>
                </a:spcBef>
              </a:pPr>
              <a:t>112</a:t>
            </a:fld>
            <a:endParaRPr lang="it-CH"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1CAFA067-AC34-6763-4F9C-FCE6DB59FD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EA97DC-29A5-480A-9E21-7F6016F3008D}" type="slidenum">
              <a:rPr lang="it-IT" altLang="en-US" smtClean="0">
                <a:solidFill>
                  <a:srgbClr val="000000"/>
                </a:solidFill>
              </a:rPr>
              <a:pPr>
                <a:spcBef>
                  <a:spcPct val="0"/>
                </a:spcBef>
              </a:pPr>
              <a:t>12</a:t>
            </a:fld>
            <a:endParaRPr lang="it-IT" altLang="en-US">
              <a:solidFill>
                <a:srgbClr val="000000"/>
              </a:solidFill>
            </a:endParaRPr>
          </a:p>
        </p:txBody>
      </p:sp>
      <p:sp>
        <p:nvSpPr>
          <p:cNvPr id="221187" name="Rectangle 2">
            <a:extLst>
              <a:ext uri="{FF2B5EF4-FFF2-40B4-BE49-F238E27FC236}">
                <a16:creationId xmlns:a16="http://schemas.microsoft.com/office/drawing/2014/main" id="{3C171311-4ADA-B75B-5A56-13F177D08F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8" name="Rectangle 3">
            <a:extLst>
              <a:ext uri="{FF2B5EF4-FFF2-40B4-BE49-F238E27FC236}">
                <a16:creationId xmlns:a16="http://schemas.microsoft.com/office/drawing/2014/main" id="{7B5B77DA-D080-B5B5-E61A-DE536B3F69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Muchas personas trabajan juntas al mimso tiempo y hacen el mismo trabajo.</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a:extLst>
              <a:ext uri="{FF2B5EF4-FFF2-40B4-BE49-F238E27FC236}">
                <a16:creationId xmlns:a16="http://schemas.microsoft.com/office/drawing/2014/main" id="{57BA8E3D-A2A5-DC5D-AA75-C3FBCEAE36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0C2102-019C-490B-B8F5-330187A3300B}" type="slidenum">
              <a:rPr lang="it-IT" altLang="en-US" smtClean="0">
                <a:solidFill>
                  <a:srgbClr val="000000"/>
                </a:solidFill>
              </a:rPr>
              <a:pPr>
                <a:spcBef>
                  <a:spcPct val="0"/>
                </a:spcBef>
              </a:pPr>
              <a:t>113</a:t>
            </a:fld>
            <a:endParaRPr lang="it-IT" altLang="en-US">
              <a:solidFill>
                <a:srgbClr val="000000"/>
              </a:solidFill>
            </a:endParaRPr>
          </a:p>
        </p:txBody>
      </p:sp>
      <p:sp>
        <p:nvSpPr>
          <p:cNvPr id="425987" name="Rectangle 2">
            <a:extLst>
              <a:ext uri="{FF2B5EF4-FFF2-40B4-BE49-F238E27FC236}">
                <a16:creationId xmlns:a16="http://schemas.microsoft.com/office/drawing/2014/main" id="{6FEDB145-9B67-1AB8-717B-AFD7D20492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8" name="Rectangle 3">
            <a:extLst>
              <a:ext uri="{FF2B5EF4-FFF2-40B4-BE49-F238E27FC236}">
                <a16:creationId xmlns:a16="http://schemas.microsoft.com/office/drawing/2014/main" id="{0745E6BF-EDB0-4C34-CCB5-090D46C678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director decide que se hace necesario exportar los autos W al Japón.</a:t>
            </a:r>
          </a:p>
          <a:p>
            <a:pPr eaLnBrk="1" hangingPunct="1">
              <a:spcBef>
                <a:spcPct val="0"/>
              </a:spcBef>
            </a:pPr>
            <a:r>
              <a:rPr lang="fr-CH" altLang="it-CH"/>
              <a:t>Pero también en el Japón se produce todavía más para ahorrar en costos fijos.</a:t>
            </a:r>
          </a:p>
          <a:p>
            <a:pPr eaLnBrk="1" hangingPunct="1">
              <a:spcBef>
                <a:spcPct val="0"/>
              </a:spcBef>
            </a:pPr>
            <a:endParaRPr lang="fr-CH" altLang="it-CH"/>
          </a:p>
          <a:p>
            <a:pPr eaLnBrk="1" hangingPunct="1">
              <a:spcBef>
                <a:spcPct val="0"/>
              </a:spcBef>
            </a:pPr>
            <a:r>
              <a:rPr lang="it-IT" altLang="it-CH"/>
              <a:t>https://en.wikipedia.org/wiki/Toyota_Motors</a:t>
            </a:r>
          </a:p>
          <a:p>
            <a:pPr eaLnBrk="1" hangingPunct="1">
              <a:spcBef>
                <a:spcPct val="0"/>
              </a:spcBef>
            </a:pPr>
            <a:r>
              <a:rPr lang="it-IT" altLang="it-CH"/>
              <a:t>https://es.wikipedia.org/wiki/Sistema_de_producci%C3%B3n_Toyota</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a:extLst>
              <a:ext uri="{FF2B5EF4-FFF2-40B4-BE49-F238E27FC236}">
                <a16:creationId xmlns:a16="http://schemas.microsoft.com/office/drawing/2014/main" id="{6E3E054F-8911-56FB-376B-B565DAF3BB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8BDC4D-E052-4A97-BADA-29A7894F6BF7}" type="slidenum">
              <a:rPr lang="it-IT" altLang="en-US" smtClean="0">
                <a:solidFill>
                  <a:srgbClr val="000000"/>
                </a:solidFill>
              </a:rPr>
              <a:pPr>
                <a:spcBef>
                  <a:spcPct val="0"/>
                </a:spcBef>
              </a:pPr>
              <a:t>114</a:t>
            </a:fld>
            <a:endParaRPr lang="it-IT" altLang="en-US">
              <a:solidFill>
                <a:srgbClr val="000000"/>
              </a:solidFill>
            </a:endParaRPr>
          </a:p>
        </p:txBody>
      </p:sp>
      <p:sp>
        <p:nvSpPr>
          <p:cNvPr id="428035" name="Rectangle 2">
            <a:extLst>
              <a:ext uri="{FF2B5EF4-FFF2-40B4-BE49-F238E27FC236}">
                <a16:creationId xmlns:a16="http://schemas.microsoft.com/office/drawing/2014/main" id="{EAA8661C-A707-DB1E-01EE-33AF1D9EF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8036" name="Rectangle 3">
            <a:extLst>
              <a:ext uri="{FF2B5EF4-FFF2-40B4-BE49-F238E27FC236}">
                <a16:creationId xmlns:a16="http://schemas.microsoft.com/office/drawing/2014/main" id="{EEA0841D-164D-62C0-488A-018801D89D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decisión de reducir el margen de utilidad, es la última posibilidad que le queda al director para reducir los costos de producción. Evidentemente el director esta consciente que esta decisión no le gustará a los capitalistas, pero la competencia no les deja otra opción que reducir los costos, o cerrar.</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a:extLst>
              <a:ext uri="{FF2B5EF4-FFF2-40B4-BE49-F238E27FC236}">
                <a16:creationId xmlns:a16="http://schemas.microsoft.com/office/drawing/2014/main" id="{41D17964-2386-E608-4965-06A17C66DA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8E8B6E-D222-4921-8DD1-D27C342028A5}" type="slidenum">
              <a:rPr lang="it-IT" altLang="en-US" smtClean="0">
                <a:solidFill>
                  <a:srgbClr val="000000"/>
                </a:solidFill>
                <a:latin typeface="Arial" panose="020B0604020202020204" pitchFamily="34" charset="0"/>
              </a:rPr>
              <a:pPr>
                <a:spcBef>
                  <a:spcPct val="0"/>
                </a:spcBef>
              </a:pPr>
              <a:t>115</a:t>
            </a:fld>
            <a:endParaRPr lang="it-IT" altLang="en-US">
              <a:solidFill>
                <a:srgbClr val="000000"/>
              </a:solidFill>
              <a:latin typeface="Arial" panose="020B0604020202020204" pitchFamily="34" charset="0"/>
            </a:endParaRPr>
          </a:p>
        </p:txBody>
      </p:sp>
      <p:sp>
        <p:nvSpPr>
          <p:cNvPr id="430083" name="Rectangle 2">
            <a:extLst>
              <a:ext uri="{FF2B5EF4-FFF2-40B4-BE49-F238E27FC236}">
                <a16:creationId xmlns:a16="http://schemas.microsoft.com/office/drawing/2014/main" id="{71B5CD34-5B2E-119D-C273-8079F2EB520D}"/>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084" name="Rectangle 3">
            <a:extLst>
              <a:ext uri="{FF2B5EF4-FFF2-40B4-BE49-F238E27FC236}">
                <a16:creationId xmlns:a16="http://schemas.microsoft.com/office/drawing/2014/main" id="{5E239B5D-5E4F-3C00-742B-ECF28B83F5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A este punto es el mercado quien indica a que precio se debe vender el auto W, es decir el precio que los compradores están listos a pagar.</a:t>
            </a:r>
          </a:p>
          <a:p>
            <a:pPr eaLnBrk="1" hangingPunct="1">
              <a:spcBef>
                <a:spcPct val="0"/>
              </a:spcBef>
            </a:pPr>
            <a:r>
              <a:rPr lang="es-ES" altLang="it-CH"/>
              <a:t>Si los costos de producción son más altos que el precio de mercado sería imposible vender los autos con una ganancia, al contrario, probablemente se deberían vender con una pérdida. Y esto a los capitalistas no les gusta del todo.</a:t>
            </a:r>
          </a:p>
          <a:p>
            <a:pPr eaLnBrk="1" hangingPunct="1">
              <a:spcBef>
                <a:spcPct val="0"/>
              </a:spcBef>
            </a:pPr>
            <a:endParaRPr lang="es-ES" altLang="it-CH"/>
          </a:p>
          <a:p>
            <a:pPr eaLnBrk="1" hangingPunct="1">
              <a:spcBef>
                <a:spcPct val="0"/>
              </a:spcBef>
            </a:pPr>
            <a:r>
              <a:rPr lang="es-ES" altLang="it-CH"/>
              <a:t>http://en.wikipedia.org/wiki/Value-form#Real_prices_and_ideal_prices</a:t>
            </a:r>
          </a:p>
          <a:p>
            <a:pPr eaLnBrk="1" hangingPunct="1">
              <a:spcBef>
                <a:spcPct val="0"/>
              </a:spcBef>
            </a:pPr>
            <a:r>
              <a:rPr lang="es-ES" altLang="it-CH"/>
              <a:t>https://es.wikipedia.org/wiki/Beneficio_econ%C3%B3mico</a:t>
            </a:r>
          </a:p>
          <a:p>
            <a:pPr eaLnBrk="1" hangingPunct="1">
              <a:spcBef>
                <a:spcPct val="0"/>
              </a:spcBef>
            </a:pPr>
            <a:r>
              <a:rPr lang="es-ES" altLang="it-CH"/>
              <a:t>http://en.wikipedia.org/wiki/Profit</a:t>
            </a:r>
          </a:p>
          <a:p>
            <a:pPr eaLnBrk="1" hangingPunct="1">
              <a:spcBef>
                <a:spcPct val="0"/>
              </a:spcBef>
            </a:pPr>
            <a:r>
              <a:rPr lang="es-ES" altLang="it-CH"/>
              <a:t>https://es.wikipedia.org/wiki/Precio_de_mercado</a:t>
            </a:r>
          </a:p>
          <a:p>
            <a:pPr eaLnBrk="1" hangingPunct="1">
              <a:spcBef>
                <a:spcPct val="0"/>
              </a:spcBef>
            </a:pPr>
            <a:r>
              <a:rPr lang="es-ES" altLang="it-CH"/>
              <a:t>https://en.wikipedia.org/wiki/Market_price</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a:extLst>
              <a:ext uri="{FF2B5EF4-FFF2-40B4-BE49-F238E27FC236}">
                <a16:creationId xmlns:a16="http://schemas.microsoft.com/office/drawing/2014/main" id="{D51467E3-1DD3-002D-4CFD-017A805671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5159C8-9A8C-415E-969D-AFC6D9A7FDB3}" type="slidenum">
              <a:rPr lang="it-IT" altLang="en-US" smtClean="0">
                <a:solidFill>
                  <a:srgbClr val="000000"/>
                </a:solidFill>
              </a:rPr>
              <a:pPr>
                <a:spcBef>
                  <a:spcPct val="0"/>
                </a:spcBef>
              </a:pPr>
              <a:t>116</a:t>
            </a:fld>
            <a:endParaRPr lang="it-IT" altLang="en-US">
              <a:solidFill>
                <a:srgbClr val="000000"/>
              </a:solidFill>
            </a:endParaRPr>
          </a:p>
        </p:txBody>
      </p:sp>
      <p:sp>
        <p:nvSpPr>
          <p:cNvPr id="432131" name="Rectangle 2">
            <a:extLst>
              <a:ext uri="{FF2B5EF4-FFF2-40B4-BE49-F238E27FC236}">
                <a16:creationId xmlns:a16="http://schemas.microsoft.com/office/drawing/2014/main" id="{51A321E0-9F20-F886-7F13-228B808918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2132" name="Rectangle 3">
            <a:extLst>
              <a:ext uri="{FF2B5EF4-FFF2-40B4-BE49-F238E27FC236}">
                <a16:creationId xmlns:a16="http://schemas.microsoft.com/office/drawing/2014/main" id="{99BAEC20-E384-AC33-9B32-F1C4E4821C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a:extLst>
              <a:ext uri="{FF2B5EF4-FFF2-40B4-BE49-F238E27FC236}">
                <a16:creationId xmlns:a16="http://schemas.microsoft.com/office/drawing/2014/main" id="{3E53D839-5592-695A-4ECD-890C503D94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AD023D-9169-4417-9344-264B1B257AFA}" type="slidenum">
              <a:rPr lang="it-IT" altLang="en-US" smtClean="0">
                <a:solidFill>
                  <a:srgbClr val="000000"/>
                </a:solidFill>
              </a:rPr>
              <a:pPr>
                <a:spcBef>
                  <a:spcPct val="0"/>
                </a:spcBef>
              </a:pPr>
              <a:t>117</a:t>
            </a:fld>
            <a:endParaRPr lang="it-IT" altLang="en-US">
              <a:solidFill>
                <a:srgbClr val="000000"/>
              </a:solidFill>
            </a:endParaRPr>
          </a:p>
        </p:txBody>
      </p:sp>
      <p:sp>
        <p:nvSpPr>
          <p:cNvPr id="434179" name="Rectangle 2">
            <a:extLst>
              <a:ext uri="{FF2B5EF4-FFF2-40B4-BE49-F238E27FC236}">
                <a16:creationId xmlns:a16="http://schemas.microsoft.com/office/drawing/2014/main" id="{1E6F2891-ADBC-CD48-F419-573BD1A80D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80" name="Rectangle 3">
            <a:extLst>
              <a:ext uri="{FF2B5EF4-FFF2-40B4-BE49-F238E27FC236}">
                <a16:creationId xmlns:a16="http://schemas.microsoft.com/office/drawing/2014/main" id="{2147CCCA-54D9-FC92-E8F2-6BAA515DD2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De ahora en adelante el auto está en todos los sectores y momentos de la vida de los seres humanos.</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a:extLst>
              <a:ext uri="{FF2B5EF4-FFF2-40B4-BE49-F238E27FC236}">
                <a16:creationId xmlns:a16="http://schemas.microsoft.com/office/drawing/2014/main" id="{A1574ED2-E965-6837-5089-550936369A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1BC901-050B-41C5-8DFD-2DA62285AE43}" type="slidenum">
              <a:rPr lang="it-IT" altLang="en-US" smtClean="0">
                <a:solidFill>
                  <a:srgbClr val="000000"/>
                </a:solidFill>
              </a:rPr>
              <a:pPr>
                <a:spcBef>
                  <a:spcPct val="0"/>
                </a:spcBef>
              </a:pPr>
              <a:t>118</a:t>
            </a:fld>
            <a:endParaRPr lang="it-IT" altLang="en-US">
              <a:solidFill>
                <a:srgbClr val="000000"/>
              </a:solidFill>
            </a:endParaRPr>
          </a:p>
        </p:txBody>
      </p:sp>
      <p:sp>
        <p:nvSpPr>
          <p:cNvPr id="436227" name="Rectangle 2">
            <a:extLst>
              <a:ext uri="{FF2B5EF4-FFF2-40B4-BE49-F238E27FC236}">
                <a16:creationId xmlns:a16="http://schemas.microsoft.com/office/drawing/2014/main" id="{53C3917E-1B75-2A08-4740-70E530CCFE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6228" name="Rectangle 3">
            <a:extLst>
              <a:ext uri="{FF2B5EF4-FFF2-40B4-BE49-F238E27FC236}">
                <a16:creationId xmlns:a16="http://schemas.microsoft.com/office/drawing/2014/main" id="{E6366B78-6CF2-6D95-B8E9-114832DE6E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El auto es un modo de vida.</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a:extLst>
              <a:ext uri="{FF2B5EF4-FFF2-40B4-BE49-F238E27FC236}">
                <a16:creationId xmlns:a16="http://schemas.microsoft.com/office/drawing/2014/main" id="{43644613-1D80-E00B-0BB0-B22AD733DE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9E3458-FEB4-40C0-9902-B09B0E1DF77B}" type="slidenum">
              <a:rPr lang="it-IT" altLang="en-US" smtClean="0">
                <a:solidFill>
                  <a:srgbClr val="000000"/>
                </a:solidFill>
              </a:rPr>
              <a:pPr>
                <a:spcBef>
                  <a:spcPct val="0"/>
                </a:spcBef>
              </a:pPr>
              <a:t>119</a:t>
            </a:fld>
            <a:endParaRPr lang="it-IT" altLang="en-US">
              <a:solidFill>
                <a:srgbClr val="000000"/>
              </a:solidFill>
            </a:endParaRPr>
          </a:p>
        </p:txBody>
      </p:sp>
      <p:sp>
        <p:nvSpPr>
          <p:cNvPr id="438275" name="Rectangle 2">
            <a:extLst>
              <a:ext uri="{FF2B5EF4-FFF2-40B4-BE49-F238E27FC236}">
                <a16:creationId xmlns:a16="http://schemas.microsoft.com/office/drawing/2014/main" id="{20FD467C-2814-32BC-15DC-5E29BA6683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8276" name="Rectangle 3">
            <a:extLst>
              <a:ext uri="{FF2B5EF4-FFF2-40B4-BE49-F238E27FC236}">
                <a16:creationId xmlns:a16="http://schemas.microsoft.com/office/drawing/2014/main" id="{F3857911-D9B5-6042-3871-8A0457484C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Hoy en día el auto nos acompaña por todas partes.</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a:extLst>
              <a:ext uri="{FF2B5EF4-FFF2-40B4-BE49-F238E27FC236}">
                <a16:creationId xmlns:a16="http://schemas.microsoft.com/office/drawing/2014/main" id="{6F3E7907-F6B7-7260-A28C-29931359AC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1C67CD-AD5F-48FD-A378-DDF600A2F73E}" type="slidenum">
              <a:rPr lang="it-IT" altLang="en-US" smtClean="0">
                <a:solidFill>
                  <a:srgbClr val="000000"/>
                </a:solidFill>
              </a:rPr>
              <a:pPr>
                <a:spcBef>
                  <a:spcPct val="0"/>
                </a:spcBef>
              </a:pPr>
              <a:t>120</a:t>
            </a:fld>
            <a:endParaRPr lang="it-IT" altLang="en-US">
              <a:solidFill>
                <a:srgbClr val="000000"/>
              </a:solidFill>
            </a:endParaRPr>
          </a:p>
        </p:txBody>
      </p:sp>
      <p:sp>
        <p:nvSpPr>
          <p:cNvPr id="440323" name="Rectangle 2">
            <a:extLst>
              <a:ext uri="{FF2B5EF4-FFF2-40B4-BE49-F238E27FC236}">
                <a16:creationId xmlns:a16="http://schemas.microsoft.com/office/drawing/2014/main" id="{A9A8F9CA-D6B0-6A20-2D77-3F21B5CADC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24" name="Rectangle 3">
            <a:extLst>
              <a:ext uri="{FF2B5EF4-FFF2-40B4-BE49-F238E27FC236}">
                <a16:creationId xmlns:a16="http://schemas.microsoft.com/office/drawing/2014/main" id="{09BA139E-E883-DFEF-7237-23AD2642A7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Hoy en día el auto es vida y diversión.</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egnaposto immagine diapositiva 1">
            <a:extLst>
              <a:ext uri="{FF2B5EF4-FFF2-40B4-BE49-F238E27FC236}">
                <a16:creationId xmlns:a16="http://schemas.microsoft.com/office/drawing/2014/main" id="{76C73275-556F-8AD0-CECD-64179ED205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2371" name="Segnaposto note 2">
            <a:extLst>
              <a:ext uri="{FF2B5EF4-FFF2-40B4-BE49-F238E27FC236}">
                <a16:creationId xmlns:a16="http://schemas.microsoft.com/office/drawing/2014/main" id="{781F89B1-8107-5B5A-3664-70ABE91748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2372" name="Segnaposto numero diapositiva 3">
            <a:extLst>
              <a:ext uri="{FF2B5EF4-FFF2-40B4-BE49-F238E27FC236}">
                <a16:creationId xmlns:a16="http://schemas.microsoft.com/office/drawing/2014/main" id="{33DE89B0-F39D-EB22-BF97-61A561CDB4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52A156-0F4B-4B46-9001-9FD9F4067A8E}" type="slidenum">
              <a:rPr lang="it-CH" altLang="en-US" smtClean="0"/>
              <a:pPr>
                <a:spcBef>
                  <a:spcPct val="0"/>
                </a:spcBef>
              </a:pPr>
              <a:t>121</a:t>
            </a:fld>
            <a:endParaRPr lang="it-CH"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a:extLst>
              <a:ext uri="{FF2B5EF4-FFF2-40B4-BE49-F238E27FC236}">
                <a16:creationId xmlns:a16="http://schemas.microsoft.com/office/drawing/2014/main" id="{3536816B-201A-1CC8-54AA-98F54DA7C5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BBA2E3-DB8A-46D6-B7EC-0D7D8A6D1540}" type="slidenum">
              <a:rPr lang="it-IT" altLang="en-US" smtClean="0">
                <a:solidFill>
                  <a:srgbClr val="000000"/>
                </a:solidFill>
              </a:rPr>
              <a:pPr>
                <a:spcBef>
                  <a:spcPct val="0"/>
                </a:spcBef>
              </a:pPr>
              <a:t>122</a:t>
            </a:fld>
            <a:endParaRPr lang="it-IT" altLang="en-US">
              <a:solidFill>
                <a:srgbClr val="000000"/>
              </a:solidFill>
            </a:endParaRPr>
          </a:p>
        </p:txBody>
      </p:sp>
      <p:sp>
        <p:nvSpPr>
          <p:cNvPr id="444419" name="Rectangle 2">
            <a:extLst>
              <a:ext uri="{FF2B5EF4-FFF2-40B4-BE49-F238E27FC236}">
                <a16:creationId xmlns:a16="http://schemas.microsoft.com/office/drawing/2014/main" id="{48943922-B4A8-0527-CAE2-E0F1690D1A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4420" name="Rectangle 3">
            <a:extLst>
              <a:ext uri="{FF2B5EF4-FFF2-40B4-BE49-F238E27FC236}">
                <a16:creationId xmlns:a16="http://schemas.microsoft.com/office/drawing/2014/main" id="{A3ACBBC5-81E3-A097-CD9D-87D3A9C182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sociedad humana moderna es edificada y organizada en función del auto.</a:t>
            </a:r>
          </a:p>
          <a:p>
            <a:pPr eaLnBrk="1" hangingPunct="1">
              <a:spcBef>
                <a:spcPct val="0"/>
              </a:spcBef>
            </a:pPr>
            <a:endParaRPr lang="it-CH" altLang="it-CH"/>
          </a:p>
          <a:p>
            <a:pPr eaLnBrk="1" hangingPunct="1">
              <a:spcBef>
                <a:spcPct val="0"/>
              </a:spcBef>
            </a:pPr>
            <a:r>
              <a:rPr lang="it-CH" altLang="it-CH"/>
              <a:t>http://en.wikipedia.org/wiki/Multi-storey_car_park</a:t>
            </a:r>
          </a:p>
          <a:p>
            <a:pPr eaLnBrk="1" hangingPunct="1">
              <a:spcBef>
                <a:spcPct val="0"/>
              </a:spcBef>
            </a:pPr>
            <a:endParaRPr lang="it-CH" altLang="it-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1B03B64A-4CA6-4CB2-7CDF-D7FCFCD1B5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F61834-417B-453E-B3C9-9848C000CA65}" type="slidenum">
              <a:rPr lang="it-IT" altLang="en-US" smtClean="0">
                <a:solidFill>
                  <a:srgbClr val="000000"/>
                </a:solidFill>
              </a:rPr>
              <a:pPr>
                <a:spcBef>
                  <a:spcPct val="0"/>
                </a:spcBef>
              </a:pPr>
              <a:t>13</a:t>
            </a:fld>
            <a:endParaRPr lang="it-IT" altLang="en-US">
              <a:solidFill>
                <a:srgbClr val="000000"/>
              </a:solidFill>
            </a:endParaRPr>
          </a:p>
        </p:txBody>
      </p:sp>
      <p:sp>
        <p:nvSpPr>
          <p:cNvPr id="223235" name="Rectangle 2">
            <a:extLst>
              <a:ext uri="{FF2B5EF4-FFF2-40B4-BE49-F238E27FC236}">
                <a16:creationId xmlns:a16="http://schemas.microsoft.com/office/drawing/2014/main" id="{DE2ACA40-0F11-C9AE-DA84-3CC4F97C0E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6" name="Rectangle 3">
            <a:extLst>
              <a:ext uri="{FF2B5EF4-FFF2-40B4-BE49-F238E27FC236}">
                <a16:creationId xmlns:a16="http://schemas.microsoft.com/office/drawing/2014/main" id="{B9E84FD4-30C7-07B9-78DC-85B04B594A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los primeros establecimientos industriales la mano de obra es numerosa y las condiciones pésimas y desagradables.</a:t>
            </a:r>
            <a:endParaRPr lang="it-IT" altLang="it-CH"/>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egnaposto immagine diapositiva 1">
            <a:extLst>
              <a:ext uri="{FF2B5EF4-FFF2-40B4-BE49-F238E27FC236}">
                <a16:creationId xmlns:a16="http://schemas.microsoft.com/office/drawing/2014/main" id="{9EBED121-39B0-3923-8C8F-0D293476BD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6467" name="Segnaposto note 2">
            <a:extLst>
              <a:ext uri="{FF2B5EF4-FFF2-40B4-BE49-F238E27FC236}">
                <a16:creationId xmlns:a16="http://schemas.microsoft.com/office/drawing/2014/main" id="{83C3A9F4-D145-56F2-F85F-8AD5CD8CB7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http://en.wikipedia.org/wiki/Autostadt</a:t>
            </a:r>
          </a:p>
          <a:p>
            <a:r>
              <a:rPr lang="it-CH" altLang="it-CH"/>
              <a:t>https://fr.wikipedia.org/wiki/Salon_de_l%27automobile_de_Gen%C3%A8ve</a:t>
            </a:r>
          </a:p>
          <a:p>
            <a:endParaRPr lang="it-CH" altLang="it-CH"/>
          </a:p>
        </p:txBody>
      </p:sp>
      <p:sp>
        <p:nvSpPr>
          <p:cNvPr id="446468" name="Segnaposto numero diapositiva 3">
            <a:extLst>
              <a:ext uri="{FF2B5EF4-FFF2-40B4-BE49-F238E27FC236}">
                <a16:creationId xmlns:a16="http://schemas.microsoft.com/office/drawing/2014/main" id="{A1ADEEB0-A7C7-DC67-1417-09D0B2F28B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81F723-F473-4461-A25D-A82E0C17B40C}" type="slidenum">
              <a:rPr lang="it-CH" altLang="en-US" smtClean="0"/>
              <a:pPr>
                <a:spcBef>
                  <a:spcPct val="0"/>
                </a:spcBef>
              </a:pPr>
              <a:t>123</a:t>
            </a:fld>
            <a:endParaRPr lang="it-CH"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egnaposto immagine diapositiva 1">
            <a:extLst>
              <a:ext uri="{FF2B5EF4-FFF2-40B4-BE49-F238E27FC236}">
                <a16:creationId xmlns:a16="http://schemas.microsoft.com/office/drawing/2014/main" id="{B3B5702F-27A5-369E-3B60-C26019FFE0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8515" name="Segnaposto note 2">
            <a:extLst>
              <a:ext uri="{FF2B5EF4-FFF2-40B4-BE49-F238E27FC236}">
                <a16:creationId xmlns:a16="http://schemas.microsoft.com/office/drawing/2014/main" id="{C850B053-620D-4A85-0680-3C416B73B1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8516" name="Segnaposto numero diapositiva 3">
            <a:extLst>
              <a:ext uri="{FF2B5EF4-FFF2-40B4-BE49-F238E27FC236}">
                <a16:creationId xmlns:a16="http://schemas.microsoft.com/office/drawing/2014/main" id="{773953DA-CB93-059C-1DB5-FD6BD74BD2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72D60A-5183-48D1-ABB1-E858C22E6757}" type="slidenum">
              <a:rPr lang="it-CH" altLang="en-US" smtClean="0"/>
              <a:pPr>
                <a:spcBef>
                  <a:spcPct val="0"/>
                </a:spcBef>
              </a:pPr>
              <a:t>124</a:t>
            </a:fld>
            <a:endParaRPr lang="it-CH"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a:extLst>
              <a:ext uri="{FF2B5EF4-FFF2-40B4-BE49-F238E27FC236}">
                <a16:creationId xmlns:a16="http://schemas.microsoft.com/office/drawing/2014/main" id="{1ABD620F-3AE4-C574-DBC4-F1E3DFA5F4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35B773-0235-4A5C-96A5-6E81E75BDC5D}" type="slidenum">
              <a:rPr lang="it-IT" altLang="en-US" smtClean="0">
                <a:solidFill>
                  <a:srgbClr val="000000"/>
                </a:solidFill>
              </a:rPr>
              <a:pPr>
                <a:spcBef>
                  <a:spcPct val="0"/>
                </a:spcBef>
              </a:pPr>
              <a:t>125</a:t>
            </a:fld>
            <a:endParaRPr lang="it-IT" altLang="en-US">
              <a:solidFill>
                <a:srgbClr val="000000"/>
              </a:solidFill>
            </a:endParaRPr>
          </a:p>
        </p:txBody>
      </p:sp>
      <p:sp>
        <p:nvSpPr>
          <p:cNvPr id="450563" name="Rectangle 2">
            <a:extLst>
              <a:ext uri="{FF2B5EF4-FFF2-40B4-BE49-F238E27FC236}">
                <a16:creationId xmlns:a16="http://schemas.microsoft.com/office/drawing/2014/main" id="{E1F01BCE-8ECE-7651-E4C0-797AD1043C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64" name="Rectangle 3">
            <a:extLst>
              <a:ext uri="{FF2B5EF4-FFF2-40B4-BE49-F238E27FC236}">
                <a16:creationId xmlns:a16="http://schemas.microsoft.com/office/drawing/2014/main" id="{270ED0DE-7A36-3011-0258-246E9B3084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Casi todo el mundo tiene al menos un auto.</a:t>
            </a:r>
          </a:p>
          <a:p>
            <a:pPr eaLnBrk="1" hangingPunct="1">
              <a:spcBef>
                <a:spcPct val="0"/>
              </a:spcBef>
            </a:pPr>
            <a:r>
              <a:rPr lang="it-CH" altLang="it-CH"/>
              <a:t>De ahora en adelante el auto es un bien de consumo.</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egnaposto immagine diapositiva 1">
            <a:extLst>
              <a:ext uri="{FF2B5EF4-FFF2-40B4-BE49-F238E27FC236}">
                <a16:creationId xmlns:a16="http://schemas.microsoft.com/office/drawing/2014/main" id="{1C59BC0E-E750-CCBB-9D72-E97F179BE8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2611" name="Segnaposto note 2">
            <a:extLst>
              <a:ext uri="{FF2B5EF4-FFF2-40B4-BE49-F238E27FC236}">
                <a16:creationId xmlns:a16="http://schemas.microsoft.com/office/drawing/2014/main" id="{6A72F0DA-9434-617E-26D8-EDAE87CFFC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Coches en circulación en el planeta: total + de 1'000'000'000 - 250'000'000 sólo en los EE.UU. - 100000000 en China de los cuales 5 millones sólo en Beijing</a:t>
            </a:r>
          </a:p>
          <a:p>
            <a:r>
              <a:rPr lang="es-ES" altLang="it-CH"/>
              <a:t> Coches producidos en 2010: 60'000'000 = 165.000 al día - en China se producen 300 modelos de 52 marcas chinesas y 170 modelos de 23 marcas extranjeras</a:t>
            </a:r>
          </a:p>
          <a:p>
            <a:r>
              <a:rPr lang="es-ES" altLang="it-CH"/>
              <a:t> 1/4 de los coches son producidos en China,</a:t>
            </a:r>
          </a:p>
          <a:p>
            <a:r>
              <a:rPr lang="es-ES" altLang="it-CH"/>
              <a:t> 1/2 de los coches son producidos en el sudeste de Asia</a:t>
            </a:r>
          </a:p>
          <a:p>
            <a:r>
              <a:rPr lang="es-ES" altLang="it-CH"/>
              <a:t> 1/3 de los coches son producidos en Europa</a:t>
            </a:r>
          </a:p>
          <a:p>
            <a:endParaRPr lang="es-ES" altLang="it-CH"/>
          </a:p>
          <a:p>
            <a:r>
              <a:rPr lang="es-ES" altLang="it-CH"/>
              <a:t>En China hay 70 coches por cada 1.000 habitantes</a:t>
            </a:r>
          </a:p>
          <a:p>
            <a:r>
              <a:rPr lang="es-ES" altLang="it-CH"/>
              <a:t>En los países del G-7, hay 700 coches por cada 1.000 habitantes</a:t>
            </a:r>
          </a:p>
          <a:p>
            <a:endParaRPr lang="es-ES" altLang="it-CH"/>
          </a:p>
          <a:p>
            <a:r>
              <a:rPr lang="it-CH" altLang="it-CH"/>
              <a:t>Fuente: FuW, 3.11.12</a:t>
            </a:r>
          </a:p>
          <a:p>
            <a:endParaRPr lang="it-CH" altLang="it-CH"/>
          </a:p>
        </p:txBody>
      </p:sp>
      <p:sp>
        <p:nvSpPr>
          <p:cNvPr id="452612" name="Segnaposto numero diapositiva 3">
            <a:extLst>
              <a:ext uri="{FF2B5EF4-FFF2-40B4-BE49-F238E27FC236}">
                <a16:creationId xmlns:a16="http://schemas.microsoft.com/office/drawing/2014/main" id="{78F799E6-ECAA-6822-FFA6-8035B4A0D5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7F37A2-C84E-474F-AC02-09BD7AE2D9B6}" type="slidenum">
              <a:rPr lang="it-CH" altLang="en-US" smtClean="0"/>
              <a:pPr>
                <a:spcBef>
                  <a:spcPct val="0"/>
                </a:spcBef>
              </a:pPr>
              <a:t>126</a:t>
            </a:fld>
            <a:endParaRPr lang="it-CH"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egnaposto immagine diapositiva 1">
            <a:extLst>
              <a:ext uri="{FF2B5EF4-FFF2-40B4-BE49-F238E27FC236}">
                <a16:creationId xmlns:a16="http://schemas.microsoft.com/office/drawing/2014/main" id="{F39D9C7F-DB8C-F5D2-7B3F-E4EFE19B4D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4659" name="Segnaposto note 2">
            <a:extLst>
              <a:ext uri="{FF2B5EF4-FFF2-40B4-BE49-F238E27FC236}">
                <a16:creationId xmlns:a16="http://schemas.microsoft.com/office/drawing/2014/main" id="{32666ACB-1270-E770-0CA2-5309E167DA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http://en.wikipedia.org/wiki/Autostadt</a:t>
            </a:r>
          </a:p>
          <a:p>
            <a:endParaRPr lang="it-CH" altLang="it-CH"/>
          </a:p>
        </p:txBody>
      </p:sp>
      <p:sp>
        <p:nvSpPr>
          <p:cNvPr id="454660" name="Segnaposto numero diapositiva 3">
            <a:extLst>
              <a:ext uri="{FF2B5EF4-FFF2-40B4-BE49-F238E27FC236}">
                <a16:creationId xmlns:a16="http://schemas.microsoft.com/office/drawing/2014/main" id="{314A3C2B-9B55-D0AD-F39E-0C96314BD8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2B26DF-4CC6-456A-ACB4-FB236EFC60C8}" type="slidenum">
              <a:rPr lang="it-CH" altLang="en-US" smtClean="0"/>
              <a:pPr>
                <a:spcBef>
                  <a:spcPct val="0"/>
                </a:spcBef>
              </a:pPr>
              <a:t>127</a:t>
            </a:fld>
            <a:endParaRPr lang="it-CH"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egnaposto immagine diapositiva 1">
            <a:extLst>
              <a:ext uri="{FF2B5EF4-FFF2-40B4-BE49-F238E27FC236}">
                <a16:creationId xmlns:a16="http://schemas.microsoft.com/office/drawing/2014/main" id="{DD99B6D7-DD6E-910B-70C8-9EF7B9A224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6707" name="Segnaposto note 2">
            <a:extLst>
              <a:ext uri="{FF2B5EF4-FFF2-40B4-BE49-F238E27FC236}">
                <a16:creationId xmlns:a16="http://schemas.microsoft.com/office/drawing/2014/main" id="{D1CBFA3C-8142-00F3-2CDC-EF493253CC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56708" name="Segnaposto numero diapositiva 3">
            <a:extLst>
              <a:ext uri="{FF2B5EF4-FFF2-40B4-BE49-F238E27FC236}">
                <a16:creationId xmlns:a16="http://schemas.microsoft.com/office/drawing/2014/main" id="{655AA19D-2A7E-D38E-6766-51A254DC79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9D056D-78C8-4244-A1C9-6FE6942DD5EB}" type="slidenum">
              <a:rPr lang="it-CH" altLang="en-US" smtClean="0">
                <a:solidFill>
                  <a:srgbClr val="000000"/>
                </a:solidFill>
              </a:rPr>
              <a:pPr>
                <a:spcBef>
                  <a:spcPct val="0"/>
                </a:spcBef>
              </a:pPr>
              <a:t>128</a:t>
            </a:fld>
            <a:endParaRPr lang="it-CH" altLang="en-US">
              <a:solidFill>
                <a:srgbClr val="000000"/>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egnaposto immagine diapositiva 1">
            <a:extLst>
              <a:ext uri="{FF2B5EF4-FFF2-40B4-BE49-F238E27FC236}">
                <a16:creationId xmlns:a16="http://schemas.microsoft.com/office/drawing/2014/main" id="{54DB2ED8-E213-9639-4BF3-26B89311F5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8755" name="Segnaposto note 2">
            <a:extLst>
              <a:ext uri="{FF2B5EF4-FFF2-40B4-BE49-F238E27FC236}">
                <a16:creationId xmlns:a16="http://schemas.microsoft.com/office/drawing/2014/main" id="{86A17C67-2081-2309-911D-34CF884B3A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Un cruce de carreteras difícil para disolver...</a:t>
            </a:r>
          </a:p>
        </p:txBody>
      </p:sp>
      <p:sp>
        <p:nvSpPr>
          <p:cNvPr id="458756" name="Segnaposto numero diapositiva 3">
            <a:extLst>
              <a:ext uri="{FF2B5EF4-FFF2-40B4-BE49-F238E27FC236}">
                <a16:creationId xmlns:a16="http://schemas.microsoft.com/office/drawing/2014/main" id="{72621210-8BB0-69BA-3525-534ABBCF34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5798BF-1639-47A0-A5DA-1BED5ABD6BCF}" type="slidenum">
              <a:rPr lang="it-CH" altLang="en-US" smtClean="0"/>
              <a:pPr>
                <a:spcBef>
                  <a:spcPct val="0"/>
                </a:spcBef>
              </a:pPr>
              <a:t>129</a:t>
            </a:fld>
            <a:endParaRPr lang="it-CH"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egnaposto immagine diapositiva 1">
            <a:extLst>
              <a:ext uri="{FF2B5EF4-FFF2-40B4-BE49-F238E27FC236}">
                <a16:creationId xmlns:a16="http://schemas.microsoft.com/office/drawing/2014/main" id="{2FEB4225-EDC1-D2AA-6052-7509846A3B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Segnaposto note 2">
            <a:extLst>
              <a:ext uri="{FF2B5EF4-FFF2-40B4-BE49-F238E27FC236}">
                <a16:creationId xmlns:a16="http://schemas.microsoft.com/office/drawing/2014/main" id="{66428AF6-90D1-1C03-DE7F-63CDEFE2AD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60804" name="Segnaposto numero diapositiva 3">
            <a:extLst>
              <a:ext uri="{FF2B5EF4-FFF2-40B4-BE49-F238E27FC236}">
                <a16:creationId xmlns:a16="http://schemas.microsoft.com/office/drawing/2014/main" id="{07480BC2-C210-FD4E-7FEA-1B91A5226C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AC54EE-5A48-44ED-A286-A6550B0400EF}" type="slidenum">
              <a:rPr lang="it-CH" altLang="en-US" smtClean="0"/>
              <a:pPr>
                <a:spcBef>
                  <a:spcPct val="0"/>
                </a:spcBef>
              </a:pPr>
              <a:t>130</a:t>
            </a:fld>
            <a:endParaRPr lang="it-CH"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a:extLst>
              <a:ext uri="{FF2B5EF4-FFF2-40B4-BE49-F238E27FC236}">
                <a16:creationId xmlns:a16="http://schemas.microsoft.com/office/drawing/2014/main" id="{56E67D9F-0F7F-B42C-C797-29340A4A42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1" name="Notes Placeholder 2">
            <a:extLst>
              <a:ext uri="{FF2B5EF4-FFF2-40B4-BE49-F238E27FC236}">
                <a16:creationId xmlns:a16="http://schemas.microsoft.com/office/drawing/2014/main" id="{4C49BF07-3230-43F5-CB77-1B140D2878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it-CH"/>
              <a:t>http://en.wikipedia.org/wiki/Market_saturation</a:t>
            </a:r>
          </a:p>
          <a:p>
            <a:pPr eaLnBrk="1" hangingPunct="1">
              <a:spcBef>
                <a:spcPct val="0"/>
              </a:spcBef>
            </a:pPr>
            <a:endParaRPr lang="es-ES_tradnl" altLang="it-CH"/>
          </a:p>
        </p:txBody>
      </p:sp>
      <p:sp>
        <p:nvSpPr>
          <p:cNvPr id="462852" name="Slide Number Placeholder 3">
            <a:extLst>
              <a:ext uri="{FF2B5EF4-FFF2-40B4-BE49-F238E27FC236}">
                <a16:creationId xmlns:a16="http://schemas.microsoft.com/office/drawing/2014/main" id="{A2FBE3AF-57D0-D770-6DAD-102F760E84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F84347-7EF6-400C-8395-1652173CA68F}" type="slidenum">
              <a:rPr lang="it-IT" altLang="en-US" smtClean="0">
                <a:solidFill>
                  <a:srgbClr val="000000"/>
                </a:solidFill>
              </a:rPr>
              <a:pPr>
                <a:spcBef>
                  <a:spcPct val="0"/>
                </a:spcBef>
              </a:pPr>
              <a:t>131</a:t>
            </a:fld>
            <a:endParaRPr lang="it-IT" altLang="en-US">
              <a:solidFill>
                <a:srgbClr val="000000"/>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egnaposto immagine diapositiva 1">
            <a:extLst>
              <a:ext uri="{FF2B5EF4-FFF2-40B4-BE49-F238E27FC236}">
                <a16:creationId xmlns:a16="http://schemas.microsoft.com/office/drawing/2014/main" id="{257F7F5D-AD3C-14C0-354A-25527111C6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Segnaposto note 2">
            <a:extLst>
              <a:ext uri="{FF2B5EF4-FFF2-40B4-BE49-F238E27FC236}">
                <a16:creationId xmlns:a16="http://schemas.microsoft.com/office/drawing/2014/main" id="{E521C4E6-51B7-1B81-B4FB-5B1A244690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64900" name="Segnaposto numero diapositiva 3">
            <a:extLst>
              <a:ext uri="{FF2B5EF4-FFF2-40B4-BE49-F238E27FC236}">
                <a16:creationId xmlns:a16="http://schemas.microsoft.com/office/drawing/2014/main" id="{FB0F85CE-0B6B-7620-EAC9-21AD708783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B4A277-CAC0-4DF7-860B-9D6AE32D89B9}" type="slidenum">
              <a:rPr lang="it-CH" altLang="en-US" smtClean="0">
                <a:solidFill>
                  <a:srgbClr val="000000"/>
                </a:solidFill>
              </a:rPr>
              <a:pPr>
                <a:spcBef>
                  <a:spcPct val="0"/>
                </a:spcBef>
              </a:pPr>
              <a:t>132</a:t>
            </a:fld>
            <a:endParaRPr lang="it-CH"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16737061-F097-6E5F-2DC4-669FCDA17A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a:extLst>
              <a:ext uri="{FF2B5EF4-FFF2-40B4-BE49-F238E27FC236}">
                <a16:creationId xmlns:a16="http://schemas.microsoft.com/office/drawing/2014/main" id="{07D522BD-975D-9BAE-933E-7F4F5E73F4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
        <p:nvSpPr>
          <p:cNvPr id="225284" name="Slide Number Placeholder 3">
            <a:extLst>
              <a:ext uri="{FF2B5EF4-FFF2-40B4-BE49-F238E27FC236}">
                <a16:creationId xmlns:a16="http://schemas.microsoft.com/office/drawing/2014/main" id="{144867CB-F96F-CC45-B350-6301E5D806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8369C2-A964-4935-AAC2-1229E26A20D0}" type="slidenum">
              <a:rPr lang="it-IT" altLang="en-US" smtClean="0">
                <a:solidFill>
                  <a:srgbClr val="000000"/>
                </a:solidFill>
              </a:rPr>
              <a:pPr>
                <a:spcBef>
                  <a:spcPct val="0"/>
                </a:spcBef>
              </a:pPr>
              <a:t>14</a:t>
            </a:fld>
            <a:endParaRPr lang="it-IT" altLang="en-US">
              <a:solidFill>
                <a:srgbClr val="000000"/>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a:extLst>
              <a:ext uri="{FF2B5EF4-FFF2-40B4-BE49-F238E27FC236}">
                <a16:creationId xmlns:a16="http://schemas.microsoft.com/office/drawing/2014/main" id="{837AFEEC-59E3-8426-9E3F-57B5803F83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AE925C-1FBD-44E3-A6A3-3DB10120AC07}" type="slidenum">
              <a:rPr lang="it-IT" altLang="en-US" smtClean="0">
                <a:solidFill>
                  <a:srgbClr val="000000"/>
                </a:solidFill>
              </a:rPr>
              <a:pPr>
                <a:spcBef>
                  <a:spcPct val="0"/>
                </a:spcBef>
              </a:pPr>
              <a:t>133</a:t>
            </a:fld>
            <a:endParaRPr lang="it-IT" altLang="en-US">
              <a:solidFill>
                <a:srgbClr val="000000"/>
              </a:solidFill>
            </a:endParaRPr>
          </a:p>
        </p:txBody>
      </p:sp>
      <p:sp>
        <p:nvSpPr>
          <p:cNvPr id="466947" name="Rectangle 2">
            <a:extLst>
              <a:ext uri="{FF2B5EF4-FFF2-40B4-BE49-F238E27FC236}">
                <a16:creationId xmlns:a16="http://schemas.microsoft.com/office/drawing/2014/main" id="{FE8746AD-9EBC-CB18-A917-D3D3222273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8" name="Rectangle 3">
            <a:extLst>
              <a:ext uri="{FF2B5EF4-FFF2-40B4-BE49-F238E27FC236}">
                <a16:creationId xmlns:a16="http://schemas.microsoft.com/office/drawing/2014/main" id="{DD8D6659-5676-FAEA-32BC-CF619CBF99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El “ negocio” de l’automóvil es terminado. </a:t>
            </a:r>
          </a:p>
          <a:p>
            <a:pPr eaLnBrk="1" hangingPunct="1">
              <a:spcBef>
                <a:spcPct val="0"/>
              </a:spcBef>
            </a:pPr>
            <a:endParaRPr lang="it-CH" altLang="it-CH"/>
          </a:p>
          <a:p>
            <a:pPr eaLnBrk="1" hangingPunct="1">
              <a:spcBef>
                <a:spcPct val="0"/>
              </a:spcBef>
            </a:pPr>
            <a:r>
              <a:rPr lang="it-CH" altLang="it-CH"/>
              <a:t>https://en.wikipedia.org/wiki/American_car_bailout</a:t>
            </a:r>
          </a:p>
          <a:p>
            <a:pPr eaLnBrk="1" hangingPunct="1">
              <a:spcBef>
                <a:spcPct val="0"/>
              </a:spcBef>
            </a:pPr>
            <a:endParaRPr lang="it-CH" altLang="it-CH"/>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a:extLst>
              <a:ext uri="{FF2B5EF4-FFF2-40B4-BE49-F238E27FC236}">
                <a16:creationId xmlns:a16="http://schemas.microsoft.com/office/drawing/2014/main" id="{7B91F45A-ECBA-8D5F-3CB5-8E2C609FAB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5" name="Notes Placeholder 2">
            <a:extLst>
              <a:ext uri="{FF2B5EF4-FFF2-40B4-BE49-F238E27FC236}">
                <a16:creationId xmlns:a16="http://schemas.microsoft.com/office/drawing/2014/main" id="{33D403D6-4F79-96C0-AD78-4801D4819A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Frecuentemente no son los propietarios o los capitalistas quienes deciden cerrar, pero las autoridades a petición de los acreedores.  </a:t>
            </a:r>
          </a:p>
          <a:p>
            <a:pPr eaLnBrk="1" hangingPunct="1">
              <a:spcBef>
                <a:spcPct val="0"/>
              </a:spcBef>
            </a:pPr>
            <a:endParaRPr lang="it-CH" altLang="it-CH"/>
          </a:p>
          <a:p>
            <a:pPr eaLnBrk="1" hangingPunct="1">
              <a:spcBef>
                <a:spcPct val="0"/>
              </a:spcBef>
            </a:pPr>
            <a:r>
              <a:rPr lang="it-IT" altLang="it-CH"/>
              <a:t>https://fr.wikipedia.org/wiki/Fermeture_de_l%27usine_Renault_%C3%A0_Vilvoorde</a:t>
            </a:r>
          </a:p>
          <a:p>
            <a:pPr eaLnBrk="1" hangingPunct="1">
              <a:spcBef>
                <a:spcPct val="0"/>
              </a:spcBef>
            </a:pPr>
            <a:endParaRPr lang="it-IT" altLang="it-CH"/>
          </a:p>
        </p:txBody>
      </p:sp>
      <p:sp>
        <p:nvSpPr>
          <p:cNvPr id="468996" name="Slide Number Placeholder 3">
            <a:extLst>
              <a:ext uri="{FF2B5EF4-FFF2-40B4-BE49-F238E27FC236}">
                <a16:creationId xmlns:a16="http://schemas.microsoft.com/office/drawing/2014/main" id="{68A6F691-CE5A-ED75-3127-42A2FF00FA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D452E6-24E4-487A-BFA5-FFD5D9FC450D}" type="slidenum">
              <a:rPr lang="it-IT" altLang="en-US" smtClean="0">
                <a:solidFill>
                  <a:srgbClr val="000000"/>
                </a:solidFill>
              </a:rPr>
              <a:pPr>
                <a:spcBef>
                  <a:spcPct val="0"/>
                </a:spcBef>
              </a:pPr>
              <a:t>134</a:t>
            </a:fld>
            <a:endParaRPr lang="it-IT" altLang="en-US">
              <a:solidFill>
                <a:srgbClr val="000000"/>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a:extLst>
              <a:ext uri="{FF2B5EF4-FFF2-40B4-BE49-F238E27FC236}">
                <a16:creationId xmlns:a16="http://schemas.microsoft.com/office/drawing/2014/main" id="{599357F3-2AFE-3A00-EA02-0CDED63E59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76FAA4-BF9E-4D8F-962F-57BF54209DB3}" type="slidenum">
              <a:rPr lang="it-IT" altLang="en-US" smtClean="0">
                <a:solidFill>
                  <a:srgbClr val="000000"/>
                </a:solidFill>
              </a:rPr>
              <a:pPr>
                <a:spcBef>
                  <a:spcPct val="0"/>
                </a:spcBef>
              </a:pPr>
              <a:t>135</a:t>
            </a:fld>
            <a:endParaRPr lang="it-IT" altLang="en-US">
              <a:solidFill>
                <a:srgbClr val="000000"/>
              </a:solidFill>
            </a:endParaRPr>
          </a:p>
        </p:txBody>
      </p:sp>
      <p:sp>
        <p:nvSpPr>
          <p:cNvPr id="471043" name="Rectangle 2">
            <a:extLst>
              <a:ext uri="{FF2B5EF4-FFF2-40B4-BE49-F238E27FC236}">
                <a16:creationId xmlns:a16="http://schemas.microsoft.com/office/drawing/2014/main" id="{0DBE02EE-F4BE-17CB-8099-5676C2D997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4" name="Rectangle 3">
            <a:extLst>
              <a:ext uri="{FF2B5EF4-FFF2-40B4-BE49-F238E27FC236}">
                <a16:creationId xmlns:a16="http://schemas.microsoft.com/office/drawing/2014/main" id="{B8AB2110-3AE9-7173-9AF3-AF19B63B27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sobreproducción ha saturado el mercado. De ahora en lo adelante todos tienen un auto, o también dos o tres. Los vendedores no tienen más éxitos en vender autos = no se cobra más / no se gana más.</a:t>
            </a:r>
          </a:p>
          <a:p>
            <a:pPr eaLnBrk="1" hangingPunct="1">
              <a:spcBef>
                <a:spcPct val="0"/>
              </a:spcBef>
            </a:pPr>
            <a:r>
              <a:rPr lang="fr-CH" altLang="it-CH"/>
              <a:t>Poco a poco las fábricas y empresas son cerradas y los trabajadores son despedidos o están desempleados.</a:t>
            </a:r>
          </a:p>
          <a:p>
            <a:pPr eaLnBrk="1" hangingPunct="1">
              <a:spcBef>
                <a:spcPct val="0"/>
              </a:spcBef>
            </a:pPr>
            <a:endParaRPr lang="fr-CH" altLang="it-CH"/>
          </a:p>
          <a:p>
            <a:pPr eaLnBrk="1" hangingPunct="1">
              <a:spcBef>
                <a:spcPct val="0"/>
              </a:spcBef>
            </a:pPr>
            <a:r>
              <a:rPr lang="it-IT" altLang="it-CH"/>
              <a:t>http://www.abc.net.au/news/2013-05-23/ford-closure-sends-shockwave-through-manufacturing-industry/4708584</a:t>
            </a:r>
          </a:p>
          <a:p>
            <a:pPr eaLnBrk="1" hangingPunct="1">
              <a:spcBef>
                <a:spcPct val="0"/>
              </a:spcBef>
            </a:pPr>
            <a:r>
              <a:rPr lang="it-IT" altLang="it-CH"/>
              <a:t>http://www.pressherald.com/2014/10/01/verso-paper-to-close-bucksport-mill-displacing-500-workers/</a:t>
            </a:r>
          </a:p>
          <a:p>
            <a:pPr eaLnBrk="1" hangingPunct="1">
              <a:spcBef>
                <a:spcPct val="0"/>
              </a:spcBef>
            </a:pPr>
            <a:r>
              <a:rPr lang="it-IT" altLang="it-CH"/>
              <a:t>https://es.wikipedia.org/wiki/Despidos_colectivos</a:t>
            </a:r>
          </a:p>
          <a:p>
            <a:pPr eaLnBrk="1" hangingPunct="1">
              <a:spcBef>
                <a:spcPct val="0"/>
              </a:spcBef>
            </a:pPr>
            <a:r>
              <a:rPr lang="it-IT" altLang="it-CH"/>
              <a:t>http://www.nidirect.gov.uk/unfair-dismissal</a:t>
            </a:r>
          </a:p>
          <a:p>
            <a:pPr eaLnBrk="1" hangingPunct="1">
              <a:spcBef>
                <a:spcPct val="0"/>
              </a:spcBef>
            </a:pPr>
            <a:r>
              <a:rPr lang="it-IT" altLang="it-CH"/>
              <a:t>https://en.wikipedia.org/wiki/Effects_of_the_2008%E2%80%9310_automotive_industry_crisis_on_the_United_States#Production_capacity:_factory_closings</a:t>
            </a:r>
          </a:p>
          <a:p>
            <a:pPr eaLnBrk="1" hangingPunct="1">
              <a:spcBef>
                <a:spcPct val="0"/>
              </a:spcBef>
            </a:pPr>
            <a:r>
              <a:rPr lang="it-IT" altLang="it-CH"/>
              <a:t>https://es.wikipedia.org/wiki/Desempleo</a:t>
            </a:r>
          </a:p>
          <a:p>
            <a:pPr eaLnBrk="1" hangingPunct="1">
              <a:spcBef>
                <a:spcPct val="0"/>
              </a:spcBef>
            </a:pPr>
            <a:r>
              <a:rPr lang="it-IT" altLang="it-CH"/>
              <a:t>https://fr.wikipedia.org/wiki/Chomage</a:t>
            </a:r>
          </a:p>
          <a:p>
            <a:pPr eaLnBrk="1" hangingPunct="1">
              <a:spcBef>
                <a:spcPct val="0"/>
              </a:spcBef>
            </a:pPr>
            <a:endParaRPr lang="it-IT" altLang="it-CH"/>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a:extLst>
              <a:ext uri="{FF2B5EF4-FFF2-40B4-BE49-F238E27FC236}">
                <a16:creationId xmlns:a16="http://schemas.microsoft.com/office/drawing/2014/main" id="{8B9944D5-CA1C-3BF4-9BA1-1DA89EC40C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B7454E-5012-4403-B449-EE5F6FB27FB4}" type="slidenum">
              <a:rPr lang="it-IT" altLang="en-US" smtClean="0">
                <a:solidFill>
                  <a:srgbClr val="000000"/>
                </a:solidFill>
              </a:rPr>
              <a:pPr>
                <a:spcBef>
                  <a:spcPct val="0"/>
                </a:spcBef>
              </a:pPr>
              <a:t>136</a:t>
            </a:fld>
            <a:endParaRPr lang="it-IT" altLang="en-US">
              <a:solidFill>
                <a:srgbClr val="000000"/>
              </a:solidFill>
            </a:endParaRPr>
          </a:p>
        </p:txBody>
      </p:sp>
      <p:sp>
        <p:nvSpPr>
          <p:cNvPr id="473091" name="Rectangle 2">
            <a:extLst>
              <a:ext uri="{FF2B5EF4-FFF2-40B4-BE49-F238E27FC236}">
                <a16:creationId xmlns:a16="http://schemas.microsoft.com/office/drawing/2014/main" id="{1AAC3573-EFDE-87C9-6DAF-007B83E88F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2" name="Rectangle 3">
            <a:extLst>
              <a:ext uri="{FF2B5EF4-FFF2-40B4-BE49-F238E27FC236}">
                <a16:creationId xmlns:a16="http://schemas.microsoft.com/office/drawing/2014/main" id="{0DF98CA3-ABA9-B782-2FF6-9FFD91A756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Debido a la saturación del mercado los depósitos están llenos de mercancías invendibles. </a:t>
            </a:r>
          </a:p>
          <a:p>
            <a:pPr eaLnBrk="1" hangingPunct="1">
              <a:spcBef>
                <a:spcPct val="0"/>
              </a:spcBef>
            </a:pPr>
            <a:endParaRPr lang="fr-CH" altLang="it-CH"/>
          </a:p>
          <a:p>
            <a:pPr eaLnBrk="1" hangingPunct="1">
              <a:spcBef>
                <a:spcPct val="0"/>
              </a:spcBef>
            </a:pPr>
            <a:r>
              <a:rPr lang="it-IT" altLang="it-CH"/>
              <a:t>https://en.wikipedia.org/wiki/Consignment_agreement</a:t>
            </a:r>
          </a:p>
          <a:p>
            <a:pPr eaLnBrk="1" hangingPunct="1">
              <a:spcBef>
                <a:spcPct val="0"/>
              </a:spcBef>
            </a:pPr>
            <a:r>
              <a:rPr lang="it-IT" altLang="it-CH"/>
              <a:t>https://www.curioctopus.it/read/9008/dove-finiscono-le-auto-invendute-ecco-le-impressionanti-immagini-dei-cimiteri-di-macchine</a:t>
            </a:r>
          </a:p>
          <a:p>
            <a:pPr eaLnBrk="1" hangingPunct="1">
              <a:spcBef>
                <a:spcPct val="0"/>
              </a:spcBef>
            </a:pPr>
            <a:endParaRPr lang="it-IT" altLang="it-CH"/>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a:extLst>
              <a:ext uri="{FF2B5EF4-FFF2-40B4-BE49-F238E27FC236}">
                <a16:creationId xmlns:a16="http://schemas.microsoft.com/office/drawing/2014/main" id="{E286223D-73C1-505D-475A-6F3D071575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1CA437-FB4E-4B5B-B29C-91C7A7CF327C}" type="slidenum">
              <a:rPr lang="it-IT" altLang="en-US" smtClean="0">
                <a:solidFill>
                  <a:srgbClr val="000000"/>
                </a:solidFill>
              </a:rPr>
              <a:pPr>
                <a:spcBef>
                  <a:spcPct val="0"/>
                </a:spcBef>
              </a:pPr>
              <a:t>137</a:t>
            </a:fld>
            <a:endParaRPr lang="it-IT" altLang="en-US">
              <a:solidFill>
                <a:srgbClr val="000000"/>
              </a:solidFill>
            </a:endParaRPr>
          </a:p>
        </p:txBody>
      </p:sp>
      <p:sp>
        <p:nvSpPr>
          <p:cNvPr id="475139" name="Rectangle 2">
            <a:extLst>
              <a:ext uri="{FF2B5EF4-FFF2-40B4-BE49-F238E27FC236}">
                <a16:creationId xmlns:a16="http://schemas.microsoft.com/office/drawing/2014/main" id="{C520327B-89DD-1F3A-9E93-2EB3A60934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40" name="Rectangle 3">
            <a:extLst>
              <a:ext uri="{FF2B5EF4-FFF2-40B4-BE49-F238E27FC236}">
                <a16:creationId xmlns:a16="http://schemas.microsoft.com/office/drawing/2014/main" id="{B5604D2B-6107-4C30-43CE-C0EDDFE6E2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Una contradicción descubierta por Marx:</a:t>
            </a:r>
          </a:p>
          <a:p>
            <a:pPr eaLnBrk="1" hangingPunct="1">
              <a:spcBef>
                <a:spcPct val="0"/>
              </a:spcBef>
            </a:pPr>
            <a:r>
              <a:rPr lang="es-ES" altLang="it-CH"/>
              <a:t>El sistema capitalista es una de esas grandes superestructuras creadas por los humanos, pero que luego creció fuera de toda proporción, se mantuvo autónoma y escapó del control de los humanos, subyugándolos e imponiéndoles sus estrictas reglas hasta que destruye a los mismos humanos y también a sí mismo. En este sistema, las personas también le confían la satisfacción de sus necesidades. En consecuencia, a largo plazo, el sistema capitalista NO es sostenible.</a:t>
            </a:r>
          </a:p>
          <a:p>
            <a:pPr eaLnBrk="1" hangingPunct="1">
              <a:spcBef>
                <a:spcPct val="0"/>
              </a:spcBef>
            </a:pPr>
            <a:endParaRPr lang="fr-FR" altLang="it-CH"/>
          </a:p>
          <a:p>
            <a:pPr eaLnBrk="1" hangingPunct="1">
              <a:spcBef>
                <a:spcPct val="0"/>
              </a:spcBef>
            </a:pPr>
            <a:endParaRPr lang="fr-FR" altLang="it-CH"/>
          </a:p>
          <a:p>
            <a:pPr eaLnBrk="1" hangingPunct="1">
              <a:spcBef>
                <a:spcPct val="0"/>
              </a:spcBef>
            </a:pPr>
            <a:endParaRPr lang="fr-FR" altLang="it-CH"/>
          </a:p>
          <a:p>
            <a:pPr eaLnBrk="1" hangingPunct="1">
              <a:spcBef>
                <a:spcPct val="0"/>
              </a:spcBef>
            </a:pPr>
            <a:r>
              <a:rPr lang="fr-FR" altLang="it-CH"/>
              <a:t>http://www.oxfam.org/en/pressroom/pressrelease/2014-01-20/rigged-rules-mean-economic-growth-increasingly-winner-takes-all-for-rich-elites</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a:extLst>
              <a:ext uri="{FF2B5EF4-FFF2-40B4-BE49-F238E27FC236}">
                <a16:creationId xmlns:a16="http://schemas.microsoft.com/office/drawing/2014/main" id="{FC57EB0D-FEB0-8F01-EB24-6E9C8CF455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0DC18F-BD4C-45E9-B4D1-5B2A7D0C122B}" type="slidenum">
              <a:rPr lang="it-IT" altLang="en-US" smtClean="0">
                <a:solidFill>
                  <a:srgbClr val="000000"/>
                </a:solidFill>
              </a:rPr>
              <a:pPr>
                <a:spcBef>
                  <a:spcPct val="0"/>
                </a:spcBef>
              </a:pPr>
              <a:t>138</a:t>
            </a:fld>
            <a:endParaRPr lang="it-IT" altLang="en-US">
              <a:solidFill>
                <a:srgbClr val="000000"/>
              </a:solidFill>
            </a:endParaRPr>
          </a:p>
        </p:txBody>
      </p:sp>
      <p:sp>
        <p:nvSpPr>
          <p:cNvPr id="477187" name="Rectangle 2">
            <a:extLst>
              <a:ext uri="{FF2B5EF4-FFF2-40B4-BE49-F238E27FC236}">
                <a16:creationId xmlns:a16="http://schemas.microsoft.com/office/drawing/2014/main" id="{347BD5A2-BD26-5E52-C240-43424F8148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8" name="Rectangle 3">
            <a:extLst>
              <a:ext uri="{FF2B5EF4-FFF2-40B4-BE49-F238E27FC236}">
                <a16:creationId xmlns:a16="http://schemas.microsoft.com/office/drawing/2014/main" id="{701E49E3-84C6-3410-ECAF-3FD14230CD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injusta repartición de las riquezas.</a:t>
            </a:r>
          </a:p>
          <a:p>
            <a:pPr eaLnBrk="1" hangingPunct="1">
              <a:spcBef>
                <a:spcPct val="0"/>
              </a:spcBef>
            </a:pPr>
            <a:r>
              <a:rPr lang="es-ES" altLang="it-CH"/>
              <a:t>El coeficiente de Gini muestra la distribución de la  riqueza.</a:t>
            </a:r>
          </a:p>
          <a:p>
            <a:pPr eaLnBrk="1" hangingPunct="1">
              <a:spcBef>
                <a:spcPct val="0"/>
              </a:spcBef>
            </a:pPr>
            <a:r>
              <a:rPr lang="es-ES" altLang="it-CH"/>
              <a:t>Los países mejores tienen un coeficiente de aproximadamente 25 (Dinamarca, Japón, Suecia, Noruega), mientras que los peores tienen un coeficiente de 60 (Seychelles, Comoras, Namibia, Sudáfrica, Botswana, Haití, Angola, etc.). Suiza, Italia estan en promedio. Los Estados Unidos son sobre el promedio y en crecimiento.</a:t>
            </a:r>
          </a:p>
          <a:p>
            <a:pPr eaLnBrk="1" hangingPunct="1">
              <a:spcBef>
                <a:spcPct val="0"/>
              </a:spcBef>
            </a:pPr>
            <a:endParaRPr lang="es-ES" altLang="it-CH"/>
          </a:p>
          <a:p>
            <a:pPr eaLnBrk="1" hangingPunct="1">
              <a:spcBef>
                <a:spcPct val="0"/>
              </a:spcBef>
            </a:pPr>
            <a:r>
              <a:rPr lang="es-ES" altLang="it-CH"/>
              <a:t>https://es.wikipedia.org/wiki/Coeficiente_Gini</a:t>
            </a:r>
          </a:p>
          <a:p>
            <a:pPr eaLnBrk="1" hangingPunct="1">
              <a:spcBef>
                <a:spcPct val="0"/>
              </a:spcBef>
            </a:pPr>
            <a:r>
              <a:rPr lang="es-ES" altLang="it-CH"/>
              <a:t>http://en.wikipedia.org/wiki/Gini_coefficient</a:t>
            </a:r>
          </a:p>
          <a:p>
            <a:pPr eaLnBrk="1" hangingPunct="1">
              <a:spcBef>
                <a:spcPct val="0"/>
              </a:spcBef>
            </a:pPr>
            <a:r>
              <a:rPr lang="fr-CH" altLang="it-CH"/>
              <a:t>http://www.indexmundi.com/facts/indicators/SI.POV.GINI/rankings</a:t>
            </a:r>
          </a:p>
          <a:p>
            <a:pPr eaLnBrk="1" hangingPunct="1">
              <a:spcBef>
                <a:spcPct val="0"/>
              </a:spcBef>
            </a:pPr>
            <a:r>
              <a:rPr lang="fr-CH" altLang="it-CH"/>
              <a:t>https://es.wikipedia.org/wiki/Producto_interno_bruto</a:t>
            </a:r>
          </a:p>
          <a:p>
            <a:pPr eaLnBrk="1" hangingPunct="1">
              <a:spcBef>
                <a:spcPct val="0"/>
              </a:spcBef>
            </a:pPr>
            <a:r>
              <a:rPr lang="fr-CH" altLang="it-CH"/>
              <a:t>https://es.wikipedia.org/wiki/%C3%8Dndice_de_desarrollo_humano</a:t>
            </a:r>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egnaposto immagine diapositiva 1">
            <a:extLst>
              <a:ext uri="{FF2B5EF4-FFF2-40B4-BE49-F238E27FC236}">
                <a16:creationId xmlns:a16="http://schemas.microsoft.com/office/drawing/2014/main" id="{99430899-26D8-B3B1-6164-CAF65FEB48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Segnaposto note 2">
            <a:extLst>
              <a:ext uri="{FF2B5EF4-FFF2-40B4-BE49-F238E27FC236}">
                <a16:creationId xmlns:a16="http://schemas.microsoft.com/office/drawing/2014/main" id="{ED2FAAA9-3E19-6EAB-CB74-5294126FAC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 mayor parte de la riqueza de nuestro planeta está en manos de muy poca gente pero muy rica.</a:t>
            </a:r>
          </a:p>
          <a:p>
            <a:endParaRPr lang="es-ES" altLang="it-CH"/>
          </a:p>
          <a:p>
            <a:r>
              <a:rPr lang="es-ES" altLang="it-CH"/>
              <a:t>http://www.tdg.ch/economie/Repartition-des-richesses-la-Suisse-est-pire-que-des-dictatures/story/17309463</a:t>
            </a:r>
          </a:p>
          <a:p>
            <a:endParaRPr lang="es-ES" altLang="it-CH"/>
          </a:p>
          <a:p>
            <a:r>
              <a:rPr lang="es-ES" altLang="it-CH"/>
              <a:t>Thomas Piketty:  El capital en el siglo XXI</a:t>
            </a:r>
          </a:p>
          <a:p>
            <a:r>
              <a:rPr lang="it-CH" altLang="it-CH"/>
              <a:t>http://es.wikipedia.org/wiki/Thomas_Piketty</a:t>
            </a:r>
          </a:p>
          <a:p>
            <a:r>
              <a:rPr lang="it-CH" altLang="it-CH"/>
              <a:t>http://en.wikipedia.org/wiki/Capital_in_the_Twenty-First_Century</a:t>
            </a:r>
          </a:p>
          <a:p>
            <a:endParaRPr lang="it-CH" altLang="it-CH"/>
          </a:p>
        </p:txBody>
      </p:sp>
      <p:sp>
        <p:nvSpPr>
          <p:cNvPr id="479236" name="Segnaposto numero diapositiva 3">
            <a:extLst>
              <a:ext uri="{FF2B5EF4-FFF2-40B4-BE49-F238E27FC236}">
                <a16:creationId xmlns:a16="http://schemas.microsoft.com/office/drawing/2014/main" id="{BC07E068-704D-26F5-104F-E5BFB8C670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F5E376-614D-453A-8CE0-235F1F0A035D}" type="slidenum">
              <a:rPr lang="it-CH" altLang="en-US" smtClean="0"/>
              <a:pPr>
                <a:spcBef>
                  <a:spcPct val="0"/>
                </a:spcBef>
              </a:pPr>
              <a:t>139</a:t>
            </a:fld>
            <a:endParaRPr lang="it-CH"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egnaposto immagine diapositiva 1">
            <a:extLst>
              <a:ext uri="{FF2B5EF4-FFF2-40B4-BE49-F238E27FC236}">
                <a16:creationId xmlns:a16="http://schemas.microsoft.com/office/drawing/2014/main" id="{42F4F23E-B611-DFCB-4084-A28A8EB545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Segnaposto note 2">
            <a:extLst>
              <a:ext uri="{FF2B5EF4-FFF2-40B4-BE49-F238E27FC236}">
                <a16:creationId xmlns:a16="http://schemas.microsoft.com/office/drawing/2014/main" id="{D7017ABD-9320-9CFF-905A-DAAB15DC17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Huffington Post  Nicole Hardesty   </a:t>
            </a:r>
          </a:p>
          <a:p>
            <a:r>
              <a:rPr lang="en-US" altLang="it-CH"/>
              <a:t>America's Poor: Where Poverty Is Rising In America (INFOGRAPHIC)</a:t>
            </a:r>
          </a:p>
          <a:p>
            <a:r>
              <a:rPr lang="en-US" altLang="it-CH"/>
              <a:t>http://www.huffingtonpost.com/2010/10/18/americas-poor-a-regional-look_n_766852.html</a:t>
            </a:r>
          </a:p>
          <a:p>
            <a:endParaRPr lang="it-CH" altLang="it-CH"/>
          </a:p>
          <a:p>
            <a:r>
              <a:rPr lang="it-CH" altLang="it-CH"/>
              <a:t>Also:</a:t>
            </a:r>
          </a:p>
          <a:p>
            <a:r>
              <a:rPr lang="it-CH" altLang="it-CH"/>
              <a:t>http://www.huffingtonpost.com/tag/federal-poverty-line</a:t>
            </a:r>
          </a:p>
        </p:txBody>
      </p:sp>
      <p:sp>
        <p:nvSpPr>
          <p:cNvPr id="481284" name="Segnaposto numero diapositiva 3">
            <a:extLst>
              <a:ext uri="{FF2B5EF4-FFF2-40B4-BE49-F238E27FC236}">
                <a16:creationId xmlns:a16="http://schemas.microsoft.com/office/drawing/2014/main" id="{115775C8-88E5-9E20-59DA-6E3E7060DF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B6AB73-98C1-4F36-9954-F5C96C403D29}" type="slidenum">
              <a:rPr lang="it-CH" altLang="en-US" smtClean="0">
                <a:solidFill>
                  <a:srgbClr val="000000"/>
                </a:solidFill>
              </a:rPr>
              <a:pPr>
                <a:spcBef>
                  <a:spcPct val="0"/>
                </a:spcBef>
              </a:pPr>
              <a:t>140</a:t>
            </a:fld>
            <a:endParaRPr lang="it-CH" altLang="en-US">
              <a:solidFill>
                <a:srgbClr val="000000"/>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egnaposto immagine diapositiva 1">
            <a:extLst>
              <a:ext uri="{FF2B5EF4-FFF2-40B4-BE49-F238E27FC236}">
                <a16:creationId xmlns:a16="http://schemas.microsoft.com/office/drawing/2014/main" id="{6A4A9EEA-2BB8-E603-DE71-4CD43776AB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Segnaposto note 2">
            <a:extLst>
              <a:ext uri="{FF2B5EF4-FFF2-40B4-BE49-F238E27FC236}">
                <a16:creationId xmlns:a16="http://schemas.microsoft.com/office/drawing/2014/main" id="{98002095-B7AA-6D77-9B22-0BDDBD60F6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Http://www.huffingtonpost.it/2014/01/21/oxfam-working-for-the-few_n_4634976.html?utm_hp_ref=italy</a:t>
            </a:r>
          </a:p>
          <a:p>
            <a:endParaRPr lang="it-CH" altLang="it-CH"/>
          </a:p>
          <a:p>
            <a:r>
              <a:rPr lang="it-CH" altLang="it-CH"/>
              <a:t>http://www.oxfam.org/en/pressroom/pressrelease/2014-01-20/rigged-rules-mean-economic-growth-increasingly-winner-takes-all-for-rich-elites</a:t>
            </a:r>
          </a:p>
          <a:p>
            <a:endParaRPr lang="it-CH" altLang="it-CH"/>
          </a:p>
          <a:p>
            <a:r>
              <a:rPr lang="it-CH" altLang="it-CH">
                <a:solidFill>
                  <a:srgbClr val="000000"/>
                </a:solidFill>
              </a:rPr>
              <a:t>https://es.wikipedia.org/wiki/Coeficiente_Gini</a:t>
            </a:r>
          </a:p>
          <a:p>
            <a:r>
              <a:rPr lang="it-CH" altLang="it-CH">
                <a:solidFill>
                  <a:srgbClr val="000000"/>
                </a:solidFill>
              </a:rPr>
              <a:t>http://en.wikipedia.org/wiki/Oxfam</a:t>
            </a:r>
          </a:p>
          <a:p>
            <a:r>
              <a:rPr lang="it-CH" altLang="it-CH">
                <a:solidFill>
                  <a:srgbClr val="000000"/>
                </a:solidFill>
              </a:rPr>
              <a:t>https://es.wikipedia.org/wiki/Oxfam</a:t>
            </a:r>
          </a:p>
          <a:p>
            <a:endParaRPr lang="it-CH" altLang="it-CH">
              <a:solidFill>
                <a:srgbClr val="000000"/>
              </a:solidFill>
            </a:endParaRPr>
          </a:p>
          <a:p>
            <a:r>
              <a:rPr lang="es-ES" altLang="it-CH">
                <a:solidFill>
                  <a:srgbClr val="000000"/>
                </a:solidFill>
              </a:rPr>
              <a:t>Thomas Piketty:  El capital en el siglo XXI</a:t>
            </a:r>
          </a:p>
          <a:p>
            <a:r>
              <a:rPr lang="es-ES" altLang="it-CH">
                <a:solidFill>
                  <a:srgbClr val="000000"/>
                </a:solidFill>
              </a:rPr>
              <a:t>http://es.wikipedia.org/wiki/Thomas_Piketty</a:t>
            </a:r>
          </a:p>
          <a:p>
            <a:r>
              <a:rPr lang="es-ES" altLang="it-CH">
                <a:solidFill>
                  <a:srgbClr val="000000"/>
                </a:solidFill>
              </a:rPr>
              <a:t>http://en.wikipedia.org/wiki/Capital_in_the_Twenty-First_Century</a:t>
            </a:r>
          </a:p>
          <a:p>
            <a:endParaRPr lang="es-ES" altLang="it-CH">
              <a:solidFill>
                <a:srgbClr val="000000"/>
              </a:solidFill>
            </a:endParaRPr>
          </a:p>
          <a:p>
            <a:r>
              <a:rPr lang="es-ES" altLang="it-CH">
                <a:solidFill>
                  <a:srgbClr val="000000"/>
                </a:solidFill>
              </a:rPr>
              <a:t>https://es.wikipedia.org/wiki/William_Beveridge</a:t>
            </a:r>
          </a:p>
          <a:p>
            <a:r>
              <a:rPr lang="es-ES" altLang="it-CH">
                <a:solidFill>
                  <a:srgbClr val="000000"/>
                </a:solidFill>
              </a:rPr>
              <a:t>https://es.wikipedia.org/wiki/Michael_Parenti</a:t>
            </a:r>
          </a:p>
          <a:p>
            <a:r>
              <a:rPr lang="es-ES" altLang="it-CH">
                <a:solidFill>
                  <a:srgbClr val="000000"/>
                </a:solidFill>
              </a:rPr>
              <a:t>https://es.wikipedia.org/wiki/Joseph_Stiglitz</a:t>
            </a:r>
          </a:p>
          <a:p>
            <a:r>
              <a:rPr lang="en-US" altLang="it-CH">
                <a:solidFill>
                  <a:srgbClr val="000000"/>
                </a:solidFill>
              </a:rPr>
              <a:t>Robert B. Reich:  "Saving Capitalism”</a:t>
            </a:r>
            <a:endParaRPr lang="es-ES" altLang="it-CH">
              <a:solidFill>
                <a:srgbClr val="000000"/>
              </a:solidFill>
            </a:endParaRPr>
          </a:p>
          <a:p>
            <a:endParaRPr lang="es-ES" altLang="it-CH">
              <a:solidFill>
                <a:srgbClr val="000000"/>
              </a:solidFill>
            </a:endParaRPr>
          </a:p>
          <a:p>
            <a:endParaRPr lang="es-ES" altLang="it-CH">
              <a:solidFill>
                <a:srgbClr val="000000"/>
              </a:solidFill>
            </a:endParaRPr>
          </a:p>
          <a:p>
            <a:endParaRPr lang="it-CH" altLang="it-CH">
              <a:solidFill>
                <a:srgbClr val="000000"/>
              </a:solidFill>
            </a:endParaRPr>
          </a:p>
          <a:p>
            <a:endParaRPr lang="it-CH" altLang="it-CH"/>
          </a:p>
          <a:p>
            <a:endParaRPr lang="it-CH" altLang="it-CH"/>
          </a:p>
        </p:txBody>
      </p:sp>
      <p:sp>
        <p:nvSpPr>
          <p:cNvPr id="483332" name="Segnaposto numero diapositiva 3">
            <a:extLst>
              <a:ext uri="{FF2B5EF4-FFF2-40B4-BE49-F238E27FC236}">
                <a16:creationId xmlns:a16="http://schemas.microsoft.com/office/drawing/2014/main" id="{0FB264DE-804E-2DEA-528C-FC66F7EE5E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62EE0E-60E9-419F-9582-108F70215FCA}" type="slidenum">
              <a:rPr lang="it-CH" altLang="en-US" smtClean="0">
                <a:solidFill>
                  <a:srgbClr val="000000"/>
                </a:solidFill>
              </a:rPr>
              <a:pPr>
                <a:spcBef>
                  <a:spcPct val="0"/>
                </a:spcBef>
              </a:pPr>
              <a:t>141</a:t>
            </a:fld>
            <a:endParaRPr lang="it-CH" altLang="en-US">
              <a:solidFill>
                <a:srgbClr val="000000"/>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a:extLst>
              <a:ext uri="{FF2B5EF4-FFF2-40B4-BE49-F238E27FC236}">
                <a16:creationId xmlns:a16="http://schemas.microsoft.com/office/drawing/2014/main" id="{1C7EFB8A-293C-44E6-22D5-CFBCF55D81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F9863A-CFEB-462D-A189-1B7E48215306}" type="slidenum">
              <a:rPr lang="it-IT" altLang="en-US" smtClean="0">
                <a:solidFill>
                  <a:srgbClr val="000000"/>
                </a:solidFill>
              </a:rPr>
              <a:pPr>
                <a:spcBef>
                  <a:spcPct val="0"/>
                </a:spcBef>
              </a:pPr>
              <a:t>142</a:t>
            </a:fld>
            <a:endParaRPr lang="it-IT" altLang="en-US">
              <a:solidFill>
                <a:srgbClr val="000000"/>
              </a:solidFill>
            </a:endParaRPr>
          </a:p>
        </p:txBody>
      </p:sp>
      <p:sp>
        <p:nvSpPr>
          <p:cNvPr id="485379" name="Rectangle 2">
            <a:extLst>
              <a:ext uri="{FF2B5EF4-FFF2-40B4-BE49-F238E27FC236}">
                <a16:creationId xmlns:a16="http://schemas.microsoft.com/office/drawing/2014/main" id="{14303E1B-F758-6FB3-9B8C-AE84FC5591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80" name="Rectangle 3">
            <a:extLst>
              <a:ext uri="{FF2B5EF4-FFF2-40B4-BE49-F238E27FC236}">
                <a16:creationId xmlns:a16="http://schemas.microsoft.com/office/drawing/2014/main" id="{5AD23F05-A9E0-846B-CEC2-66D5A7A13D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Nacimiento de grandes imperios económicos ligados a las grandes empresas comerciales y multinacionales.</a:t>
            </a:r>
          </a:p>
          <a:p>
            <a:pPr eaLnBrk="1" hangingPunct="1">
              <a:spcBef>
                <a:spcPct val="0"/>
              </a:spcBef>
            </a:pPr>
            <a:endParaRPr lang="it-CH" altLang="it-CH"/>
          </a:p>
          <a:p>
            <a:pPr eaLnBrk="1" hangingPunct="1">
              <a:spcBef>
                <a:spcPct val="0"/>
              </a:spcBef>
            </a:pPr>
            <a:r>
              <a:rPr lang="it-CH" altLang="it-CH"/>
              <a:t>https://es.wikipedia.org/wiki/Acumulacion_de_capital</a:t>
            </a:r>
          </a:p>
          <a:p>
            <a:pPr eaLnBrk="1" hangingPunct="1">
              <a:spcBef>
                <a:spcPct val="0"/>
              </a:spcBef>
            </a:pPr>
            <a:r>
              <a:rPr lang="it-CH" altLang="it-CH"/>
              <a:t>https://en.wikipedia.org/wiki/Capital_accumulation</a:t>
            </a:r>
          </a:p>
          <a:p>
            <a:pPr eaLnBrk="1" hangingPunct="1">
              <a:spcBef>
                <a:spcPct val="0"/>
              </a:spcBef>
            </a:pPr>
            <a:endParaRPr lang="it-CH" altLang="it-CH"/>
          </a:p>
          <a:p>
            <a:pPr eaLnBrk="1" hangingPunct="1">
              <a:spcBef>
                <a:spcPct val="0"/>
              </a:spcBef>
            </a:pPr>
            <a:r>
              <a:rPr lang="en-US" altLang="it-CH"/>
              <a:t>MULTINATIONAL CORPORATIONS, GLOBALIZATION AND POVERTY:</a:t>
            </a:r>
          </a:p>
          <a:p>
            <a:pPr eaLnBrk="1" hangingPunct="1">
              <a:spcBef>
                <a:spcPct val="0"/>
              </a:spcBef>
            </a:pPr>
            <a:r>
              <a:rPr lang="en-US" altLang="it-CH"/>
              <a:t>http://info.worldbank.org/etools/docs/library/89443/tu_0601/newfarmer.pdf</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813010B4-F1F6-639C-F1DC-4B6F3EBF54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5D9895-16AD-4A7A-A6EE-B1D005624C99}" type="slidenum">
              <a:rPr lang="it-IT" altLang="en-US" smtClean="0">
                <a:solidFill>
                  <a:srgbClr val="000000"/>
                </a:solidFill>
              </a:rPr>
              <a:pPr>
                <a:spcBef>
                  <a:spcPct val="0"/>
                </a:spcBef>
              </a:pPr>
              <a:t>15</a:t>
            </a:fld>
            <a:endParaRPr lang="it-IT" altLang="en-US">
              <a:solidFill>
                <a:srgbClr val="000000"/>
              </a:solidFill>
            </a:endParaRPr>
          </a:p>
        </p:txBody>
      </p:sp>
      <p:sp>
        <p:nvSpPr>
          <p:cNvPr id="227331" name="Rectangle 2">
            <a:extLst>
              <a:ext uri="{FF2B5EF4-FFF2-40B4-BE49-F238E27FC236}">
                <a16:creationId xmlns:a16="http://schemas.microsoft.com/office/drawing/2014/main" id="{14EF33A7-839B-A2B8-5927-9C42B2F7AF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2" name="Rectangle 3">
            <a:extLst>
              <a:ext uri="{FF2B5EF4-FFF2-40B4-BE49-F238E27FC236}">
                <a16:creationId xmlns:a16="http://schemas.microsoft.com/office/drawing/2014/main" id="{B45E4C12-FF8A-E83D-C7A1-059B4E1171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it-CH"/>
              <a:t>Hiladería: establecimiento industrial a principios de la revolución industrial.</a:t>
            </a:r>
          </a:p>
          <a:p>
            <a:r>
              <a:rPr lang="es-ES_tradnl" altLang="it-CH"/>
              <a:t>Hilamos el hilo del gusano de seda. Las mujeres y también los niños trabajan durante 12-14 horas por días, durante 6 días por semana.</a:t>
            </a:r>
          </a:p>
          <a:p>
            <a:r>
              <a:rPr lang="es-ES_tradnl" altLang="it-CH"/>
              <a:t>Por primera vez centenares de personas (los obreros y las obreras, </a:t>
            </a:r>
            <a:r>
              <a:rPr lang="es-ES" altLang="it-CH"/>
              <a:t>en el dibujo se representa también un niño que trabaja</a:t>
            </a:r>
            <a:r>
              <a:rPr lang="es-ES_tradnl" altLang="it-CH"/>
              <a:t>) son reunidos (en la empresa para trabajar) y advierten que ellos tienen los mismos problemas (cansancio, salud, suciedad, horarios) y los mismos intereses (recibir el más alto salario posible y trabajar lo menos posible). Ellos advierten cada día y personalmente la diferencia social entre los trabajadores y el patrón y su familia. Los trabajadores toman conciencia de su asociación a la clase proletariado.</a:t>
            </a:r>
          </a:p>
          <a:p>
            <a:r>
              <a:rPr lang="es-ES_tradnl" altLang="it-CH"/>
              <a:t>Para el propietario es claro que su interés es hacer trabajar a los obreros (hombres, mujeres y niños) el mayor tiempo posible con un salario, el más bajo posible. </a:t>
            </a:r>
          </a:p>
          <a:p>
            <a:r>
              <a:rPr lang="es-ES_tradnl" altLang="it-CH"/>
              <a:t>El conflicto social es inevitable.</a:t>
            </a:r>
          </a:p>
          <a:p>
            <a:r>
              <a:rPr lang="es-ES" altLang="it-CH"/>
              <a:t>La concentración de la fuerza de trabajo en unas pocas grandes unidades de producción permite al propietario para controlar mejor a los trabajadores y las autoridades para controlar el proletariado</a:t>
            </a:r>
          </a:p>
          <a:p>
            <a:endParaRPr lang="es-ES" altLang="it-CH"/>
          </a:p>
          <a:p>
            <a:r>
              <a:rPr lang="es-ES" altLang="it-CH"/>
              <a:t>Imagen: note que las mujeres trabajadoras</a:t>
            </a:r>
          </a:p>
          <a:p>
            <a:r>
              <a:rPr lang="es-ES" altLang="it-CH"/>
              <a:t>están de pie o sentado en un taburete sin respaldo, muchos tienen que trabajar en el lado, tienen que sumergir sus manos en agua caliente, el local no se calienta y probablemente estas expuestos a corrientes de aire, el suelo está frío, hay guardias que no permiten descansos, no hay traje de trabajo o de protección, no hay iluminación artificial por lo que lo más probable es que la jornada de trabajo durava desde el amanecer hasta el atardecer. Note que también un niño debes trabajar.</a:t>
            </a:r>
          </a:p>
          <a:p>
            <a:r>
              <a:rPr lang="es-ES" altLang="it-CH"/>
              <a:t> </a:t>
            </a:r>
          </a:p>
          <a:p>
            <a:r>
              <a:rPr lang="it-IT" altLang="it-CH"/>
              <a:t>http://en.wikipedia.org/wiki/Silk_industry_of_Cheshire#Silk_spinning</a:t>
            </a:r>
          </a:p>
          <a:p>
            <a:r>
              <a:rPr lang="it-IT" altLang="it-CH"/>
              <a:t>https://fr.wikipedia.org/wiki/Manufacture</a:t>
            </a:r>
          </a:p>
          <a:p>
            <a:endParaRPr lang="it-IT" altLang="it-CH"/>
          </a:p>
          <a:p>
            <a:r>
              <a:rPr lang="it-IT" altLang="it-CH"/>
              <a:t>https://es.wikipedia.org/wiki/Declaraci%C3%B3n_de_los_Derechos_del_Hombre_y_del_Ciudadano</a:t>
            </a:r>
          </a:p>
          <a:p>
            <a:endParaRPr lang="it-IT" altLang="it-CH"/>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egnaposto immagine diapositiva 1">
            <a:extLst>
              <a:ext uri="{FF2B5EF4-FFF2-40B4-BE49-F238E27FC236}">
                <a16:creationId xmlns:a16="http://schemas.microsoft.com/office/drawing/2014/main" id="{8B051B51-EAED-40FC-735F-3008EA0888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Segnaposto note 2">
            <a:extLst>
              <a:ext uri="{FF2B5EF4-FFF2-40B4-BE49-F238E27FC236}">
                <a16:creationId xmlns:a16="http://schemas.microsoft.com/office/drawing/2014/main" id="{17EC406C-D9C0-C166-539F-C19998A53A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https://www.oxfam.org/sites/www.oxfam.org/files/file_attachments/bp-reward-work-not-wealth-220118-es.pdf</a:t>
            </a:r>
          </a:p>
        </p:txBody>
      </p:sp>
      <p:sp>
        <p:nvSpPr>
          <p:cNvPr id="487428" name="Segnaposto numero diapositiva 3">
            <a:extLst>
              <a:ext uri="{FF2B5EF4-FFF2-40B4-BE49-F238E27FC236}">
                <a16:creationId xmlns:a16="http://schemas.microsoft.com/office/drawing/2014/main" id="{706EF46A-8080-CAA0-853F-BEB9D66A97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24C948-1D5C-40A3-A180-FF7B87462371}" type="slidenum">
              <a:rPr lang="it-CH" altLang="en-US" smtClean="0">
                <a:latin typeface="Calibri" panose="020F0502020204030204" pitchFamily="34" charset="0"/>
              </a:rPr>
              <a:pPr/>
              <a:t>143</a:t>
            </a:fld>
            <a:endParaRPr lang="it-CH" altLang="en-US">
              <a:latin typeface="Calibri" panose="020F050202020403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a:extLst>
              <a:ext uri="{FF2B5EF4-FFF2-40B4-BE49-F238E27FC236}">
                <a16:creationId xmlns:a16="http://schemas.microsoft.com/office/drawing/2014/main" id="{C703881B-9087-F421-8E5F-C0B7297B0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7F0D48-75C5-4E3D-BE82-C01CF07D9076}" type="slidenum">
              <a:rPr lang="it-IT" altLang="en-US" smtClean="0">
                <a:solidFill>
                  <a:srgbClr val="000000"/>
                </a:solidFill>
              </a:rPr>
              <a:pPr>
                <a:spcBef>
                  <a:spcPct val="0"/>
                </a:spcBef>
              </a:pPr>
              <a:t>144</a:t>
            </a:fld>
            <a:endParaRPr lang="it-IT" altLang="en-US">
              <a:solidFill>
                <a:srgbClr val="000000"/>
              </a:solidFill>
            </a:endParaRPr>
          </a:p>
        </p:txBody>
      </p:sp>
      <p:sp>
        <p:nvSpPr>
          <p:cNvPr id="489475" name="Rectangle 2">
            <a:extLst>
              <a:ext uri="{FF2B5EF4-FFF2-40B4-BE49-F238E27FC236}">
                <a16:creationId xmlns:a16="http://schemas.microsoft.com/office/drawing/2014/main" id="{5E69EEB9-0F30-10E5-FDCF-C69438EF15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6" name="Rectangle 3">
            <a:extLst>
              <a:ext uri="{FF2B5EF4-FFF2-40B4-BE49-F238E27FC236}">
                <a16:creationId xmlns:a16="http://schemas.microsoft.com/office/drawing/2014/main" id="{B7AF9790-8C9F-A707-DCA9-25A6247CC4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Mientras que los trabajadores son despedidos, les ricos se convierten cada día más ricos.</a:t>
            </a:r>
          </a:p>
          <a:p>
            <a:pPr eaLnBrk="1" hangingPunct="1">
              <a:spcBef>
                <a:spcPct val="0"/>
              </a:spcBef>
            </a:pPr>
            <a:r>
              <a:rPr lang="es-ES" altLang="it-CH"/>
              <a:t>La revista Forbes ha publicado la lista de las personas más ricas en el mundo: cada año sus activos aumentan.</a:t>
            </a:r>
            <a:endParaRPr lang="it-IT" altLang="it-CH"/>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a:extLst>
              <a:ext uri="{FF2B5EF4-FFF2-40B4-BE49-F238E27FC236}">
                <a16:creationId xmlns:a16="http://schemas.microsoft.com/office/drawing/2014/main" id="{79794D07-9E92-BC78-6376-7BFCF96BB0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9C8CF8-0038-4D1B-910E-24E327A8D92B}" type="slidenum">
              <a:rPr lang="it-IT" altLang="en-US" smtClean="0">
                <a:solidFill>
                  <a:srgbClr val="000000"/>
                </a:solidFill>
              </a:rPr>
              <a:pPr>
                <a:spcBef>
                  <a:spcPct val="0"/>
                </a:spcBef>
              </a:pPr>
              <a:t>145</a:t>
            </a:fld>
            <a:endParaRPr lang="it-IT" altLang="en-US">
              <a:solidFill>
                <a:srgbClr val="000000"/>
              </a:solidFill>
            </a:endParaRPr>
          </a:p>
        </p:txBody>
      </p:sp>
      <p:sp>
        <p:nvSpPr>
          <p:cNvPr id="491523" name="Rectangle 2">
            <a:extLst>
              <a:ext uri="{FF2B5EF4-FFF2-40B4-BE49-F238E27FC236}">
                <a16:creationId xmlns:a16="http://schemas.microsoft.com/office/drawing/2014/main" id="{F2279E44-73BB-424D-19A0-D868895380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4" name="Rectangle 3">
            <a:extLst>
              <a:ext uri="{FF2B5EF4-FFF2-40B4-BE49-F238E27FC236}">
                <a16:creationId xmlns:a16="http://schemas.microsoft.com/office/drawing/2014/main" id="{9815597F-61DC-CC83-3797-443FC7D750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diferencia entre ricos y pobres es cada día más grande y notable.</a:t>
            </a:r>
            <a:endParaRPr lang="it-IT" altLang="it-CH"/>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7AA2E71A-B7BD-0C55-705A-980B48BE2F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C22A69-A62A-4DD3-9C15-60E2BA7152DA}" type="slidenum">
              <a:rPr lang="it-IT" altLang="en-US" smtClean="0">
                <a:solidFill>
                  <a:srgbClr val="000000"/>
                </a:solidFill>
              </a:rPr>
              <a:pPr>
                <a:spcBef>
                  <a:spcPct val="0"/>
                </a:spcBef>
              </a:pPr>
              <a:t>146</a:t>
            </a:fld>
            <a:endParaRPr lang="it-IT" altLang="en-US">
              <a:solidFill>
                <a:srgbClr val="000000"/>
              </a:solidFill>
            </a:endParaRPr>
          </a:p>
        </p:txBody>
      </p:sp>
      <p:sp>
        <p:nvSpPr>
          <p:cNvPr id="493571" name="Rectangle 2">
            <a:extLst>
              <a:ext uri="{FF2B5EF4-FFF2-40B4-BE49-F238E27FC236}">
                <a16:creationId xmlns:a16="http://schemas.microsoft.com/office/drawing/2014/main" id="{0D28BE79-FCFE-1DE5-E6E5-B8EAEE7B3F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2" name="Rectangle 3">
            <a:extLst>
              <a:ext uri="{FF2B5EF4-FFF2-40B4-BE49-F238E27FC236}">
                <a16:creationId xmlns:a16="http://schemas.microsoft.com/office/drawing/2014/main" id="{5433AC84-213B-E8A6-996D-003141F5F9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diferencia entre ricos y pobres también es evidente en las viviendas.</a:t>
            </a:r>
            <a:endParaRPr lang="it-IT" altLang="it-CH"/>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a:extLst>
              <a:ext uri="{FF2B5EF4-FFF2-40B4-BE49-F238E27FC236}">
                <a16:creationId xmlns:a16="http://schemas.microsoft.com/office/drawing/2014/main" id="{A32041FB-32C5-21AB-32A3-B69609B14F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4913" indent="-239713">
              <a:spcBef>
                <a:spcPct val="30000"/>
              </a:spcBef>
              <a:defRPr sz="1200">
                <a:solidFill>
                  <a:schemeClr val="tx1"/>
                </a:solidFill>
                <a:latin typeface="Calibri" panose="020F0502020204030204" pitchFamily="34" charset="0"/>
              </a:defRPr>
            </a:lvl3pPr>
            <a:lvl4pPr marL="1687513" indent="-239713">
              <a:spcBef>
                <a:spcPct val="30000"/>
              </a:spcBef>
              <a:defRPr sz="1200">
                <a:solidFill>
                  <a:schemeClr val="tx1"/>
                </a:solidFill>
                <a:latin typeface="Calibri" panose="020F0502020204030204" pitchFamily="34" charset="0"/>
              </a:defRPr>
            </a:lvl4pPr>
            <a:lvl5pPr marL="2170113" indent="-239713">
              <a:spcBef>
                <a:spcPct val="30000"/>
              </a:spcBef>
              <a:defRPr sz="1200">
                <a:solidFill>
                  <a:schemeClr val="tx1"/>
                </a:solidFill>
                <a:latin typeface="Calibri" panose="020F0502020204030204" pitchFamily="34" charset="0"/>
              </a:defRPr>
            </a:lvl5pPr>
            <a:lvl6pPr marL="2627313" indent="-239713" eaLnBrk="0" fontAlgn="base" hangingPunct="0">
              <a:spcBef>
                <a:spcPct val="30000"/>
              </a:spcBef>
              <a:spcAft>
                <a:spcPct val="0"/>
              </a:spcAft>
              <a:defRPr sz="1200">
                <a:solidFill>
                  <a:schemeClr val="tx1"/>
                </a:solidFill>
                <a:latin typeface="Calibri" panose="020F0502020204030204" pitchFamily="34" charset="0"/>
              </a:defRPr>
            </a:lvl6pPr>
            <a:lvl7pPr marL="3084513" indent="-239713" eaLnBrk="0" fontAlgn="base" hangingPunct="0">
              <a:spcBef>
                <a:spcPct val="30000"/>
              </a:spcBef>
              <a:spcAft>
                <a:spcPct val="0"/>
              </a:spcAft>
              <a:defRPr sz="1200">
                <a:solidFill>
                  <a:schemeClr val="tx1"/>
                </a:solidFill>
                <a:latin typeface="Calibri" panose="020F0502020204030204" pitchFamily="34" charset="0"/>
              </a:defRPr>
            </a:lvl7pPr>
            <a:lvl8pPr marL="3541713" indent="-239713" eaLnBrk="0" fontAlgn="base" hangingPunct="0">
              <a:spcBef>
                <a:spcPct val="30000"/>
              </a:spcBef>
              <a:spcAft>
                <a:spcPct val="0"/>
              </a:spcAft>
              <a:defRPr sz="1200">
                <a:solidFill>
                  <a:schemeClr val="tx1"/>
                </a:solidFill>
                <a:latin typeface="Calibri" panose="020F0502020204030204" pitchFamily="34" charset="0"/>
              </a:defRPr>
            </a:lvl8pPr>
            <a:lvl9pPr marL="3998913"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65E82D-9F56-48CE-959C-8AF8F2422D65}" type="slidenum">
              <a:rPr lang="it-IT" altLang="en-US" sz="1300" smtClean="0">
                <a:solidFill>
                  <a:srgbClr val="000000"/>
                </a:solidFill>
                <a:latin typeface="Arial" panose="020B0604020202020204" pitchFamily="34" charset="0"/>
              </a:rPr>
              <a:pPr>
                <a:spcBef>
                  <a:spcPct val="0"/>
                </a:spcBef>
              </a:pPr>
              <a:t>147</a:t>
            </a:fld>
            <a:endParaRPr lang="it-IT" altLang="en-US" sz="1300">
              <a:solidFill>
                <a:srgbClr val="000000"/>
              </a:solidFill>
              <a:latin typeface="Arial" panose="020B0604020202020204" pitchFamily="34" charset="0"/>
            </a:endParaRPr>
          </a:p>
        </p:txBody>
      </p:sp>
      <p:sp>
        <p:nvSpPr>
          <p:cNvPr id="495619" name="Rectangle 2">
            <a:extLst>
              <a:ext uri="{FF2B5EF4-FFF2-40B4-BE49-F238E27FC236}">
                <a16:creationId xmlns:a16="http://schemas.microsoft.com/office/drawing/2014/main" id="{6885BDD4-F7B3-F1A4-27FE-1A4A5E5EAAF3}"/>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20" name="Rectangle 3">
            <a:extLst>
              <a:ext uri="{FF2B5EF4-FFF2-40B4-BE49-F238E27FC236}">
                <a16:creationId xmlns:a16="http://schemas.microsoft.com/office/drawing/2014/main" id="{E3F54380-0E8E-9160-2CBD-CBD467FFDA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No comment</a:t>
            </a:r>
            <a:endParaRPr lang="it-IT" altLang="it-CH"/>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egnaposto immagine diapositiva 1">
            <a:extLst>
              <a:ext uri="{FF2B5EF4-FFF2-40B4-BE49-F238E27FC236}">
                <a16:creationId xmlns:a16="http://schemas.microsoft.com/office/drawing/2014/main" id="{749AF12B-E410-78CB-A9C0-451D5719E8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Segnaposto note 2">
            <a:extLst>
              <a:ext uri="{FF2B5EF4-FFF2-40B4-BE49-F238E27FC236}">
                <a16:creationId xmlns:a16="http://schemas.microsoft.com/office/drawing/2014/main" id="{83D9884F-977E-F91F-6958-1852AE6903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Albarella esta en Italia cerca de Venezia y</a:t>
            </a:r>
            <a:r>
              <a:rPr lang="es-ES" altLang="it-CH"/>
              <a:t> es completamente privada y exclusiva.</a:t>
            </a:r>
          </a:p>
          <a:p>
            <a:endParaRPr lang="es-ES" altLang="it-CH"/>
          </a:p>
          <a:p>
            <a:r>
              <a:rPr lang="it-CH" altLang="it-CH"/>
              <a:t>http://it.wikipedia.org/wiki/Isola_di_Albarella</a:t>
            </a:r>
          </a:p>
          <a:p>
            <a:r>
              <a:rPr lang="it-CH" altLang="it-CH"/>
              <a:t>http://www.albarella.it/it/isola-di-albarella</a:t>
            </a:r>
          </a:p>
          <a:p>
            <a:endParaRPr lang="it-CH" altLang="it-CH"/>
          </a:p>
        </p:txBody>
      </p:sp>
      <p:sp>
        <p:nvSpPr>
          <p:cNvPr id="497668" name="Segnaposto numero diapositiva 3">
            <a:extLst>
              <a:ext uri="{FF2B5EF4-FFF2-40B4-BE49-F238E27FC236}">
                <a16:creationId xmlns:a16="http://schemas.microsoft.com/office/drawing/2014/main" id="{9F13A998-1336-86F5-A92E-7DA340C130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082A79-6E24-4F76-A16B-C47671D2F47D}" type="slidenum">
              <a:rPr lang="it-CH" altLang="en-US" smtClean="0"/>
              <a:pPr>
                <a:spcBef>
                  <a:spcPct val="0"/>
                </a:spcBef>
              </a:pPr>
              <a:t>148</a:t>
            </a:fld>
            <a:endParaRPr lang="it-CH"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egnaposto immagine diapositiva 1">
            <a:extLst>
              <a:ext uri="{FF2B5EF4-FFF2-40B4-BE49-F238E27FC236}">
                <a16:creationId xmlns:a16="http://schemas.microsoft.com/office/drawing/2014/main" id="{74A1325D-C618-3DB0-160A-DF85695A24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Segnaposto note 2">
            <a:extLst>
              <a:ext uri="{FF2B5EF4-FFF2-40B4-BE49-F238E27FC236}">
                <a16:creationId xmlns:a16="http://schemas.microsoft.com/office/drawing/2014/main" id="{9019A988-D39E-8F6D-6EAF-4324147CE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https://en.wikipedia.org/wiki/Slum</a:t>
            </a:r>
          </a:p>
          <a:p>
            <a:endParaRPr lang="it-CH" altLang="it-CH"/>
          </a:p>
        </p:txBody>
      </p:sp>
      <p:sp>
        <p:nvSpPr>
          <p:cNvPr id="499716" name="Segnaposto numero diapositiva 3">
            <a:extLst>
              <a:ext uri="{FF2B5EF4-FFF2-40B4-BE49-F238E27FC236}">
                <a16:creationId xmlns:a16="http://schemas.microsoft.com/office/drawing/2014/main" id="{5784F5F7-11E5-7F4C-582D-A3E72F3583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85E941-881E-4BD3-B246-E09724819965}" type="slidenum">
              <a:rPr lang="it-CH" altLang="en-US" smtClean="0"/>
              <a:pPr>
                <a:spcBef>
                  <a:spcPct val="0"/>
                </a:spcBef>
              </a:pPr>
              <a:t>149</a:t>
            </a:fld>
            <a:endParaRPr lang="it-CH"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egnaposto immagine diapositiva 1">
            <a:extLst>
              <a:ext uri="{FF2B5EF4-FFF2-40B4-BE49-F238E27FC236}">
                <a16:creationId xmlns:a16="http://schemas.microsoft.com/office/drawing/2014/main" id="{73087D12-8FE9-DEB8-CAF4-D03EAD034D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3" name="Segnaposto note 2">
            <a:extLst>
              <a:ext uri="{FF2B5EF4-FFF2-40B4-BE49-F238E27FC236}">
                <a16:creationId xmlns:a16="http://schemas.microsoft.com/office/drawing/2014/main" id="{8B141EDD-677C-7BDD-1959-D67AD1D5B2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https://en.wikipedia.org/wiki/Favela_da_Rocinha</a:t>
            </a:r>
          </a:p>
          <a:p>
            <a:r>
              <a:rPr lang="it-CH" altLang="it-CH"/>
              <a:t>https://es.wikipedia.org/wiki/Favela</a:t>
            </a:r>
          </a:p>
        </p:txBody>
      </p:sp>
      <p:sp>
        <p:nvSpPr>
          <p:cNvPr id="501764" name="Segnaposto numero diapositiva 3">
            <a:extLst>
              <a:ext uri="{FF2B5EF4-FFF2-40B4-BE49-F238E27FC236}">
                <a16:creationId xmlns:a16="http://schemas.microsoft.com/office/drawing/2014/main" id="{D254AECF-5ACB-9D2D-4AD7-76FA6250B9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4223E3-2374-4588-BDEB-8B6C0ED3879F}" type="slidenum">
              <a:rPr lang="it-CH" altLang="en-US" smtClean="0"/>
              <a:pPr>
                <a:spcBef>
                  <a:spcPct val="0"/>
                </a:spcBef>
              </a:pPr>
              <a:t>150</a:t>
            </a:fld>
            <a:endParaRPr lang="it-CH"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egnaposto immagine diapositiva 1">
            <a:extLst>
              <a:ext uri="{FF2B5EF4-FFF2-40B4-BE49-F238E27FC236}">
                <a16:creationId xmlns:a16="http://schemas.microsoft.com/office/drawing/2014/main" id="{5906A267-C860-7A5A-1CDF-09479A8DF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Segnaposto note 2">
            <a:extLst>
              <a:ext uri="{FF2B5EF4-FFF2-40B4-BE49-F238E27FC236}">
                <a16:creationId xmlns:a16="http://schemas.microsoft.com/office/drawing/2014/main" id="{92AE1C52-80E0-D578-F857-29B8DC6AD6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El periodico suizo  «20 minuti»  del 12. octobre 2012</a:t>
            </a:r>
          </a:p>
        </p:txBody>
      </p:sp>
      <p:sp>
        <p:nvSpPr>
          <p:cNvPr id="503812" name="Segnaposto numero diapositiva 3">
            <a:extLst>
              <a:ext uri="{FF2B5EF4-FFF2-40B4-BE49-F238E27FC236}">
                <a16:creationId xmlns:a16="http://schemas.microsoft.com/office/drawing/2014/main" id="{C3D2559E-840B-076C-EB16-E24139BE4F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A987D4-F457-457E-A403-F8400F186631}" type="slidenum">
              <a:rPr lang="it-CH" altLang="en-US" smtClean="0"/>
              <a:pPr>
                <a:spcBef>
                  <a:spcPct val="0"/>
                </a:spcBef>
              </a:pPr>
              <a:t>151</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a:extLst>
              <a:ext uri="{FF2B5EF4-FFF2-40B4-BE49-F238E27FC236}">
                <a16:creationId xmlns:a16="http://schemas.microsoft.com/office/drawing/2014/main" id="{A4BAB09B-9871-BC24-384F-DB0DF21BA0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162EB6-91FA-4A0F-A531-7302ECD0CDBD}" type="slidenum">
              <a:rPr lang="it-IT" altLang="en-US" smtClean="0">
                <a:solidFill>
                  <a:srgbClr val="000000"/>
                </a:solidFill>
              </a:rPr>
              <a:pPr>
                <a:spcBef>
                  <a:spcPct val="0"/>
                </a:spcBef>
              </a:pPr>
              <a:t>152</a:t>
            </a:fld>
            <a:endParaRPr lang="it-IT" altLang="en-US">
              <a:solidFill>
                <a:srgbClr val="000000"/>
              </a:solidFill>
            </a:endParaRPr>
          </a:p>
        </p:txBody>
      </p:sp>
      <p:sp>
        <p:nvSpPr>
          <p:cNvPr id="505859" name="Rectangle 2">
            <a:extLst>
              <a:ext uri="{FF2B5EF4-FFF2-40B4-BE49-F238E27FC236}">
                <a16:creationId xmlns:a16="http://schemas.microsoft.com/office/drawing/2014/main" id="{C84A8A4D-4067-54AC-76F0-B04C779B44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60" name="Rectangle 3">
            <a:extLst>
              <a:ext uri="{FF2B5EF4-FFF2-40B4-BE49-F238E27FC236}">
                <a16:creationId xmlns:a16="http://schemas.microsoft.com/office/drawing/2014/main" id="{8D50080B-1D9E-31BA-2CBA-818123B5CA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Los trabajadores despedidos y desempleados protestan. Su existencia es amenazada.</a:t>
            </a:r>
          </a:p>
          <a:p>
            <a:pPr eaLnBrk="1" hangingPunct="1">
              <a:spcBef>
                <a:spcPct val="0"/>
              </a:spcBef>
            </a:pPr>
            <a:endParaRPr lang="fr-CH" altLang="it-CH"/>
          </a:p>
          <a:p>
            <a:pPr eaLnBrk="1" hangingPunct="1">
              <a:spcBef>
                <a:spcPct val="0"/>
              </a:spcBef>
            </a:pPr>
            <a:r>
              <a:rPr lang="it-IT" altLang="it-CH"/>
              <a:t>http://www.nidirect.gov.uk/unfair-dismissal</a:t>
            </a:r>
          </a:p>
          <a:p>
            <a:pPr eaLnBrk="1" hangingPunct="1">
              <a:spcBef>
                <a:spcPct val="0"/>
              </a:spcBef>
            </a:pPr>
            <a:r>
              <a:rPr lang="it-IT" altLang="it-CH"/>
              <a:t>https://en.wikipedia.org/wiki/2011_Wisconsin_protests#Protests</a:t>
            </a:r>
          </a:p>
          <a:p>
            <a:pPr eaLnBrk="1" hangingPunct="1">
              <a:spcBef>
                <a:spcPct val="0"/>
              </a:spcBef>
            </a:pPr>
            <a:endParaRPr lang="it-IT" altLang="it-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DC897780-51FC-7B9B-CC00-EF6D5EE293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7BB48C-4087-4DCE-8126-986396D396DD}" type="slidenum">
              <a:rPr lang="it-IT" altLang="en-US" smtClean="0">
                <a:solidFill>
                  <a:srgbClr val="000000"/>
                </a:solidFill>
              </a:rPr>
              <a:pPr>
                <a:spcBef>
                  <a:spcPct val="0"/>
                </a:spcBef>
              </a:pPr>
              <a:t>16</a:t>
            </a:fld>
            <a:endParaRPr lang="it-IT" altLang="en-US">
              <a:solidFill>
                <a:srgbClr val="000000"/>
              </a:solidFill>
            </a:endParaRPr>
          </a:p>
        </p:txBody>
      </p:sp>
      <p:sp>
        <p:nvSpPr>
          <p:cNvPr id="229379" name="Rectangle 2">
            <a:extLst>
              <a:ext uri="{FF2B5EF4-FFF2-40B4-BE49-F238E27FC236}">
                <a16:creationId xmlns:a16="http://schemas.microsoft.com/office/drawing/2014/main" id="{199908BC-D80F-459F-1E8B-5669111497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80" name="Rectangle 3">
            <a:extLst>
              <a:ext uri="{FF2B5EF4-FFF2-40B4-BE49-F238E27FC236}">
                <a16:creationId xmlns:a16="http://schemas.microsoft.com/office/drawing/2014/main" id="{630ADDDE-BF41-1C67-01B9-141FFF2862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Para animar el director de ganar más, una parte de su salario es proporcional a la ganancia: más la fábrica de los capitalistas gana y cuanto mayor es el salario del director. También la entrega es: “Ganar el máximo posible, INMEDIATAMENTE à CUALQUIER PRECIO!“,  y también: "Maximizar los </a:t>
            </a:r>
          </a:p>
          <a:p>
            <a:pPr eaLnBrk="1" hangingPunct="1">
              <a:spcBef>
                <a:spcPct val="0"/>
              </a:spcBef>
            </a:pPr>
            <a:r>
              <a:rPr lang="es-ES" altLang="it-CH"/>
              <a:t>dividendos“.</a:t>
            </a:r>
          </a:p>
          <a:p>
            <a:pPr eaLnBrk="1" hangingPunct="1">
              <a:spcBef>
                <a:spcPct val="0"/>
              </a:spcBef>
            </a:pPr>
            <a:r>
              <a:rPr lang="fr-FR" altLang="it-CH"/>
              <a:t>https://es.wikipedia.org/wiki/Beneficio_econ%C3%B3mico</a:t>
            </a:r>
          </a:p>
          <a:p>
            <a:pPr eaLnBrk="1" hangingPunct="1">
              <a:spcBef>
                <a:spcPct val="0"/>
              </a:spcBef>
            </a:pPr>
            <a:r>
              <a:rPr lang="fr-FR" altLang="it-CH"/>
              <a:t>https://es.wikipedia.org/wiki/Director_ejecutivo</a:t>
            </a:r>
          </a:p>
          <a:p>
            <a:pPr eaLnBrk="1" hangingPunct="1">
              <a:spcBef>
                <a:spcPct val="0"/>
              </a:spcBef>
            </a:pPr>
            <a:r>
              <a:rPr lang="fr-FR" altLang="it-CH"/>
              <a:t>https://fr.wikipedia.org/wiki/Directeur_g%C3%A9n%C3%A9ral</a:t>
            </a:r>
          </a:p>
          <a:p>
            <a:pPr eaLnBrk="1" hangingPunct="1">
              <a:spcBef>
                <a:spcPct val="0"/>
              </a:spcBef>
            </a:pPr>
            <a:endParaRPr lang="fr-FR" altLang="it-CH"/>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egnaposto immagine diapositiva 1">
            <a:extLst>
              <a:ext uri="{FF2B5EF4-FFF2-40B4-BE49-F238E27FC236}">
                <a16:creationId xmlns:a16="http://schemas.microsoft.com/office/drawing/2014/main" id="{7E7C72CB-911F-C31D-0E92-4AEBCD5CD8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7" name="Segnaposto note 2">
            <a:extLst>
              <a:ext uri="{FF2B5EF4-FFF2-40B4-BE49-F238E27FC236}">
                <a16:creationId xmlns:a16="http://schemas.microsoft.com/office/drawing/2014/main" id="{5E538B2E-65B2-879B-5EF5-9D95AA5407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http://www.rsi.ch/news/ticino-e-grigioni-e-insubria/cronaca/Le-Officine-nella-storia-da-sei-anni-400773.html</a:t>
            </a:r>
          </a:p>
          <a:p>
            <a:endParaRPr lang="it-CH" altLang="it-CH"/>
          </a:p>
        </p:txBody>
      </p:sp>
      <p:sp>
        <p:nvSpPr>
          <p:cNvPr id="507908" name="Segnaposto numero diapositiva 3">
            <a:extLst>
              <a:ext uri="{FF2B5EF4-FFF2-40B4-BE49-F238E27FC236}">
                <a16:creationId xmlns:a16="http://schemas.microsoft.com/office/drawing/2014/main" id="{7A29D0C1-DCF6-E602-A6B6-378089C0C9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45BDBA-3558-4A3E-9371-E46FCC1677DF}" type="slidenum">
              <a:rPr lang="it-CH" altLang="en-US" smtClean="0"/>
              <a:pPr>
                <a:spcBef>
                  <a:spcPct val="0"/>
                </a:spcBef>
              </a:pPr>
              <a:t>153</a:t>
            </a:fld>
            <a:endParaRPr lang="it-CH"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egnaposto immagine diapositiva 1">
            <a:extLst>
              <a:ext uri="{FF2B5EF4-FFF2-40B4-BE49-F238E27FC236}">
                <a16:creationId xmlns:a16="http://schemas.microsoft.com/office/drawing/2014/main" id="{9AE7C68D-3495-EE41-126E-A7F8B2436D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9955" name="Segnaposto note 2">
            <a:extLst>
              <a:ext uri="{FF2B5EF4-FFF2-40B4-BE49-F238E27FC236}">
                <a16:creationId xmlns:a16="http://schemas.microsoft.com/office/drawing/2014/main" id="{698DD0E6-7111-5C01-D0A2-B94C82A21B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Para ocupar los desempleados el gobierno de los Estados Unidos ideó el método de cavar una zanja para un equipo de trabajadores y ciérrelo por otro equipo. Trabajo innecesario pero permitió a pagar un salario que a su vez permitió a los desempleados y sus familias para sobrevivir.</a:t>
            </a:r>
          </a:p>
          <a:p>
            <a:r>
              <a:rPr lang="es-ES" altLang="it-CH"/>
              <a:t>Sólo más tarde fue comprendido que era más racional entregar el dinero directamente a los desempleados (prestaciones por desempleo) sin obligarlos a realizar un trabajo innecesario y humillante que benefició sólo a los fabricantes de equipos de excavación.</a:t>
            </a:r>
          </a:p>
          <a:p>
            <a:endParaRPr lang="es-ES" altLang="it-CH"/>
          </a:p>
          <a:p>
            <a:r>
              <a:rPr lang="es-ES" altLang="it-CH"/>
              <a:t>En la Alemania nazi fueron empleados a los desempleados a la construcción de autopistas y otras obras públicas.</a:t>
            </a:r>
          </a:p>
          <a:p>
            <a:endParaRPr lang="it-CH" altLang="it-CH"/>
          </a:p>
          <a:p>
            <a:r>
              <a:rPr lang="it-CH" altLang="it-CH"/>
              <a:t>https://es.wikipedia.org/wiki/Gran_depresion</a:t>
            </a:r>
          </a:p>
          <a:p>
            <a:r>
              <a:rPr lang="it-CH" altLang="it-CH"/>
              <a:t>https://en.wikipedia.org/wiki/Great_depression</a:t>
            </a:r>
          </a:p>
          <a:p>
            <a:endParaRPr lang="it-CH" altLang="it-CH"/>
          </a:p>
        </p:txBody>
      </p:sp>
      <p:sp>
        <p:nvSpPr>
          <p:cNvPr id="509956" name="Segnaposto numero diapositiva 3">
            <a:extLst>
              <a:ext uri="{FF2B5EF4-FFF2-40B4-BE49-F238E27FC236}">
                <a16:creationId xmlns:a16="http://schemas.microsoft.com/office/drawing/2014/main" id="{DE917D6F-0C93-DF26-78BA-984E0D2741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3DD34C-7BF0-491D-8409-6B65CCADF13A}" type="slidenum">
              <a:rPr lang="it-CH" altLang="en-US" smtClean="0"/>
              <a:pPr>
                <a:spcBef>
                  <a:spcPct val="0"/>
                </a:spcBef>
              </a:pPr>
              <a:t>154</a:t>
            </a:fld>
            <a:endParaRPr lang="it-CH"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a:extLst>
              <a:ext uri="{FF2B5EF4-FFF2-40B4-BE49-F238E27FC236}">
                <a16:creationId xmlns:a16="http://schemas.microsoft.com/office/drawing/2014/main" id="{A51C42AE-9F03-731F-022A-F93422A02F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1A1018-52A1-4D2B-89BE-99071527E39E}" type="slidenum">
              <a:rPr lang="it-IT" altLang="en-US" smtClean="0">
                <a:solidFill>
                  <a:srgbClr val="000000"/>
                </a:solidFill>
              </a:rPr>
              <a:pPr>
                <a:spcBef>
                  <a:spcPct val="0"/>
                </a:spcBef>
              </a:pPr>
              <a:t>155</a:t>
            </a:fld>
            <a:endParaRPr lang="it-IT" altLang="en-US">
              <a:solidFill>
                <a:srgbClr val="000000"/>
              </a:solidFill>
            </a:endParaRPr>
          </a:p>
        </p:txBody>
      </p:sp>
      <p:sp>
        <p:nvSpPr>
          <p:cNvPr id="512003" name="Rectangle 2">
            <a:extLst>
              <a:ext uri="{FF2B5EF4-FFF2-40B4-BE49-F238E27FC236}">
                <a16:creationId xmlns:a16="http://schemas.microsoft.com/office/drawing/2014/main" id="{CC077A92-0F2F-DE3B-04A0-A44A3413A7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4" name="Rectangle 3">
            <a:extLst>
              <a:ext uri="{FF2B5EF4-FFF2-40B4-BE49-F238E27FC236}">
                <a16:creationId xmlns:a16="http://schemas.microsoft.com/office/drawing/2014/main" id="{B24A5D0F-1960-170C-357B-76F815745F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Una multitud de desempleados (Los perdedores) demandan trabajo, alimentos y casa.</a:t>
            </a:r>
          </a:p>
          <a:p>
            <a:pPr eaLnBrk="1" hangingPunct="1">
              <a:spcBef>
                <a:spcPct val="0"/>
              </a:spcBef>
            </a:pPr>
            <a:endParaRPr lang="it-IT" altLang="it-CH"/>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C4D055D9-B395-F45A-9D22-68D1D368C8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C16798-1020-466E-A373-6B893C99B98A}" type="slidenum">
              <a:rPr lang="it-IT" altLang="en-US" smtClean="0">
                <a:solidFill>
                  <a:srgbClr val="000000"/>
                </a:solidFill>
              </a:rPr>
              <a:pPr>
                <a:spcBef>
                  <a:spcPct val="0"/>
                </a:spcBef>
              </a:pPr>
              <a:t>156</a:t>
            </a:fld>
            <a:endParaRPr lang="it-IT" altLang="en-US">
              <a:solidFill>
                <a:srgbClr val="000000"/>
              </a:solidFill>
            </a:endParaRPr>
          </a:p>
        </p:txBody>
      </p:sp>
      <p:sp>
        <p:nvSpPr>
          <p:cNvPr id="514051" name="Rectangle 2">
            <a:extLst>
              <a:ext uri="{FF2B5EF4-FFF2-40B4-BE49-F238E27FC236}">
                <a16:creationId xmlns:a16="http://schemas.microsoft.com/office/drawing/2014/main" id="{4094B290-E7C3-7E3D-700C-C2BEAA2F80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2" name="Rectangle 3">
            <a:extLst>
              <a:ext uri="{FF2B5EF4-FFF2-40B4-BE49-F238E27FC236}">
                <a16:creationId xmlns:a16="http://schemas.microsoft.com/office/drawing/2014/main" id="{90D58340-9E46-3944-9AB3-62B4FFD574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Los capitalistas, para producir y ganar más, no tienen respeto por el medioambiente. </a:t>
            </a:r>
          </a:p>
          <a:p>
            <a:pPr eaLnBrk="1" hangingPunct="1">
              <a:spcBef>
                <a:spcPct val="0"/>
              </a:spcBef>
            </a:pPr>
            <a:endParaRPr lang="fr-CH" altLang="it-CH"/>
          </a:p>
          <a:p>
            <a:pPr eaLnBrk="1" hangingPunct="1">
              <a:spcBef>
                <a:spcPct val="0"/>
              </a:spcBef>
            </a:pPr>
            <a:r>
              <a:rPr lang="it-IT" altLang="it-CH"/>
              <a:t>https://en.wikipedia.org/wiki/Natural_environment</a:t>
            </a:r>
          </a:p>
          <a:p>
            <a:pPr eaLnBrk="1" hangingPunct="1">
              <a:spcBef>
                <a:spcPct val="0"/>
              </a:spcBef>
            </a:pPr>
            <a:r>
              <a:rPr lang="it-IT" altLang="it-CH"/>
              <a:t>https://en.wikipedia.org/wiki/Air_pollution</a:t>
            </a:r>
          </a:p>
          <a:p>
            <a:pPr eaLnBrk="1" hangingPunct="1">
              <a:spcBef>
                <a:spcPct val="0"/>
              </a:spcBef>
            </a:pPr>
            <a:r>
              <a:rPr lang="it-IT" altLang="it-CH"/>
              <a:t>https://es.wikipedia.org/wiki/Medioambiente</a:t>
            </a:r>
          </a:p>
          <a:p>
            <a:pPr eaLnBrk="1" hangingPunct="1">
              <a:spcBef>
                <a:spcPct val="0"/>
              </a:spcBef>
            </a:pPr>
            <a:endParaRPr lang="it-IT" altLang="it-CH"/>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egnaposto immagine diapositiva 1">
            <a:extLst>
              <a:ext uri="{FF2B5EF4-FFF2-40B4-BE49-F238E27FC236}">
                <a16:creationId xmlns:a16="http://schemas.microsoft.com/office/drawing/2014/main" id="{91EB30C4-AE8F-D3A5-C04B-9F4CF0110B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Segnaposto note 2">
            <a:extLst>
              <a:ext uri="{FF2B5EF4-FFF2-40B4-BE49-F238E27FC236}">
                <a16:creationId xmlns:a16="http://schemas.microsoft.com/office/drawing/2014/main" id="{B6163310-DE97-4149-12F7-23467F79B9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516100" name="Segnaposto numero diapositiva 3">
            <a:extLst>
              <a:ext uri="{FF2B5EF4-FFF2-40B4-BE49-F238E27FC236}">
                <a16:creationId xmlns:a16="http://schemas.microsoft.com/office/drawing/2014/main" id="{C4ECA92C-F7C8-4C1B-12C8-BC0751E49D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85C87A-A06C-496C-8509-795F89C60304}" type="slidenum">
              <a:rPr lang="it-CH" altLang="en-US" sz="1300" smtClean="0"/>
              <a:pPr>
                <a:spcBef>
                  <a:spcPct val="0"/>
                </a:spcBef>
              </a:pPr>
              <a:t>157</a:t>
            </a:fld>
            <a:endParaRPr lang="it-CH" altLang="en-US" sz="130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DEA5AD0A-0156-31FE-D94C-62FDF80ADA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991596-D32A-47DB-B25A-DDA937F79AD4}" type="slidenum">
              <a:rPr lang="it-IT" altLang="en-US" smtClean="0">
                <a:solidFill>
                  <a:srgbClr val="000000"/>
                </a:solidFill>
              </a:rPr>
              <a:pPr>
                <a:spcBef>
                  <a:spcPct val="0"/>
                </a:spcBef>
              </a:pPr>
              <a:t>158</a:t>
            </a:fld>
            <a:endParaRPr lang="it-IT" altLang="en-US">
              <a:solidFill>
                <a:srgbClr val="000000"/>
              </a:solidFill>
            </a:endParaRPr>
          </a:p>
        </p:txBody>
      </p:sp>
      <p:sp>
        <p:nvSpPr>
          <p:cNvPr id="518147" name="Rectangle 2">
            <a:extLst>
              <a:ext uri="{FF2B5EF4-FFF2-40B4-BE49-F238E27FC236}">
                <a16:creationId xmlns:a16="http://schemas.microsoft.com/office/drawing/2014/main" id="{8EE7A5AB-E424-F8B5-82D5-E024F105A0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8" name="Rectangle 3">
            <a:extLst>
              <a:ext uri="{FF2B5EF4-FFF2-40B4-BE49-F238E27FC236}">
                <a16:creationId xmlns:a16="http://schemas.microsoft.com/office/drawing/2014/main" id="{B9CF6295-7283-7BE4-5D16-7A5B81017E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Las secuelas del capitalismo y la sociedad de consumo.</a:t>
            </a:r>
            <a:endParaRPr lang="it-IT" altLang="it-CH"/>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3A25EDFE-D4BF-CE6D-69EB-1CE7416D9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0D37FB-E535-47CF-A3D5-5F5E52D8D88A}" type="slidenum">
              <a:rPr lang="it-IT" altLang="en-US" smtClean="0">
                <a:solidFill>
                  <a:srgbClr val="000000"/>
                </a:solidFill>
              </a:rPr>
              <a:pPr>
                <a:spcBef>
                  <a:spcPct val="0"/>
                </a:spcBef>
              </a:pPr>
              <a:t>159</a:t>
            </a:fld>
            <a:endParaRPr lang="it-IT" altLang="en-US">
              <a:solidFill>
                <a:srgbClr val="000000"/>
              </a:solidFill>
            </a:endParaRPr>
          </a:p>
        </p:txBody>
      </p:sp>
      <p:sp>
        <p:nvSpPr>
          <p:cNvPr id="520195" name="Rectangle 2">
            <a:extLst>
              <a:ext uri="{FF2B5EF4-FFF2-40B4-BE49-F238E27FC236}">
                <a16:creationId xmlns:a16="http://schemas.microsoft.com/office/drawing/2014/main" id="{D8E5ABC5-6A06-013A-28D1-8878C8857F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6" name="Rectangle 3">
            <a:extLst>
              <a:ext uri="{FF2B5EF4-FFF2-40B4-BE49-F238E27FC236}">
                <a16:creationId xmlns:a16="http://schemas.microsoft.com/office/drawing/2014/main" id="{A7E3A512-3F84-0450-9DEB-74EEB4E5CA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Las secuelas de la consumición salvaje de bienes.</a:t>
            </a:r>
            <a:endParaRPr lang="it-IT" altLang="it-CH"/>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a:extLst>
              <a:ext uri="{FF2B5EF4-FFF2-40B4-BE49-F238E27FC236}">
                <a16:creationId xmlns:a16="http://schemas.microsoft.com/office/drawing/2014/main" id="{D94665F5-F675-AEE9-65A1-C7D4A5395C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AB56A6-0E8B-4EAB-B45D-ECC2E890EFA6}" type="slidenum">
              <a:rPr lang="it-IT" altLang="en-US" smtClean="0">
                <a:solidFill>
                  <a:srgbClr val="000000"/>
                </a:solidFill>
              </a:rPr>
              <a:pPr>
                <a:spcBef>
                  <a:spcPct val="0"/>
                </a:spcBef>
              </a:pPr>
              <a:t>160</a:t>
            </a:fld>
            <a:endParaRPr lang="it-IT" altLang="en-US">
              <a:solidFill>
                <a:srgbClr val="000000"/>
              </a:solidFill>
            </a:endParaRPr>
          </a:p>
        </p:txBody>
      </p:sp>
      <p:sp>
        <p:nvSpPr>
          <p:cNvPr id="522243" name="Rectangle 2">
            <a:extLst>
              <a:ext uri="{FF2B5EF4-FFF2-40B4-BE49-F238E27FC236}">
                <a16:creationId xmlns:a16="http://schemas.microsoft.com/office/drawing/2014/main" id="{1DED2A2C-9BC5-22D9-A4EB-465505058D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4" name="Rectangle 3">
            <a:extLst>
              <a:ext uri="{FF2B5EF4-FFF2-40B4-BE49-F238E27FC236}">
                <a16:creationId xmlns:a16="http://schemas.microsoft.com/office/drawing/2014/main" id="{F62E4D50-3494-19D3-AB86-E1276CF2FB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 que queda después del consumo.</a:t>
            </a:r>
            <a:endParaRPr lang="it-IT" altLang="it-CH"/>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a:extLst>
              <a:ext uri="{FF2B5EF4-FFF2-40B4-BE49-F238E27FC236}">
                <a16:creationId xmlns:a16="http://schemas.microsoft.com/office/drawing/2014/main" id="{C67AE07E-0209-8970-7A87-30533E850D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B71BF2-B8A0-4F69-903B-E96146A86AC1}" type="slidenum">
              <a:rPr lang="it-IT" altLang="en-US" smtClean="0">
                <a:solidFill>
                  <a:srgbClr val="000000"/>
                </a:solidFill>
              </a:rPr>
              <a:pPr>
                <a:spcBef>
                  <a:spcPct val="0"/>
                </a:spcBef>
              </a:pPr>
              <a:t>161</a:t>
            </a:fld>
            <a:endParaRPr lang="it-IT" altLang="en-US">
              <a:solidFill>
                <a:srgbClr val="000000"/>
              </a:solidFill>
            </a:endParaRPr>
          </a:p>
        </p:txBody>
      </p:sp>
      <p:sp>
        <p:nvSpPr>
          <p:cNvPr id="524291" name="Rectangle 2">
            <a:extLst>
              <a:ext uri="{FF2B5EF4-FFF2-40B4-BE49-F238E27FC236}">
                <a16:creationId xmlns:a16="http://schemas.microsoft.com/office/drawing/2014/main" id="{E899682D-E955-2A65-2732-150BBAB098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2" name="Rectangle 3">
            <a:extLst>
              <a:ext uri="{FF2B5EF4-FFF2-40B4-BE49-F238E27FC236}">
                <a16:creationId xmlns:a16="http://schemas.microsoft.com/office/drawing/2014/main" id="{746BE112-00B0-EB2B-0010-C66EE89C86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producto final de nuestro sistema económico.</a:t>
            </a:r>
          </a:p>
          <a:p>
            <a:pPr eaLnBrk="1" hangingPunct="1">
              <a:spcBef>
                <a:spcPct val="0"/>
              </a:spcBef>
            </a:pPr>
            <a:endParaRPr lang="fr-CH" altLang="it-CH"/>
          </a:p>
          <a:p>
            <a:pPr eaLnBrk="1" hangingPunct="1">
              <a:spcBef>
                <a:spcPct val="0"/>
              </a:spcBef>
            </a:pPr>
            <a:r>
              <a:rPr lang="it-IT" altLang="it-CH"/>
              <a:t>https://es.wikipedia.org/wiki/Basura</a:t>
            </a:r>
          </a:p>
          <a:p>
            <a:pPr eaLnBrk="1" hangingPunct="1">
              <a:spcBef>
                <a:spcPct val="0"/>
              </a:spcBef>
            </a:pPr>
            <a:r>
              <a:rPr lang="it-IT" altLang="it-CH"/>
              <a:t>http://www.trashedfilm.com/</a:t>
            </a:r>
          </a:p>
          <a:p>
            <a:pPr eaLnBrk="1" hangingPunct="1">
              <a:spcBef>
                <a:spcPct val="0"/>
              </a:spcBef>
            </a:pPr>
            <a:endParaRPr lang="it-IT" altLang="it-CH"/>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a:extLst>
              <a:ext uri="{FF2B5EF4-FFF2-40B4-BE49-F238E27FC236}">
                <a16:creationId xmlns:a16="http://schemas.microsoft.com/office/drawing/2014/main" id="{73001424-4FCF-F5B9-E01A-D300FFB47E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071A55-5383-46F7-B0C9-34DD94802443}" type="slidenum">
              <a:rPr lang="it-IT" altLang="en-US" smtClean="0">
                <a:solidFill>
                  <a:srgbClr val="000000"/>
                </a:solidFill>
                <a:latin typeface="Arial" panose="020B0604020202020204" pitchFamily="34" charset="0"/>
              </a:rPr>
              <a:pPr>
                <a:spcBef>
                  <a:spcPct val="0"/>
                </a:spcBef>
              </a:pPr>
              <a:t>162</a:t>
            </a:fld>
            <a:endParaRPr lang="it-IT" altLang="en-US">
              <a:solidFill>
                <a:srgbClr val="000000"/>
              </a:solidFill>
              <a:latin typeface="Arial" panose="020B0604020202020204" pitchFamily="34" charset="0"/>
            </a:endParaRPr>
          </a:p>
        </p:txBody>
      </p:sp>
      <p:sp>
        <p:nvSpPr>
          <p:cNvPr id="526339" name="Rectangle 2">
            <a:extLst>
              <a:ext uri="{FF2B5EF4-FFF2-40B4-BE49-F238E27FC236}">
                <a16:creationId xmlns:a16="http://schemas.microsoft.com/office/drawing/2014/main" id="{67906825-1D32-BF4B-1170-BD5CC42FD6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40" name="Rectangle 3">
            <a:extLst>
              <a:ext uri="{FF2B5EF4-FFF2-40B4-BE49-F238E27FC236}">
                <a16:creationId xmlns:a16="http://schemas.microsoft.com/office/drawing/2014/main" id="{A94A8B06-90CC-0493-FA03-F061A9CAF8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futuro del nostro sistema economico….</a:t>
            </a:r>
          </a:p>
          <a:p>
            <a:pPr eaLnBrk="1" hangingPunct="1">
              <a:spcBef>
                <a:spcPct val="0"/>
              </a:spcBef>
            </a:pPr>
            <a:endParaRPr lang="fr-CH" altLang="it-CH"/>
          </a:p>
          <a:p>
            <a:pPr eaLnBrk="1" hangingPunct="1">
              <a:spcBef>
                <a:spcPct val="0"/>
              </a:spcBef>
            </a:pPr>
            <a:r>
              <a:rPr lang="it-IT" altLang="it-CH"/>
              <a:t>https://en.wikipedia.org/wiki/Exxon_Valdez_oil_spill</a:t>
            </a:r>
          </a:p>
          <a:p>
            <a:pPr eaLnBrk="1" hangingPunct="1">
              <a:spcBef>
                <a:spcPct val="0"/>
              </a:spcBef>
            </a:pPr>
            <a:r>
              <a:rPr lang="it-IT" altLang="it-CH"/>
              <a:t>https://en.wikipedia.org/wiki/Amoco_Cadiz_oil_spill</a:t>
            </a:r>
          </a:p>
          <a:p>
            <a:pPr eaLnBrk="1" hangingPunct="1">
              <a:spcBef>
                <a:spcPct val="0"/>
              </a:spcBef>
            </a:pPr>
            <a:r>
              <a:rPr lang="it-IT" altLang="it-CH"/>
              <a:t>https://en.wikipedia.org/wiki/Chernobyl_disaster</a:t>
            </a:r>
          </a:p>
          <a:p>
            <a:pPr eaLnBrk="1" hangingPunct="1">
              <a:spcBef>
                <a:spcPct val="0"/>
              </a:spcBef>
            </a:pPr>
            <a:r>
              <a:rPr lang="it-IT" altLang="it-CH"/>
              <a:t>https://en.wikipedia.org/wiki/Fukushima_Daiichi_nuclear_disaster</a:t>
            </a:r>
          </a:p>
          <a:p>
            <a:pPr eaLnBrk="1" hangingPunct="1">
              <a:spcBef>
                <a:spcPct val="0"/>
              </a:spcBef>
            </a:pPr>
            <a:r>
              <a:rPr lang="it-IT" altLang="it-CH"/>
              <a:t>https://en.wikipedia.org/wiki/Deepwater_Horizon_oil_spill</a:t>
            </a:r>
          </a:p>
          <a:p>
            <a:pPr eaLnBrk="1" hangingPunct="1">
              <a:spcBef>
                <a:spcPct val="0"/>
              </a:spcBef>
            </a:pPr>
            <a:endParaRPr lang="it-IT" altLang="it-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D34CDA60-B845-A8AA-8F2D-6FF43909D0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BB5821-961C-4A9A-A450-8CAF486E74D6}" type="slidenum">
              <a:rPr lang="it-IT" altLang="en-US" smtClean="0">
                <a:solidFill>
                  <a:srgbClr val="000000"/>
                </a:solidFill>
              </a:rPr>
              <a:pPr>
                <a:spcBef>
                  <a:spcPct val="0"/>
                </a:spcBef>
              </a:pPr>
              <a:t>17</a:t>
            </a:fld>
            <a:endParaRPr lang="it-IT" altLang="en-US">
              <a:solidFill>
                <a:srgbClr val="000000"/>
              </a:solidFill>
            </a:endParaRPr>
          </a:p>
        </p:txBody>
      </p:sp>
      <p:sp>
        <p:nvSpPr>
          <p:cNvPr id="231427" name="Rectangle 2">
            <a:extLst>
              <a:ext uri="{FF2B5EF4-FFF2-40B4-BE49-F238E27FC236}">
                <a16:creationId xmlns:a16="http://schemas.microsoft.com/office/drawing/2014/main" id="{1214822B-97B3-8548-2998-2E0E74795C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8" name="Rectangle 3">
            <a:extLst>
              <a:ext uri="{FF2B5EF4-FFF2-40B4-BE49-F238E27FC236}">
                <a16:creationId xmlns:a16="http://schemas.microsoft.com/office/drawing/2014/main" id="{BA611E55-9DED-4032-2ECA-D763E9A780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Una fábrica de automóviles destinada a desaparecer debido a la despiadada competencia de productores mayores.</a:t>
            </a:r>
          </a:p>
          <a:p>
            <a:pPr eaLnBrk="1" hangingPunct="1">
              <a:spcBef>
                <a:spcPct val="0"/>
              </a:spcBef>
            </a:pPr>
            <a:endParaRPr lang="fr-CH" altLang="it-CH"/>
          </a:p>
          <a:p>
            <a:pPr eaLnBrk="1" hangingPunct="1">
              <a:spcBef>
                <a:spcPct val="0"/>
              </a:spcBef>
            </a:pPr>
            <a:r>
              <a:rPr lang="it-IT" altLang="it-CH"/>
              <a:t>http://en.wikipedia.org/wiki/Alvis_Car_and_Engineering_Company</a:t>
            </a:r>
          </a:p>
          <a:p>
            <a:pPr eaLnBrk="1" hangingPunct="1">
              <a:spcBef>
                <a:spcPct val="0"/>
              </a:spcBef>
            </a:pPr>
            <a:r>
              <a:rPr lang="it-IT" altLang="it-CH"/>
              <a:t>http://en.wikipedia.org/wiki/Car_factory</a:t>
            </a:r>
          </a:p>
          <a:p>
            <a:pPr eaLnBrk="1" hangingPunct="1">
              <a:spcBef>
                <a:spcPct val="0"/>
              </a:spcBef>
            </a:pPr>
            <a:r>
              <a:rPr lang="it-IT" altLang="it-CH"/>
              <a:t>http://en.wikipedia.org/wiki/Alvis_Firebird</a:t>
            </a:r>
          </a:p>
          <a:p>
            <a:pPr eaLnBrk="1" hangingPunct="1">
              <a:spcBef>
                <a:spcPct val="0"/>
              </a:spcBef>
            </a:pPr>
            <a:endParaRPr lang="it-IT" altLang="it-CH"/>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egnaposto immagine diapositiva 1">
            <a:extLst>
              <a:ext uri="{FF2B5EF4-FFF2-40B4-BE49-F238E27FC236}">
                <a16:creationId xmlns:a16="http://schemas.microsoft.com/office/drawing/2014/main" id="{BD07D056-3969-72E2-81CC-49112B3FE1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Segnaposto note 2">
            <a:extLst>
              <a:ext uri="{FF2B5EF4-FFF2-40B4-BE49-F238E27FC236}">
                <a16:creationId xmlns:a16="http://schemas.microsoft.com/office/drawing/2014/main" id="{5F501E10-7A23-7CB8-5C27-A5E8DCCC40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28388" name="Segnaposto numero diapositiva 3">
            <a:extLst>
              <a:ext uri="{FF2B5EF4-FFF2-40B4-BE49-F238E27FC236}">
                <a16:creationId xmlns:a16="http://schemas.microsoft.com/office/drawing/2014/main" id="{E0FC7A13-868A-351F-9DF8-25ED4CF5B6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977F46-21CC-426A-83C7-2C259DDCAA3C}" type="slidenum">
              <a:rPr lang="it-CH" altLang="en-US" smtClean="0"/>
              <a:pPr>
                <a:spcBef>
                  <a:spcPct val="0"/>
                </a:spcBef>
              </a:pPr>
              <a:t>163</a:t>
            </a:fld>
            <a:endParaRPr lang="it-CH"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a:extLst>
              <a:ext uri="{FF2B5EF4-FFF2-40B4-BE49-F238E27FC236}">
                <a16:creationId xmlns:a16="http://schemas.microsoft.com/office/drawing/2014/main" id="{C4A3E313-089C-76E5-4E54-D4F650AF15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177D20-3608-4DF4-90E2-A9AE366C5319}" type="slidenum">
              <a:rPr lang="it-IT" altLang="en-US" smtClean="0">
                <a:solidFill>
                  <a:srgbClr val="000000"/>
                </a:solidFill>
              </a:rPr>
              <a:pPr>
                <a:spcBef>
                  <a:spcPct val="0"/>
                </a:spcBef>
              </a:pPr>
              <a:t>164</a:t>
            </a:fld>
            <a:endParaRPr lang="it-IT" altLang="en-US">
              <a:solidFill>
                <a:srgbClr val="000000"/>
              </a:solidFill>
            </a:endParaRPr>
          </a:p>
        </p:txBody>
      </p:sp>
      <p:sp>
        <p:nvSpPr>
          <p:cNvPr id="530435" name="Rectangle 2">
            <a:extLst>
              <a:ext uri="{FF2B5EF4-FFF2-40B4-BE49-F238E27FC236}">
                <a16:creationId xmlns:a16="http://schemas.microsoft.com/office/drawing/2014/main" id="{92A5C0B3-1DC5-D42B-9049-069039F2D9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6" name="Rectangle 3">
            <a:extLst>
              <a:ext uri="{FF2B5EF4-FFF2-40B4-BE49-F238E27FC236}">
                <a16:creationId xmlns:a16="http://schemas.microsoft.com/office/drawing/2014/main" id="{905E0DCC-2515-7B8E-07D8-4EA949EA67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it-CH"/>
              <a:t>https://es.wikipedia.org/wiki/Reciclaje</a:t>
            </a:r>
          </a:p>
          <a:p>
            <a:pPr eaLnBrk="1" hangingPunct="1">
              <a:spcBef>
                <a:spcPct val="0"/>
              </a:spcBef>
            </a:pPr>
            <a:r>
              <a:rPr lang="es-ES_tradnl" altLang="it-CH"/>
              <a:t>http://en.wikipedia.org/wiki/Paper_recycling</a:t>
            </a:r>
          </a:p>
          <a:p>
            <a:pPr eaLnBrk="1" hangingPunct="1">
              <a:spcBef>
                <a:spcPct val="0"/>
              </a:spcBef>
            </a:pPr>
            <a:r>
              <a:rPr lang="es-ES_tradnl" altLang="it-CH"/>
              <a:t>http://en.wikipedia.org/wiki/Recycling_of_plastic</a:t>
            </a:r>
          </a:p>
          <a:p>
            <a:pPr eaLnBrk="1" hangingPunct="1">
              <a:spcBef>
                <a:spcPct val="0"/>
              </a:spcBef>
            </a:pPr>
            <a:endParaRPr lang="es-ES_tradnl" altLang="it-CH"/>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a:extLst>
              <a:ext uri="{FF2B5EF4-FFF2-40B4-BE49-F238E27FC236}">
                <a16:creationId xmlns:a16="http://schemas.microsoft.com/office/drawing/2014/main" id="{771D0A50-6117-6ABC-7FD1-17F2898680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5096E0-E9B6-4ADB-954C-DA3A79FC6AB9}" type="slidenum">
              <a:rPr lang="it-IT" altLang="en-US" smtClean="0">
                <a:solidFill>
                  <a:srgbClr val="000000"/>
                </a:solidFill>
              </a:rPr>
              <a:pPr>
                <a:spcBef>
                  <a:spcPct val="0"/>
                </a:spcBef>
              </a:pPr>
              <a:t>165</a:t>
            </a:fld>
            <a:endParaRPr lang="it-IT" altLang="en-US">
              <a:solidFill>
                <a:srgbClr val="000000"/>
              </a:solidFill>
            </a:endParaRPr>
          </a:p>
        </p:txBody>
      </p:sp>
      <p:sp>
        <p:nvSpPr>
          <p:cNvPr id="532483" name="Rectangle 2">
            <a:extLst>
              <a:ext uri="{FF2B5EF4-FFF2-40B4-BE49-F238E27FC236}">
                <a16:creationId xmlns:a16="http://schemas.microsoft.com/office/drawing/2014/main" id="{E0DA981E-7EA0-3300-A15F-8A947CEE19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4" name="Rectangle 3">
            <a:extLst>
              <a:ext uri="{FF2B5EF4-FFF2-40B4-BE49-F238E27FC236}">
                <a16:creationId xmlns:a16="http://schemas.microsoft.com/office/drawing/2014/main" id="{AA14294B-3E09-FBF8-8B79-6B597A6549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Con frecuencia los desechos producidos por nuestro sistema económico terminan en los países del tercer mundo.</a:t>
            </a:r>
          </a:p>
          <a:p>
            <a:pPr eaLnBrk="1" hangingPunct="1">
              <a:spcBef>
                <a:spcPct val="0"/>
              </a:spcBef>
            </a:pPr>
            <a:endParaRPr lang="fr-FR" altLang="it-CH"/>
          </a:p>
          <a:p>
            <a:pPr eaLnBrk="1" hangingPunct="1">
              <a:spcBef>
                <a:spcPct val="0"/>
              </a:spcBef>
            </a:pPr>
            <a:r>
              <a:rPr lang="it-IT" altLang="it-CH"/>
              <a:t>http://www.blacksmithinstitute.org/files/FileUpload/files/Additional%20Reports/hidden.pdf</a:t>
            </a:r>
          </a:p>
          <a:p>
            <a:pPr eaLnBrk="1" hangingPunct="1">
              <a:spcBef>
                <a:spcPct val="0"/>
              </a:spcBef>
            </a:pPr>
            <a:endParaRPr lang="it-IT" altLang="it-CH"/>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a:extLst>
              <a:ext uri="{FF2B5EF4-FFF2-40B4-BE49-F238E27FC236}">
                <a16:creationId xmlns:a16="http://schemas.microsoft.com/office/drawing/2014/main" id="{1993B91D-A2CD-4198-E212-EDBA364B74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5A3370-05B9-4C63-B965-052DC431655A}" type="slidenum">
              <a:rPr lang="it-IT" altLang="en-US" smtClean="0">
                <a:solidFill>
                  <a:srgbClr val="000000"/>
                </a:solidFill>
              </a:rPr>
              <a:pPr>
                <a:spcBef>
                  <a:spcPct val="0"/>
                </a:spcBef>
              </a:pPr>
              <a:t>166</a:t>
            </a:fld>
            <a:endParaRPr lang="it-IT" altLang="en-US">
              <a:solidFill>
                <a:srgbClr val="000000"/>
              </a:solidFill>
            </a:endParaRPr>
          </a:p>
        </p:txBody>
      </p:sp>
      <p:sp>
        <p:nvSpPr>
          <p:cNvPr id="534531" name="Rectangle 2">
            <a:extLst>
              <a:ext uri="{FF2B5EF4-FFF2-40B4-BE49-F238E27FC236}">
                <a16:creationId xmlns:a16="http://schemas.microsoft.com/office/drawing/2014/main" id="{76D435AF-F4F1-173F-EDB2-75708097F3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2" name="Rectangle 3">
            <a:extLst>
              <a:ext uri="{FF2B5EF4-FFF2-40B4-BE49-F238E27FC236}">
                <a16:creationId xmlns:a16="http://schemas.microsoft.com/office/drawing/2014/main" id="{E2E3B3C5-B24D-F74F-FA67-15E17F8102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Frecuentemente los desechos producidos por nuestro sistema económico terminan en los países del tercer mundo.</a:t>
            </a:r>
          </a:p>
          <a:p>
            <a:pPr eaLnBrk="1" hangingPunct="1">
              <a:spcBef>
                <a:spcPct val="0"/>
              </a:spcBef>
            </a:pPr>
            <a:endParaRPr lang="fr-FR" altLang="it-CH"/>
          </a:p>
          <a:p>
            <a:pPr eaLnBrk="1" hangingPunct="1">
              <a:spcBef>
                <a:spcPct val="0"/>
              </a:spcBef>
            </a:pPr>
            <a:r>
              <a:rPr lang="it-IT" altLang="it-CH"/>
              <a:t>https://en.wikipedia.org/wiki/Pollution</a:t>
            </a:r>
          </a:p>
          <a:p>
            <a:pPr eaLnBrk="1" hangingPunct="1">
              <a:spcBef>
                <a:spcPct val="0"/>
              </a:spcBef>
            </a:pPr>
            <a:r>
              <a:rPr lang="it-IT" altLang="it-CH"/>
              <a:t>http://www.who.int/heli/risks/ehindevcoun/en/</a:t>
            </a:r>
          </a:p>
          <a:p>
            <a:pPr eaLnBrk="1" hangingPunct="1">
              <a:spcBef>
                <a:spcPct val="0"/>
              </a:spcBef>
            </a:pPr>
            <a:r>
              <a:rPr lang="it-IT" altLang="it-CH"/>
              <a:t>https://en.wikipedia.org/wiki/Toxic_Colonialism</a:t>
            </a:r>
          </a:p>
          <a:p>
            <a:pPr eaLnBrk="1" hangingPunct="1">
              <a:spcBef>
                <a:spcPct val="0"/>
              </a:spcBef>
            </a:pPr>
            <a:endParaRPr lang="it-IT" altLang="it-CH"/>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a:extLst>
              <a:ext uri="{FF2B5EF4-FFF2-40B4-BE49-F238E27FC236}">
                <a16:creationId xmlns:a16="http://schemas.microsoft.com/office/drawing/2014/main" id="{51F53F4F-586D-4ED6-142C-191F46A07E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34B27A-2524-4A7B-BEB3-C432F1C9F3DF}" type="slidenum">
              <a:rPr lang="it-IT" altLang="en-US" smtClean="0">
                <a:solidFill>
                  <a:srgbClr val="000000"/>
                </a:solidFill>
              </a:rPr>
              <a:pPr>
                <a:spcBef>
                  <a:spcPct val="0"/>
                </a:spcBef>
              </a:pPr>
              <a:t>167</a:t>
            </a:fld>
            <a:endParaRPr lang="it-IT" altLang="en-US">
              <a:solidFill>
                <a:srgbClr val="000000"/>
              </a:solidFill>
            </a:endParaRPr>
          </a:p>
        </p:txBody>
      </p:sp>
      <p:sp>
        <p:nvSpPr>
          <p:cNvPr id="536579" name="Rectangle 2">
            <a:extLst>
              <a:ext uri="{FF2B5EF4-FFF2-40B4-BE49-F238E27FC236}">
                <a16:creationId xmlns:a16="http://schemas.microsoft.com/office/drawing/2014/main" id="{CB6ABE7A-CB6C-9B31-BCDE-8AE64972DB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80" name="Rectangle 3">
            <a:extLst>
              <a:ext uri="{FF2B5EF4-FFF2-40B4-BE49-F238E27FC236}">
                <a16:creationId xmlns:a16="http://schemas.microsoft.com/office/drawing/2014/main" id="{399EBF17-C14C-BAC9-E1DE-7DE3355BB0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futuro de nuestro sistema económico…</a:t>
            </a:r>
          </a:p>
          <a:p>
            <a:pPr eaLnBrk="1" hangingPunct="1">
              <a:spcBef>
                <a:spcPct val="0"/>
              </a:spcBef>
            </a:pPr>
            <a:endParaRPr lang="fr-CH" altLang="it-CH"/>
          </a:p>
          <a:p>
            <a:pPr eaLnBrk="1" hangingPunct="1">
              <a:spcBef>
                <a:spcPct val="0"/>
              </a:spcBef>
            </a:pPr>
            <a:r>
              <a:rPr lang="it-IT" altLang="it-CH"/>
              <a:t>https://es.wikipedia.org/wiki/Desertificaci%C3%B3n</a:t>
            </a:r>
          </a:p>
          <a:p>
            <a:pPr eaLnBrk="1" hangingPunct="1">
              <a:spcBef>
                <a:spcPct val="0"/>
              </a:spcBef>
            </a:pPr>
            <a:r>
              <a:rPr lang="it-IT" altLang="it-CH"/>
              <a:t>http://en.wikipedia.org/wiki/Desertification</a:t>
            </a:r>
          </a:p>
          <a:p>
            <a:pPr eaLnBrk="1" hangingPunct="1">
              <a:spcBef>
                <a:spcPct val="0"/>
              </a:spcBef>
            </a:pPr>
            <a:endParaRPr lang="it-IT" altLang="it-CH"/>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egnaposto immagine diapositiva 1">
            <a:extLst>
              <a:ext uri="{FF2B5EF4-FFF2-40B4-BE49-F238E27FC236}">
                <a16:creationId xmlns:a16="http://schemas.microsoft.com/office/drawing/2014/main" id="{4B49B4CF-2337-F9CF-A883-2EE00109D0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7" name="Segnaposto note 2">
            <a:extLst>
              <a:ext uri="{FF2B5EF4-FFF2-40B4-BE49-F238E27FC236}">
                <a16:creationId xmlns:a16="http://schemas.microsoft.com/office/drawing/2014/main" id="{B2FFD1E6-4598-0507-2956-9720121092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https://es.wikipedia.org/wiki/Cambio_clim%C3%A1tico</a:t>
            </a:r>
          </a:p>
          <a:p>
            <a:r>
              <a:rPr lang="it-CH" altLang="it-CH">
                <a:solidFill>
                  <a:srgbClr val="000000"/>
                </a:solidFill>
              </a:rPr>
              <a:t>http://en.wikipedia.org/wiki/Climate_change</a:t>
            </a:r>
          </a:p>
          <a:p>
            <a:r>
              <a:rPr lang="it-CH" altLang="it-CH">
                <a:solidFill>
                  <a:srgbClr val="000000"/>
                </a:solidFill>
              </a:rPr>
              <a:t>https://fr.wikipedia.org/wiki/Changement_climatique_anthropique</a:t>
            </a:r>
          </a:p>
          <a:p>
            <a:r>
              <a:rPr lang="it-CH" altLang="it-CH"/>
              <a:t>http://es.wikipedia.org/wiki/Comunidad_de_transici%C3%B3n</a:t>
            </a:r>
          </a:p>
        </p:txBody>
      </p:sp>
      <p:sp>
        <p:nvSpPr>
          <p:cNvPr id="538628" name="Segnaposto numero diapositiva 3">
            <a:extLst>
              <a:ext uri="{FF2B5EF4-FFF2-40B4-BE49-F238E27FC236}">
                <a16:creationId xmlns:a16="http://schemas.microsoft.com/office/drawing/2014/main" id="{0B6B2C29-A080-AE9F-F15A-834976C822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D8CF6F-3129-4BBB-BCDA-4265EE9CF82B}" type="slidenum">
              <a:rPr lang="it-CH" altLang="en-US" smtClean="0"/>
              <a:pPr>
                <a:spcBef>
                  <a:spcPct val="0"/>
                </a:spcBef>
              </a:pPr>
              <a:t>168</a:t>
            </a:fld>
            <a:endParaRPr lang="it-CH"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egnaposto immagine diapositiva 1">
            <a:extLst>
              <a:ext uri="{FF2B5EF4-FFF2-40B4-BE49-F238E27FC236}">
                <a16:creationId xmlns:a16="http://schemas.microsoft.com/office/drawing/2014/main" id="{AA03276F-47F2-3694-5387-CD36D5378C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Segnaposto note 2">
            <a:extLst>
              <a:ext uri="{FF2B5EF4-FFF2-40B4-BE49-F238E27FC236}">
                <a16:creationId xmlns:a16="http://schemas.microsoft.com/office/drawing/2014/main" id="{747C2EC0-87B4-74F1-60F1-C94C28153C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http://en.wikipedia.org/wiki/Water_pollution</a:t>
            </a:r>
          </a:p>
          <a:p>
            <a:r>
              <a:rPr lang="it-CH" altLang="it-CH"/>
              <a:t>https://en.wikipedia.org/wiki/Seawater_pollution</a:t>
            </a:r>
          </a:p>
          <a:p>
            <a:r>
              <a:rPr lang="it-CH" altLang="it-CH"/>
              <a:t>https://es.wikipedia.org/wiki/Antropizaci%C3%B3n</a:t>
            </a:r>
          </a:p>
          <a:p>
            <a:endParaRPr lang="it-CH" altLang="it-CH"/>
          </a:p>
        </p:txBody>
      </p:sp>
      <p:sp>
        <p:nvSpPr>
          <p:cNvPr id="540676" name="Segnaposto numero diapositiva 3">
            <a:extLst>
              <a:ext uri="{FF2B5EF4-FFF2-40B4-BE49-F238E27FC236}">
                <a16:creationId xmlns:a16="http://schemas.microsoft.com/office/drawing/2014/main" id="{7755D2D9-5776-2FAF-07CA-1A620B1721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927BE3-EE64-4759-AAA1-F3878F422ABF}" type="slidenum">
              <a:rPr lang="it-CH" altLang="en-US" smtClean="0"/>
              <a:pPr>
                <a:spcBef>
                  <a:spcPct val="0"/>
                </a:spcBef>
              </a:pPr>
              <a:t>169</a:t>
            </a:fld>
            <a:endParaRPr lang="it-CH"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76FB1C8E-8FFC-B788-3C56-0EAFA99949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A86838-D4B9-47C3-93D3-EBD9D0A15350}" type="slidenum">
              <a:rPr lang="it-IT" altLang="en-US" smtClean="0">
                <a:solidFill>
                  <a:srgbClr val="000000"/>
                </a:solidFill>
              </a:rPr>
              <a:pPr>
                <a:spcBef>
                  <a:spcPct val="0"/>
                </a:spcBef>
              </a:pPr>
              <a:t>170</a:t>
            </a:fld>
            <a:endParaRPr lang="it-IT" altLang="en-US">
              <a:solidFill>
                <a:srgbClr val="000000"/>
              </a:solidFill>
            </a:endParaRPr>
          </a:p>
        </p:txBody>
      </p:sp>
      <p:sp>
        <p:nvSpPr>
          <p:cNvPr id="542723" name="Rectangle 2">
            <a:extLst>
              <a:ext uri="{FF2B5EF4-FFF2-40B4-BE49-F238E27FC236}">
                <a16:creationId xmlns:a16="http://schemas.microsoft.com/office/drawing/2014/main" id="{687313F4-B62F-E25F-93B9-6D687586B6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4" name="Rectangle 3">
            <a:extLst>
              <a:ext uri="{FF2B5EF4-FFF2-40B4-BE49-F238E27FC236}">
                <a16:creationId xmlns:a16="http://schemas.microsoft.com/office/drawing/2014/main" id="{09DB7C28-4482-E31F-CFF3-2C6F8B261A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…es el futuro de nuestro planeta.</a:t>
            </a:r>
          </a:p>
          <a:p>
            <a:pPr eaLnBrk="1" hangingPunct="1">
              <a:spcBef>
                <a:spcPct val="0"/>
              </a:spcBef>
            </a:pPr>
            <a:endParaRPr lang="fr-CH" altLang="it-CH"/>
          </a:p>
          <a:p>
            <a:pPr eaLnBrk="1" hangingPunct="1">
              <a:spcBef>
                <a:spcPct val="0"/>
              </a:spcBef>
            </a:pPr>
            <a:r>
              <a:rPr lang="it-IT" altLang="it-CH"/>
              <a:t>http://es.wikipedia.org/wiki/Comunidad_de_transici%C3%B3n</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a:extLst>
              <a:ext uri="{FF2B5EF4-FFF2-40B4-BE49-F238E27FC236}">
                <a16:creationId xmlns:a16="http://schemas.microsoft.com/office/drawing/2014/main" id="{74626060-B493-5EB3-6689-FBC6BC0CA5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27CDD7-F044-4768-9711-B54EE943256E}" type="slidenum">
              <a:rPr lang="it-IT" altLang="en-US" smtClean="0">
                <a:solidFill>
                  <a:srgbClr val="000000"/>
                </a:solidFill>
              </a:rPr>
              <a:pPr>
                <a:spcBef>
                  <a:spcPct val="0"/>
                </a:spcBef>
              </a:pPr>
              <a:t>172</a:t>
            </a:fld>
            <a:endParaRPr lang="it-IT" altLang="en-US">
              <a:solidFill>
                <a:srgbClr val="000000"/>
              </a:solidFill>
            </a:endParaRPr>
          </a:p>
        </p:txBody>
      </p:sp>
      <p:sp>
        <p:nvSpPr>
          <p:cNvPr id="545795" name="Rectangle 2">
            <a:extLst>
              <a:ext uri="{FF2B5EF4-FFF2-40B4-BE49-F238E27FC236}">
                <a16:creationId xmlns:a16="http://schemas.microsoft.com/office/drawing/2014/main" id="{CC6E1F44-C545-C5B2-D561-1482172B81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6" name="Rectangle 3">
            <a:extLst>
              <a:ext uri="{FF2B5EF4-FFF2-40B4-BE49-F238E27FC236}">
                <a16:creationId xmlns:a16="http://schemas.microsoft.com/office/drawing/2014/main" id="{E6CE89B8-7D37-F71B-5278-0CE6CFABD1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https://es.wikipedia.org/wiki/Imperialismo</a:t>
            </a:r>
          </a:p>
          <a:p>
            <a:pPr eaLnBrk="1" hangingPunct="1">
              <a:spcBef>
                <a:spcPct val="0"/>
              </a:spcBef>
            </a:pPr>
            <a:r>
              <a:rPr lang="it-IT" altLang="it-CH"/>
              <a:t>http://en.wikipedia.org/wiki/Imperialism</a:t>
            </a:r>
          </a:p>
          <a:p>
            <a:pPr eaLnBrk="1" hangingPunct="1">
              <a:spcBef>
                <a:spcPct val="0"/>
              </a:spcBef>
            </a:pPr>
            <a:endParaRPr lang="it-IT" altLang="it-CH"/>
          </a:p>
          <a:p>
            <a:pPr eaLnBrk="1" hangingPunct="1">
              <a:spcBef>
                <a:spcPct val="0"/>
              </a:spcBef>
            </a:pPr>
            <a:r>
              <a:rPr lang="it-IT" altLang="it-CH"/>
              <a:t>http://en.wikipedia.org/wiki/Imperialism,_the_Highest_Stage_of_Capitalism</a:t>
            </a:r>
          </a:p>
          <a:p>
            <a:pPr eaLnBrk="1" hangingPunct="1">
              <a:spcBef>
                <a:spcPct val="0"/>
              </a:spcBef>
            </a:pPr>
            <a:endParaRPr lang="it-IT" altLang="it-CH"/>
          </a:p>
          <a:p>
            <a:pPr eaLnBrk="1" hangingPunct="1">
              <a:spcBef>
                <a:spcPct val="0"/>
              </a:spcBef>
            </a:pPr>
            <a:r>
              <a:rPr lang="en-US" altLang="it-CH"/>
              <a:t>MULTINATIONAL CORPORATIONS, GLOBALIZATION AND POVERTY:</a:t>
            </a:r>
          </a:p>
          <a:p>
            <a:pPr eaLnBrk="1" hangingPunct="1">
              <a:spcBef>
                <a:spcPct val="0"/>
              </a:spcBef>
            </a:pPr>
            <a:r>
              <a:rPr lang="en-US" altLang="it-CH"/>
              <a:t>http://info.worldbank.org/etools/docs/library/89443/tu_0601/newfarmer.pdf</a:t>
            </a:r>
          </a:p>
          <a:p>
            <a:pPr eaLnBrk="1" hangingPunct="1">
              <a:spcBef>
                <a:spcPct val="0"/>
              </a:spcBef>
            </a:pPr>
            <a:endParaRPr lang="en-US" altLang="it-CH"/>
          </a:p>
          <a:p>
            <a:pPr eaLnBrk="1" hangingPunct="1">
              <a:spcBef>
                <a:spcPct val="0"/>
              </a:spcBef>
            </a:pPr>
            <a:endParaRPr lang="es-ES" altLang="it-CH"/>
          </a:p>
          <a:p>
            <a:pPr eaLnBrk="1" hangingPunct="1">
              <a:spcBef>
                <a:spcPct val="0"/>
              </a:spcBef>
            </a:pPr>
            <a:r>
              <a:rPr lang="es-ES" altLang="it-CH"/>
              <a:t>TTIP - Ceta - Tisa: son algunos acuerdos internacionales que el imperialismo norteamericano quiere imponer en el resto del mundo pro-occidental, aparentemente para impulsar el comercio mediante la eliminación de barreras aduaneras, pero en realidad para someter a los países del bloque occidental a la voluntad de los EE.UU. / Canadá con una directión  liberal e imperialista. Estos acuerdos favorecen únicamente las grandes multinacionales (especialmente ellos de los  Estados Unidos) en detrimento de la economía y la soberanía nacional de otros firmantes.</a:t>
            </a:r>
          </a:p>
          <a:p>
            <a:pPr eaLnBrk="1" hangingPunct="1">
              <a:spcBef>
                <a:spcPct val="0"/>
              </a:spcBef>
            </a:pPr>
            <a:r>
              <a:rPr lang="es-ES" altLang="it-CH"/>
              <a:t>Un ejemplo son las cláusulas de irreversibilidad de cualquier medida de liberalización / privatización que los Estados o las autoridades locales pueden tomar, la duración ilimitada de los acuerdos, la primacía de las normas liberistas, la posibilidad de que los Estados y las corporaciones pueden apelar a un especial tribunal supranacional, etc. Teniendo en cuenta que China, Rusia e Irán están excluidos a priori, así como la urgencia y el secreto que rodea a estos acuerdos, es bastante claro que estos acuerdos sirven principalmente a los EE.UU. para reunir su campo en una visión de lucha contra Rusia y China. En la práctica se realiza lo que fue previsto por Lenin hace 100 años: el imperialismo domina el mundo y dicta las reglas del juego.</a:t>
            </a:r>
          </a:p>
          <a:p>
            <a:pPr eaLnBrk="1" hangingPunct="1">
              <a:spcBef>
                <a:spcPct val="0"/>
              </a:spcBef>
            </a:pPr>
            <a:endParaRPr lang="es-ES" altLang="it-CH"/>
          </a:p>
          <a:p>
            <a:pPr eaLnBrk="1" hangingPunct="1">
              <a:spcBef>
                <a:spcPct val="0"/>
              </a:spcBef>
            </a:pPr>
            <a:r>
              <a:rPr lang="en-US" altLang="it-CH"/>
              <a:t>https://es.wikipedia.org/wiki/Asociaci%C3%B3n_Transatl%C3%A1ntica_para_el_Comercio_y_la_Inversi%C3%B3n</a:t>
            </a:r>
          </a:p>
          <a:p>
            <a:pPr eaLnBrk="1" hangingPunct="1">
              <a:spcBef>
                <a:spcPct val="0"/>
              </a:spcBef>
            </a:pPr>
            <a:r>
              <a:rPr lang="en-US" altLang="it-CH"/>
              <a:t>https://es.wikipedia.org/wiki/Trade_In_Services_Agreement</a:t>
            </a:r>
          </a:p>
          <a:p>
            <a:pPr eaLnBrk="1" hangingPunct="1">
              <a:spcBef>
                <a:spcPct val="0"/>
              </a:spcBef>
            </a:pPr>
            <a:r>
              <a:rPr lang="en-US" altLang="it-CH"/>
              <a:t>https://stop-ttip.org/material-list-for-information-on-ttip-ceta-tisa/</a:t>
            </a:r>
          </a:p>
          <a:p>
            <a:pPr eaLnBrk="1" hangingPunct="1">
              <a:spcBef>
                <a:spcPct val="0"/>
              </a:spcBef>
            </a:pPr>
            <a:r>
              <a:rPr lang="en-US" altLang="it-CH"/>
              <a:t>http://www.alliancesud.ch/fr/infodoc/programme/2016/accords-libre-echange</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a:extLst>
              <a:ext uri="{FF2B5EF4-FFF2-40B4-BE49-F238E27FC236}">
                <a16:creationId xmlns:a16="http://schemas.microsoft.com/office/drawing/2014/main" id="{1DA2B2C4-A6CE-9378-9FD0-F087B8742C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493ED4-9B3E-4FED-8418-F70F47A23CF8}" type="slidenum">
              <a:rPr lang="it-IT" altLang="en-US" smtClean="0">
                <a:solidFill>
                  <a:srgbClr val="000000"/>
                </a:solidFill>
              </a:rPr>
              <a:pPr>
                <a:spcBef>
                  <a:spcPct val="0"/>
                </a:spcBef>
              </a:pPr>
              <a:t>173</a:t>
            </a:fld>
            <a:endParaRPr lang="it-IT" altLang="en-US">
              <a:solidFill>
                <a:srgbClr val="000000"/>
              </a:solidFill>
            </a:endParaRPr>
          </a:p>
        </p:txBody>
      </p:sp>
      <p:sp>
        <p:nvSpPr>
          <p:cNvPr id="547843" name="Rectangle 2">
            <a:extLst>
              <a:ext uri="{FF2B5EF4-FFF2-40B4-BE49-F238E27FC236}">
                <a16:creationId xmlns:a16="http://schemas.microsoft.com/office/drawing/2014/main" id="{D70C9A8D-AF23-6038-5AA8-DC0536E0F4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4" name="Rectangle 3">
            <a:extLst>
              <a:ext uri="{FF2B5EF4-FFF2-40B4-BE49-F238E27FC236}">
                <a16:creationId xmlns:a16="http://schemas.microsoft.com/office/drawing/2014/main" id="{8984C894-E0C2-79DE-C465-727CEAB1C5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Se produce más pero con menos trabajadores, la racionalización y la automatización crea desempleados.</a:t>
            </a:r>
            <a:endParaRPr lang="it-IT" altLang="it-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062217E9-32EE-EC32-B8A1-E8BBF1FE9F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96E251-535F-4A5B-A80F-6D56801F6EB8}" type="slidenum">
              <a:rPr lang="it-IT" altLang="en-US" smtClean="0">
                <a:solidFill>
                  <a:srgbClr val="000000"/>
                </a:solidFill>
              </a:rPr>
              <a:pPr>
                <a:spcBef>
                  <a:spcPct val="0"/>
                </a:spcBef>
              </a:pPr>
              <a:t>18</a:t>
            </a:fld>
            <a:endParaRPr lang="it-IT" altLang="en-US">
              <a:solidFill>
                <a:srgbClr val="000000"/>
              </a:solidFill>
            </a:endParaRPr>
          </a:p>
        </p:txBody>
      </p:sp>
      <p:sp>
        <p:nvSpPr>
          <p:cNvPr id="233475" name="Rectangle 2">
            <a:extLst>
              <a:ext uri="{FF2B5EF4-FFF2-40B4-BE49-F238E27FC236}">
                <a16:creationId xmlns:a16="http://schemas.microsoft.com/office/drawing/2014/main" id="{34838362-D159-2FD8-15DB-2AF69D25E1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6" name="Rectangle 3">
            <a:extLst>
              <a:ext uri="{FF2B5EF4-FFF2-40B4-BE49-F238E27FC236}">
                <a16:creationId xmlns:a16="http://schemas.microsoft.com/office/drawing/2014/main" id="{AA65F009-F45C-998B-1B81-F22FC49982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auto todavía es concebido como una derivación del carruaje a caballo.</a:t>
            </a:r>
            <a:endParaRPr lang="it-IT" altLang="it-CH"/>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a:extLst>
              <a:ext uri="{FF2B5EF4-FFF2-40B4-BE49-F238E27FC236}">
                <a16:creationId xmlns:a16="http://schemas.microsoft.com/office/drawing/2014/main" id="{81F6B4ED-4348-50C2-73F1-7A9953AA1B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1" name="Notes Placeholder 2">
            <a:extLst>
              <a:ext uri="{FF2B5EF4-FFF2-40B4-BE49-F238E27FC236}">
                <a16:creationId xmlns:a16="http://schemas.microsoft.com/office/drawing/2014/main" id="{95EDE639-103B-74D1-5487-D4F42525E5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El sistema económico capitalista se basa sobre el dinero prestado por el banco central a otros bancos que, a su vez, imprestano a sus clientes. Obviamente, este río de dinero está destinado a volver en los bancos y en el banco central, más los intereses ... pero eso significa que la masa monetaria está creciendo, ya que el endeudamiento del Estado y de la población y la acumulación de dinero de unos pocos y de los bancos. Este sistema se llama señoreaje financiario.</a:t>
            </a:r>
            <a:endParaRPr lang="fr-FR" altLang="it-CH"/>
          </a:p>
          <a:p>
            <a:pPr eaLnBrk="1" hangingPunct="1">
              <a:spcBef>
                <a:spcPct val="0"/>
              </a:spcBef>
            </a:pPr>
            <a:endParaRPr lang="fr-FR" altLang="it-CH"/>
          </a:p>
          <a:p>
            <a:pPr eaLnBrk="1" hangingPunct="1">
              <a:spcBef>
                <a:spcPct val="0"/>
              </a:spcBef>
            </a:pPr>
            <a:r>
              <a:rPr lang="fr-FR" altLang="it-CH"/>
              <a:t>Los excesos de la especulación de la bolsa crean bolas especulativas (precios demasiados altos) seguidos por  profundas crisis financieras que afectan toda la economía. </a:t>
            </a:r>
          </a:p>
          <a:p>
            <a:pPr eaLnBrk="1" hangingPunct="1">
              <a:spcBef>
                <a:spcPct val="0"/>
              </a:spcBef>
            </a:pPr>
            <a:r>
              <a:rPr lang="fr-FR" altLang="it-CH"/>
              <a:t>La especulación es favorecida por el uso de instrumentos financieros derivados, que permiten comprar o vender no importa qué cosa sin poseer. La tecnología moderna ha globalizado los mercados financieros quienes responden al unísono. El sector financiero (bancos, seguros, fondos de inversión, administración, comercio, etc.) se han convertido en un gigantesca máquina, que como único propósito del trabajo de centenares de obreros es obtener mayores utilidades. Frecuentemente para prevenir el derrumbe del sistema entero con consecuencias catastróficas, los estados son forzados a intervenir con financiamientos  enormes, que finalmente son proporcionados por los contribuyentes y escasos ahorros.</a:t>
            </a:r>
          </a:p>
          <a:p>
            <a:pPr eaLnBrk="1" hangingPunct="1">
              <a:spcBef>
                <a:spcPct val="0"/>
              </a:spcBef>
            </a:pPr>
            <a:endParaRPr lang="fr-FR" altLang="it-CH"/>
          </a:p>
          <a:p>
            <a:pPr eaLnBrk="1" hangingPunct="1">
              <a:spcBef>
                <a:spcPct val="0"/>
              </a:spcBef>
            </a:pPr>
            <a:endParaRPr lang="es-ES" altLang="it-CH"/>
          </a:p>
          <a:p>
            <a:pPr eaLnBrk="1" hangingPunct="1">
              <a:spcBef>
                <a:spcPct val="0"/>
              </a:spcBef>
            </a:pPr>
            <a:r>
              <a:rPr lang="es-ES" altLang="it-CH"/>
              <a:t>El dinero nace con la necesidad de crear un producto neutral aceptado por todos. </a:t>
            </a:r>
          </a:p>
          <a:p>
            <a:pPr eaLnBrk="1" hangingPunct="1">
              <a:spcBef>
                <a:spcPct val="0"/>
              </a:spcBef>
            </a:pPr>
            <a:r>
              <a:rPr lang="es-ES" altLang="it-CH"/>
              <a:t>Al principio, el dinero estuve necesario para pagar a los mercenarios, impuestos y bienes, para hacer préstamos, etc.</a:t>
            </a:r>
          </a:p>
          <a:p>
            <a:pPr eaLnBrk="1" hangingPunct="1">
              <a:spcBef>
                <a:spcPct val="0"/>
              </a:spcBef>
            </a:pPr>
            <a:r>
              <a:rPr lang="es-ES" altLang="it-CH"/>
              <a:t>La parábola del dinero se puede resumir de la siguiente manera: (B = Bienes, D = dinero)</a:t>
            </a:r>
          </a:p>
          <a:p>
            <a:pPr eaLnBrk="1" hangingPunct="1">
              <a:spcBef>
                <a:spcPct val="0"/>
              </a:spcBef>
            </a:pPr>
            <a:endParaRPr lang="es-ES" altLang="it-CH"/>
          </a:p>
          <a:p>
            <a:pPr eaLnBrk="1" hangingPunct="1">
              <a:spcBef>
                <a:spcPct val="0"/>
              </a:spcBef>
            </a:pPr>
            <a:endParaRPr lang="es-ES" altLang="it-CH"/>
          </a:p>
          <a:p>
            <a:pPr eaLnBrk="1" hangingPunct="1">
              <a:spcBef>
                <a:spcPct val="0"/>
              </a:spcBef>
            </a:pPr>
            <a:r>
              <a:rPr lang="es-ES" altLang="it-CH"/>
              <a:t>B - B       (trueque): Operación socialmente útil, pero tiene limitaciones organizativas</a:t>
            </a:r>
          </a:p>
          <a:p>
            <a:pPr eaLnBrk="1" hangingPunct="1">
              <a:spcBef>
                <a:spcPct val="0"/>
              </a:spcBef>
            </a:pPr>
            <a:r>
              <a:rPr lang="es-ES" altLang="it-CH"/>
              <a:t>B - D - B  (la venta de mercancía para comprar otra): Operación socialmente necesario pero poco productivo</a:t>
            </a:r>
          </a:p>
          <a:p>
            <a:pPr eaLnBrk="1" hangingPunct="1">
              <a:spcBef>
                <a:spcPct val="0"/>
              </a:spcBef>
            </a:pPr>
            <a:r>
              <a:rPr lang="es-ES" altLang="it-CH"/>
              <a:t>D - B - D  (la compra y reventa de los mismos bienes con fines de lucro): Operación socialmente inproductiva</a:t>
            </a:r>
          </a:p>
          <a:p>
            <a:pPr eaLnBrk="1" hangingPunct="1">
              <a:spcBef>
                <a:spcPct val="0"/>
              </a:spcBef>
            </a:pPr>
            <a:r>
              <a:rPr lang="es-ES" altLang="it-CH"/>
              <a:t>D - D - D (la compra y reventa de divisas con fines de lucro): Operación socialmente perjudiciales</a:t>
            </a:r>
          </a:p>
          <a:p>
            <a:pPr eaLnBrk="1" hangingPunct="1">
              <a:spcBef>
                <a:spcPct val="0"/>
              </a:spcBef>
            </a:pPr>
            <a:endParaRPr lang="es-ES" altLang="it-CH"/>
          </a:p>
          <a:p>
            <a:pPr eaLnBrk="1" hangingPunct="1">
              <a:spcBef>
                <a:spcPct val="0"/>
              </a:spcBef>
            </a:pPr>
            <a:r>
              <a:rPr lang="es-ES" altLang="it-CH"/>
              <a:t>La vida del dinero se basa en el crédito que se opone a la deuda, así como la obligación de devolver el dinero prestado y la indemnización a pagar por el préstamo recibido (intereses). La concesión o no concesión y el reembolso o no reembolso de un préstamo y / o los pagos o el no pagos de intereses pueden tener graves consecuencias sobre todo en la parte más débil de la población.</a:t>
            </a:r>
          </a:p>
          <a:p>
            <a:pPr eaLnBrk="1" hangingPunct="1">
              <a:spcBef>
                <a:spcPct val="0"/>
              </a:spcBef>
            </a:pPr>
            <a:r>
              <a:rPr lang="es-ES" altLang="it-CH"/>
              <a:t>Classic: las deudas de los países del tercer mundo.</a:t>
            </a:r>
          </a:p>
          <a:p>
            <a:pPr eaLnBrk="1" hangingPunct="1">
              <a:spcBef>
                <a:spcPct val="0"/>
              </a:spcBef>
            </a:pPr>
            <a:endParaRPr lang="es-ES" altLang="it-CH"/>
          </a:p>
          <a:p>
            <a:pPr eaLnBrk="1" hangingPunct="1">
              <a:spcBef>
                <a:spcPct val="0"/>
              </a:spcBef>
            </a:pPr>
            <a:r>
              <a:rPr lang="en-US" altLang="it-CH"/>
              <a:t>http://www.imf.org/external/np/res/seminars/2013/arc/pdf/Krugman.pdf</a:t>
            </a:r>
          </a:p>
          <a:p>
            <a:pPr eaLnBrk="1" hangingPunct="1">
              <a:spcBef>
                <a:spcPct val="0"/>
              </a:spcBef>
            </a:pPr>
            <a:r>
              <a:rPr lang="en-US" altLang="it-CH"/>
              <a:t>Currency Regimes, Capital Flows, and Crises  /  Autor:  Paul Krugman</a:t>
            </a:r>
          </a:p>
          <a:p>
            <a:pPr eaLnBrk="1" hangingPunct="1">
              <a:spcBef>
                <a:spcPct val="0"/>
              </a:spcBef>
            </a:pPr>
            <a:r>
              <a:rPr lang="en-US" altLang="it-CH"/>
              <a:t>Paper presented at the 14th Jacques Polak Annual Research Conference</a:t>
            </a:r>
          </a:p>
          <a:p>
            <a:pPr eaLnBrk="1" hangingPunct="1">
              <a:spcBef>
                <a:spcPct val="0"/>
              </a:spcBef>
            </a:pPr>
            <a:r>
              <a:rPr lang="en-US" altLang="it-CH"/>
              <a:t>Hosted by the International Monetary Fund</a:t>
            </a:r>
          </a:p>
          <a:p>
            <a:pPr eaLnBrk="1" hangingPunct="1">
              <a:spcBef>
                <a:spcPct val="0"/>
              </a:spcBef>
            </a:pPr>
            <a:r>
              <a:rPr lang="en-US" altLang="it-CH"/>
              <a:t>Washington, DC─November 7–8, 2013</a:t>
            </a:r>
          </a:p>
          <a:p>
            <a:pPr eaLnBrk="1" hangingPunct="1">
              <a:spcBef>
                <a:spcPct val="0"/>
              </a:spcBef>
            </a:pPr>
            <a:endParaRPr lang="en-US" altLang="it-CH"/>
          </a:p>
          <a:p>
            <a:pPr eaLnBrk="1" hangingPunct="1">
              <a:spcBef>
                <a:spcPct val="0"/>
              </a:spcBef>
            </a:pPr>
            <a:r>
              <a:rPr lang="en-US" altLang="it-CH"/>
              <a:t>http://en.wikipedia.org/wiki/Financial_markets</a:t>
            </a:r>
          </a:p>
          <a:p>
            <a:pPr eaLnBrk="1" hangingPunct="1">
              <a:spcBef>
                <a:spcPct val="0"/>
              </a:spcBef>
            </a:pPr>
            <a:r>
              <a:rPr lang="en-US" altLang="it-CH"/>
              <a:t>http://en.wikipedia.org/wiki/Stock_market</a:t>
            </a:r>
          </a:p>
          <a:p>
            <a:pPr eaLnBrk="1" hangingPunct="1">
              <a:spcBef>
                <a:spcPct val="0"/>
              </a:spcBef>
            </a:pPr>
            <a:r>
              <a:rPr lang="en-US" altLang="it-CH"/>
              <a:t>http://en.wikipedia.org/wiki/Bond_market</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IT" altLang="it-CH"/>
          </a:p>
        </p:txBody>
      </p:sp>
      <p:sp>
        <p:nvSpPr>
          <p:cNvPr id="549892" name="Slide Number Placeholder 3">
            <a:extLst>
              <a:ext uri="{FF2B5EF4-FFF2-40B4-BE49-F238E27FC236}">
                <a16:creationId xmlns:a16="http://schemas.microsoft.com/office/drawing/2014/main" id="{E562DFFD-8D4F-0206-2A1E-7C577BE6BB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B74188-C39C-4956-958B-C0199072C137}" type="slidenum">
              <a:rPr lang="it-IT" altLang="en-US" smtClean="0">
                <a:solidFill>
                  <a:srgbClr val="000000"/>
                </a:solidFill>
              </a:rPr>
              <a:pPr>
                <a:spcBef>
                  <a:spcPct val="0"/>
                </a:spcBef>
              </a:pPr>
              <a:t>174</a:t>
            </a:fld>
            <a:endParaRPr lang="it-IT" altLang="en-US">
              <a:solidFill>
                <a:srgbClr val="000000"/>
              </a:solidFil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egnaposto immagine diapositiva 1">
            <a:extLst>
              <a:ext uri="{FF2B5EF4-FFF2-40B4-BE49-F238E27FC236}">
                <a16:creationId xmlns:a16="http://schemas.microsoft.com/office/drawing/2014/main" id="{027121B7-AED5-37EC-C695-FE485B6FD6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39" name="Segnaposto note 2">
            <a:extLst>
              <a:ext uri="{FF2B5EF4-FFF2-40B4-BE49-F238E27FC236}">
                <a16:creationId xmlns:a16="http://schemas.microsoft.com/office/drawing/2014/main" id="{A01F3E14-70BC-F88D-A2A2-97F40C421A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Ejemplo clásico: la Grecia en 2012 – 2013</a:t>
            </a:r>
          </a:p>
          <a:p>
            <a:endParaRPr lang="it-CH" altLang="it-CH"/>
          </a:p>
          <a:p>
            <a:r>
              <a:rPr lang="it-CH" altLang="it-CH"/>
              <a:t>http://www.positivemoney.org/</a:t>
            </a:r>
          </a:p>
          <a:p>
            <a:r>
              <a:rPr lang="it-CH" altLang="it-CH"/>
              <a:t>http://www.zeitgeistitalia.org/node/3880</a:t>
            </a:r>
          </a:p>
          <a:p>
            <a:endParaRPr lang="it-CH" altLang="it-CH"/>
          </a:p>
          <a:p>
            <a:r>
              <a:rPr lang="es-ES" altLang="it-CH"/>
              <a:t>Cuando el Estado es demasiado endeudado la receta neo libérista es siempre la misma: la privatización de todo lo que es "público" (para reponer las arcas del Estado), reducir los servicios y costos de la sociabilidad (para limitar el costo para el estado), reducir los costos de mano de obra (para que sean más competitivas las empresas nacionales), reducir fiscalidad de las empresas (para que sean más competitivas) y de los ricos (para atraer a extranjeros ricos), la introducción de impuestos y gravámenes para el pueblo y así sucesivamente. Rara vez se decide la subida de impuestos para los ricos, en parte porque están en buenas relaciones con aquellos que deciden y porque los ricos acen la evasión de impuestos y / o moven sus riqueza en el exterior.</a:t>
            </a:r>
          </a:p>
          <a:p>
            <a:r>
              <a:rPr lang="es-ES" altLang="it-CH"/>
              <a:t>Posiblemente la parte "verde" del sistema financiero podría también funcionar. La explotación desenfrenada (en rojo) de esta parte del sistema finanziario lleva al sistema en desequilibrio con la deuda de l’entidad pública (izquierda) y una acumulación para los capitalistas (derecha).</a:t>
            </a:r>
          </a:p>
          <a:p>
            <a:endParaRPr lang="es-ES" altLang="it-CH"/>
          </a:p>
          <a:p>
            <a:r>
              <a:rPr lang="es-ES" altLang="it-CH"/>
              <a:t>Todo esto se llama "reformas". El resultado es la pobreza, el desempleo, los bajos salarios, la explotación de mano de obra, los precios exorbitantes de los servicios privatizados (deben producir beneficios) cuya calidad se reduce, se amplian las diferencias sociales, se ace la represión de las protestas, se crea un chivo expiatorio (la oposición política, las minorías, los extranjeros, etc.). El siguiente paso es el desorden social, el establecimiento de un gobierno dictatorial o autoritario, la guerra civil, la guerra. </a:t>
            </a:r>
          </a:p>
          <a:p>
            <a:endParaRPr lang="es-ES" altLang="it-CH"/>
          </a:p>
          <a:p>
            <a:r>
              <a:rPr lang="es-ES" altLang="it-CH"/>
              <a:t>Nota: el esquema es simplista a considerar la relación entre los bancos privados y el banco central / Estado, porque en realidad la mayor parte del dinero (el dinero  escritural) es creado y puesto en circulación por los bancos y en parte también otorgado al Estado que busca  capitales mediante la venta de bonos del gobierno, por ejemplo, los bonos gubernamentales.</a:t>
            </a:r>
          </a:p>
          <a:p>
            <a:endParaRPr lang="es-ES" altLang="it-CH"/>
          </a:p>
          <a:p>
            <a:r>
              <a:rPr lang="es-ES" altLang="it-CH"/>
              <a:t>https://en.wikipedia.org/wiki/The_Capitalist_Conspiracy</a:t>
            </a:r>
          </a:p>
          <a:p>
            <a:r>
              <a:rPr lang="es-ES" altLang="it-CH"/>
              <a:t>http://en.wikipedia.org/wiki/Money_circulation#Destruction</a:t>
            </a:r>
          </a:p>
          <a:p>
            <a:r>
              <a:rPr lang="es-ES" altLang="it-CH"/>
              <a:t>http://en.wikipedia.org/wiki/Credit_money</a:t>
            </a:r>
          </a:p>
          <a:p>
            <a:r>
              <a:rPr lang="es-ES" altLang="it-CH"/>
              <a:t>http://en.wikipedia.org/wiki/Bank_money</a:t>
            </a:r>
          </a:p>
          <a:p>
            <a:r>
              <a:rPr lang="es-ES" altLang="it-CH"/>
              <a:t>http://es.wikipedia.org/wiki/Banca_de_reserva_fraccional</a:t>
            </a:r>
          </a:p>
          <a:p>
            <a:r>
              <a:rPr lang="es-ES" altLang="it-CH"/>
              <a:t>http://es.wikipedia.org/wiki/Creaci%C3%B3n_monetaria#Creaci.C3.B3n_de_dinero</a:t>
            </a:r>
          </a:p>
          <a:p>
            <a:r>
              <a:rPr lang="es-ES" altLang="it-CH"/>
              <a:t>http://es.wikipedia.org/wiki/Papel_moneda</a:t>
            </a:r>
          </a:p>
          <a:p>
            <a:r>
              <a:rPr lang="es-ES" altLang="it-CH"/>
              <a:t>http://tinyurl.com/balance-sheet-extension</a:t>
            </a:r>
          </a:p>
          <a:p>
            <a:endParaRPr lang="es-ES" altLang="it-CH"/>
          </a:p>
          <a:p>
            <a:r>
              <a:rPr lang="es-ES" altLang="it-CH"/>
              <a:t>http://en.wikipedia.org/wiki/FED</a:t>
            </a:r>
          </a:p>
          <a:p>
            <a:r>
              <a:rPr lang="es-ES" altLang="it-CH"/>
              <a:t>http://en.wikipedia.org/wiki/European_Central_Bank</a:t>
            </a:r>
          </a:p>
          <a:p>
            <a:r>
              <a:rPr lang="es-ES" altLang="it-CH"/>
              <a:t>http://www.snb.ch/en/</a:t>
            </a:r>
          </a:p>
          <a:p>
            <a:r>
              <a:rPr lang="es-ES" altLang="it-CH"/>
              <a:t>http://en.wikipedia.org/wiki/World_bank</a:t>
            </a:r>
          </a:p>
          <a:p>
            <a:r>
              <a:rPr lang="es-ES" altLang="it-CH"/>
              <a:t>http://www.worldbank.org/</a:t>
            </a:r>
          </a:p>
          <a:p>
            <a:r>
              <a:rPr lang="es-ES" altLang="it-CH"/>
              <a:t>http://en.wikipedia.org/wiki/IBRD</a:t>
            </a:r>
          </a:p>
          <a:p>
            <a:r>
              <a:rPr lang="es-ES" altLang="it-CH"/>
              <a:t>http://go.worldbank.org/SDUHVGE5S0</a:t>
            </a:r>
          </a:p>
          <a:p>
            <a:r>
              <a:rPr lang="es-ES" altLang="it-CH"/>
              <a:t>http://es.wikipedia.org/wiki/Acuerdos_de_Bretton_Woods</a:t>
            </a:r>
          </a:p>
          <a:p>
            <a:r>
              <a:rPr lang="es-ES" altLang="it-CH"/>
              <a:t>http://es.wikipedia.org/wiki/Fondo_Monetario_Internacional</a:t>
            </a:r>
          </a:p>
          <a:p>
            <a:r>
              <a:rPr lang="es-ES" altLang="it-CH"/>
              <a:t>https://es.wikipedia.org/wiki/Banco_de_Pagos_Internacionales</a:t>
            </a:r>
          </a:p>
          <a:p>
            <a:endParaRPr lang="es-ES" altLang="it-CH"/>
          </a:p>
          <a:p>
            <a:r>
              <a:rPr lang="es-ES" altLang="it-CH"/>
              <a:t>http://www.bankofengland.co.uk/publications/Documents/quarterlybulletin/2014/qb14q101.pdf</a:t>
            </a:r>
          </a:p>
          <a:p>
            <a:r>
              <a:rPr lang="es-ES" altLang="it-CH"/>
              <a:t>http://www.bankofengland.co.uk/publications/Documents/quarterlybulletin/2014/qb14q102.pdf</a:t>
            </a:r>
          </a:p>
          <a:p>
            <a:endParaRPr lang="es-ES" altLang="it-CH"/>
          </a:p>
          <a:p>
            <a:r>
              <a:rPr lang="es-ES" altLang="it-CH"/>
              <a:t>http://becurioustv.com/fr/show/fast-and-curious/episode/19-mai-les-suisses-aiment-ils-vraiment-leurs-banques-1 </a:t>
            </a:r>
          </a:p>
          <a:p>
            <a:r>
              <a:rPr lang="es-ES" altLang="it-CH"/>
              <a:t>http://news360x.fr/les-banques-creent-a-partir-du-neant/ </a:t>
            </a:r>
          </a:p>
          <a:p>
            <a:r>
              <a:rPr lang="es-ES" altLang="it-CH"/>
              <a:t>http://news360x.fr/un-banquier-suisse-explique-en-3-minutes-larnaque-de-la-creation-monetaire-avec-le-canada-comme-exemple/ </a:t>
            </a:r>
          </a:p>
          <a:p>
            <a:r>
              <a:rPr lang="es-ES" altLang="it-CH"/>
              <a:t>https://en.wikipedia.org/wiki/AM-Lira</a:t>
            </a:r>
          </a:p>
          <a:p>
            <a:endParaRPr lang="es-ES" altLang="it-CH"/>
          </a:p>
          <a:p>
            <a:endParaRPr lang="es-ES" altLang="it-CH"/>
          </a:p>
          <a:p>
            <a:endParaRPr lang="es-ES" altLang="it-CH"/>
          </a:p>
          <a:p>
            <a:endParaRPr lang="es-ES" altLang="it-CH"/>
          </a:p>
          <a:p>
            <a:endParaRPr lang="es-ES" altLang="it-CH"/>
          </a:p>
          <a:p>
            <a:endParaRPr lang="es-ES" altLang="it-CH"/>
          </a:p>
          <a:p>
            <a:endParaRPr lang="es-ES" altLang="it-CH"/>
          </a:p>
          <a:p>
            <a:endParaRPr lang="es-ES" altLang="it-CH"/>
          </a:p>
          <a:p>
            <a:endParaRPr lang="es-ES" altLang="it-CH"/>
          </a:p>
          <a:p>
            <a:endParaRPr lang="es-ES" altLang="it-CH"/>
          </a:p>
        </p:txBody>
      </p:sp>
      <p:sp>
        <p:nvSpPr>
          <p:cNvPr id="551940" name="Segnaposto numero diapositiva 3">
            <a:extLst>
              <a:ext uri="{FF2B5EF4-FFF2-40B4-BE49-F238E27FC236}">
                <a16:creationId xmlns:a16="http://schemas.microsoft.com/office/drawing/2014/main" id="{9A7EC789-4484-E829-DF54-F8A86DB0FF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75311-9815-4E96-A0D7-2126C53B9683}" type="slidenum">
              <a:rPr lang="it-CH" altLang="en-US" smtClean="0">
                <a:solidFill>
                  <a:srgbClr val="000000"/>
                </a:solidFill>
              </a:rPr>
              <a:pPr>
                <a:spcBef>
                  <a:spcPct val="0"/>
                </a:spcBef>
              </a:pPr>
              <a:t>175</a:t>
            </a:fld>
            <a:endParaRPr lang="it-CH" altLang="en-US">
              <a:solidFill>
                <a:srgbClr val="000000"/>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Segnaposto immagine diapositiva 1">
            <a:extLst>
              <a:ext uri="{FF2B5EF4-FFF2-40B4-BE49-F238E27FC236}">
                <a16:creationId xmlns:a16="http://schemas.microsoft.com/office/drawing/2014/main" id="{4562044F-244C-574E-FD6C-4A07471A3A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987" name="Segnaposto note 2">
            <a:extLst>
              <a:ext uri="{FF2B5EF4-FFF2-40B4-BE49-F238E27FC236}">
                <a16:creationId xmlns:a16="http://schemas.microsoft.com/office/drawing/2014/main" id="{E5A4CFD2-0129-B1AE-B85F-D02236DDB4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a:t>La masa monetaria M1 es la moneda en circulación, es decir, el medio de pago en circulación, incluido el dinero electrónico. En Suiza, asciende a alrededor de 600 mil millones de francos suizos. El 90% son dinero electrónico, mientras que el 9% son billetes y el 1% son monedas de metal.</a:t>
            </a:r>
          </a:p>
          <a:p>
            <a:r>
              <a:rPr lang="es-ES" altLang="en-US"/>
              <a:t>El Banco Nacional Suizo, y en general todos los bancos centrales del mundo occidental, no tienen control sobre el dinero electrónico (que es emitido por los bancos) pero se limitan a monitorear para cuantificar la masa monetaria en circulación.</a:t>
            </a:r>
          </a:p>
          <a:p>
            <a:r>
              <a:rPr lang="es-ES" altLang="en-US"/>
              <a:t>En Suiza (así como en muchos otros países), los bancos SOLO deben depositar en el Banco Central una cantidad equivalente al 2,5% de las cantidades emitidas. Sin embargo, el Banco Nacional NO PUEDE limitar o de ninguna manera prevenir la emisión de dinero electrónico por parte de los bancos, lo que resulta en un crecimiento continuo y descontrolado de la oferta monetaria.</a:t>
            </a:r>
          </a:p>
          <a:p>
            <a:endParaRPr lang="en-US" altLang="en-US"/>
          </a:p>
          <a:p>
            <a:r>
              <a:rPr lang="it-CH" altLang="en-US"/>
              <a:t>https://it.wikipedia.org/wiki/Aggregati_monetari</a:t>
            </a:r>
          </a:p>
          <a:p>
            <a:r>
              <a:rPr lang="it-CH" altLang="it-CH"/>
              <a:t>https://en.wikipedia.org/wiki/The_Capitalist_Conspiracy</a:t>
            </a:r>
          </a:p>
          <a:p>
            <a:r>
              <a:rPr lang="it-CH" altLang="it-CH"/>
              <a:t>http://en.wikipedia.org/wiki/Money_circulation#Destruction</a:t>
            </a:r>
          </a:p>
          <a:p>
            <a:r>
              <a:rPr lang="it-CH" altLang="it-CH"/>
              <a:t>http://en.wikipedia.org/wiki/Money_creation</a:t>
            </a:r>
          </a:p>
          <a:p>
            <a:r>
              <a:rPr lang="it-CH" altLang="it-CH"/>
              <a:t>http://en.wikipedia.org/wiki/Credit_money</a:t>
            </a:r>
          </a:p>
          <a:p>
            <a:r>
              <a:rPr lang="it-CH" altLang="it-CH"/>
              <a:t>http://en.wikipedia.org/wiki/Bank_money</a:t>
            </a:r>
          </a:p>
          <a:p>
            <a:r>
              <a:rPr lang="it-CH" altLang="it-CH"/>
              <a:t>http://it.wikipedia.org/wiki/Riserva_frazionaria</a:t>
            </a:r>
          </a:p>
          <a:p>
            <a:r>
              <a:rPr lang="it-CH" altLang="it-CH"/>
              <a:t>http://tinyurl.com/balance-sheet-extension</a:t>
            </a:r>
          </a:p>
          <a:p>
            <a:endParaRPr lang="it-CH" altLang="en-US"/>
          </a:p>
          <a:p>
            <a:r>
              <a:rPr lang="es-ES" altLang="en-US"/>
              <a:t>En Suiza, a finales del siglo XIX, el estado emitía monedas de metal mientras que casi todos los bancos (incluidos algunos cantones) emitían sus propios billetes. La confusión fue enorme.</a:t>
            </a:r>
          </a:p>
          <a:p>
            <a:r>
              <a:rPr lang="es-ES" altLang="en-US"/>
              <a:t>A principios del siglo XX, se creó el Banco Nacional Suizo: tenía el monopolio de la emisión de monedas y billetes. Sin embargo, los bancos privados han comenzado a emitir dinero virtual o electrónico (por ejemplo, con tarjetas de crédito y transacciones de pago computarizadas). Como resultado, la oferta monetaria ha crecido mucho más que la economía real, creando varios peligros. Hoy en día, el 10% de la oferta monetaria está compuesta por billetes y monedas, mientras que el 90% de la oferta monetaria está compuesta por dinero electrónico (moneda escritural).</a:t>
            </a:r>
          </a:p>
          <a:p>
            <a:endParaRPr lang="es-ES" altLang="en-US"/>
          </a:p>
          <a:p>
            <a:r>
              <a:rPr lang="es-ES" altLang="en-US"/>
              <a:t>Solo el Banco Nacional Suizo debería poder emitir dinero, incluido el dinero electrónico. Estos medios de pago deben entrar en circulación libres de deudas y sin intereses a través del estado, las comunidades locales y los ciudadanos. En este caso, el estado ya no tendrá que pedir préstamos a los bancos (a partir de ahora el estado paga enormes intereses todos los años sobre la deuda que el estado tiene con los bancos). El Banco Nacional también debería estar regulado por un mandato constitucional específico. En este caso, los medios de pago seguirán yendo a los bancos que podrán realizar su trabajo como antes, pero la oferta monetaria está bajo control.</a:t>
            </a:r>
          </a:p>
          <a:p>
            <a:r>
              <a:rPr lang="es-ES" altLang="en-US"/>
              <a:t>La reserva fraccionaria es un depósito de seguridad que los bancos deben crear con el Banco Nacional. En la zona euro, el depósito asciende al 2% de las deudas del banco. (en Suiza es del 2,5%).</a:t>
            </a:r>
          </a:p>
          <a:p>
            <a:endParaRPr lang="fr-FR" altLang="en-US"/>
          </a:p>
          <a:p>
            <a:r>
              <a:rPr lang="fr-FR" altLang="en-US"/>
              <a:t>http://arjelle.altervista.org/Economia/Pillole/riserva_frazionaria.htm</a:t>
            </a:r>
            <a:endParaRPr lang="it-CH" altLang="en-US"/>
          </a:p>
          <a:p>
            <a:endParaRPr lang="en-US" altLang="en-US"/>
          </a:p>
          <a:p>
            <a:endParaRPr lang="en-US" altLang="en-US"/>
          </a:p>
        </p:txBody>
      </p:sp>
      <p:sp>
        <p:nvSpPr>
          <p:cNvPr id="553988" name="Segnaposto numero diapositiva 3">
            <a:extLst>
              <a:ext uri="{FF2B5EF4-FFF2-40B4-BE49-F238E27FC236}">
                <a16:creationId xmlns:a16="http://schemas.microsoft.com/office/drawing/2014/main" id="{0417FED0-923F-BC6A-31AD-4E7DCF004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E5FB8A-2C23-42DA-A802-C34F530D3A1D}" type="slidenum">
              <a:rPr lang="it-CH" altLang="en-US" smtClean="0">
                <a:latin typeface="Calibri" panose="020F0502020204030204" pitchFamily="34" charset="0"/>
              </a:rPr>
              <a:pPr/>
              <a:t>176</a:t>
            </a:fld>
            <a:endParaRPr lang="it-CH" altLang="en-US">
              <a:latin typeface="Calibri" panose="020F050202020403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egnaposto immagine diapositiva 1">
            <a:extLst>
              <a:ext uri="{FF2B5EF4-FFF2-40B4-BE49-F238E27FC236}">
                <a16:creationId xmlns:a16="http://schemas.microsoft.com/office/drawing/2014/main" id="{D4239910-FFEA-12DA-164F-2D0DF504D7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6035" name="Segnaposto note 2">
            <a:extLst>
              <a:ext uri="{FF2B5EF4-FFF2-40B4-BE49-F238E27FC236}">
                <a16:creationId xmlns:a16="http://schemas.microsoft.com/office/drawing/2014/main" id="{C28C65B1-EC81-F1EF-1BA8-E3A5CD7983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Italia:</a:t>
            </a:r>
          </a:p>
          <a:p>
            <a:r>
              <a:rPr lang="it-CH" altLang="it-CH"/>
              <a:t>http://www.cnms.it/images/documenti/Debito_impaginato_colori.pdf</a:t>
            </a:r>
          </a:p>
          <a:p>
            <a:r>
              <a:rPr lang="it-CH" altLang="it-CH"/>
              <a:t>Associazione per la riduzione del debito: www.ardep.it/</a:t>
            </a:r>
          </a:p>
          <a:p>
            <a:r>
              <a:rPr lang="it-CH" altLang="it-CH"/>
              <a:t>Attac Italia: www.italia.attac.org/</a:t>
            </a:r>
          </a:p>
          <a:p>
            <a:r>
              <a:rPr lang="it-CH" altLang="it-CH"/>
              <a:t>Modern Money Theory (MMT): http://memmt.info/site/</a:t>
            </a:r>
          </a:p>
          <a:p>
            <a:r>
              <a:rPr lang="it-CH" altLang="it-CH"/>
              <a:t>Pagina debito pubblico: http://blia.it/debitopubblico/</a:t>
            </a:r>
          </a:p>
          <a:p>
            <a:r>
              <a:rPr lang="it-CH" altLang="it-CH"/>
              <a:t>Per una nuova finanza pubblica: www.perunanuovafinanzapubblica.it/</a:t>
            </a:r>
          </a:p>
          <a:p>
            <a:r>
              <a:rPr lang="it-CH" altLang="it-CH"/>
              <a:t>http://studimonetari.org/index.htm</a:t>
            </a:r>
          </a:p>
          <a:p>
            <a:r>
              <a:rPr lang="it-CH" altLang="it-CH"/>
              <a:t>Re:common: www.recommon.org/</a:t>
            </a:r>
          </a:p>
          <a:p>
            <a:r>
              <a:rPr lang="it-CH" altLang="it-CH"/>
              <a:t>Sbilanciamoci: www.sbilanciamoci.org/</a:t>
            </a:r>
          </a:p>
          <a:p>
            <a:r>
              <a:rPr lang="it-CH" altLang="it-CH"/>
              <a:t>Campagna di audit sul debito: auditparma.blogspot.it/</a:t>
            </a:r>
          </a:p>
          <a:p>
            <a:r>
              <a:rPr lang="it-CH" altLang="it-CH"/>
              <a:t>Campagna per la socializzazione della Cassa depositi e prestiti: www.italia.attac.org/</a:t>
            </a:r>
          </a:p>
          <a:p>
            <a:r>
              <a:rPr lang="it-CH" altLang="it-CH"/>
              <a:t>Campagna per la restituzione degli interessi: www.btpzerointeressi.it/</a:t>
            </a:r>
          </a:p>
          <a:p>
            <a:endParaRPr lang="it-CH" altLang="it-CH"/>
          </a:p>
          <a:p>
            <a:r>
              <a:rPr lang="it-CH" altLang="it-CH"/>
              <a:t>http://www.vollgeld.ch/index.php</a:t>
            </a:r>
          </a:p>
          <a:p>
            <a:r>
              <a:rPr lang="it-CH" altLang="it-CH"/>
              <a:t>http://www.positivemoney.org/</a:t>
            </a:r>
          </a:p>
          <a:p>
            <a:r>
              <a:rPr lang="it-CH" altLang="it-CH"/>
              <a:t>https://en.wikipedia.org/wiki/Austrian_business_cycle_theory</a:t>
            </a:r>
          </a:p>
          <a:p>
            <a:r>
              <a:rPr lang="it-CH" altLang="it-CH"/>
              <a:t>https://fr.wikipedia.org/wiki/Dette_du_tiers_monde</a:t>
            </a:r>
          </a:p>
          <a:p>
            <a:r>
              <a:rPr lang="it-CH" altLang="it-CH"/>
              <a:t>http://es.wikipedia.org/wiki/Banca_de_reserva_fraccional</a:t>
            </a:r>
          </a:p>
          <a:p>
            <a:endParaRPr lang="it-CH" altLang="it-CH"/>
          </a:p>
          <a:p>
            <a:r>
              <a:rPr lang="it-CH" altLang="it-CH"/>
              <a:t>Film didàctico (Inglés):</a:t>
            </a:r>
          </a:p>
          <a:p>
            <a:r>
              <a:rPr lang="it-CH" altLang="it-CH"/>
              <a:t>https://www.youtube.com/watch?v=5fbvquHSPJU </a:t>
            </a:r>
          </a:p>
          <a:p>
            <a:endParaRPr lang="it-CH" altLang="it-CH"/>
          </a:p>
          <a:p>
            <a:endParaRPr lang="it-CH" altLang="it-CH"/>
          </a:p>
          <a:p>
            <a:endParaRPr lang="it-CH" altLang="it-CH"/>
          </a:p>
          <a:p>
            <a:endParaRPr lang="it-CH" altLang="it-CH"/>
          </a:p>
          <a:p>
            <a:endParaRPr lang="it-CH" altLang="it-CH"/>
          </a:p>
          <a:p>
            <a:endParaRPr lang="it-CH" altLang="it-CH"/>
          </a:p>
          <a:p>
            <a:endParaRPr lang="it-CH" altLang="it-CH"/>
          </a:p>
        </p:txBody>
      </p:sp>
      <p:sp>
        <p:nvSpPr>
          <p:cNvPr id="556036" name="Segnaposto numero diapositiva 3">
            <a:extLst>
              <a:ext uri="{FF2B5EF4-FFF2-40B4-BE49-F238E27FC236}">
                <a16:creationId xmlns:a16="http://schemas.microsoft.com/office/drawing/2014/main" id="{2B58BABA-4352-9D48-B33A-E00A569FFD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C3CFC0-BF78-4B8D-9291-E01C0F1C56E0}" type="slidenum">
              <a:rPr lang="it-CH" altLang="en-US" smtClean="0"/>
              <a:pPr>
                <a:spcBef>
                  <a:spcPct val="0"/>
                </a:spcBef>
              </a:pPr>
              <a:t>177</a:t>
            </a:fld>
            <a:endParaRPr lang="it-CH" alt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egnaposto immagine diapositiva 1">
            <a:extLst>
              <a:ext uri="{FF2B5EF4-FFF2-40B4-BE49-F238E27FC236}">
                <a16:creationId xmlns:a16="http://schemas.microsoft.com/office/drawing/2014/main" id="{CA656E54-CC4E-6B9A-07D6-4EB08C10B0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3" name="Segnaposto note 2">
            <a:extLst>
              <a:ext uri="{FF2B5EF4-FFF2-40B4-BE49-F238E27FC236}">
                <a16:creationId xmlns:a16="http://schemas.microsoft.com/office/drawing/2014/main" id="{EBA725CF-36BF-55F2-9A4D-9DAF25F5C9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http://en.wikipedia.org/wiki/Usa_debt_crisis_2011</a:t>
            </a:r>
          </a:p>
          <a:p>
            <a:r>
              <a:rPr lang="it-CH" altLang="it-CH"/>
              <a:t>http://en.wikipedia.org/wiki/Student_loans_in_the_United_States</a:t>
            </a:r>
          </a:p>
          <a:p>
            <a:endParaRPr lang="it-CH" altLang="it-CH"/>
          </a:p>
        </p:txBody>
      </p:sp>
      <p:sp>
        <p:nvSpPr>
          <p:cNvPr id="558084" name="Segnaposto numero diapositiva 3">
            <a:extLst>
              <a:ext uri="{FF2B5EF4-FFF2-40B4-BE49-F238E27FC236}">
                <a16:creationId xmlns:a16="http://schemas.microsoft.com/office/drawing/2014/main" id="{91121C9A-EBB3-5E31-8631-862517740E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B00932-E6D8-400F-85D7-302DB776B3E1}" type="slidenum">
              <a:rPr lang="it-CH" altLang="en-US" smtClean="0">
                <a:solidFill>
                  <a:srgbClr val="000000"/>
                </a:solidFill>
              </a:rPr>
              <a:pPr>
                <a:spcBef>
                  <a:spcPct val="0"/>
                </a:spcBef>
              </a:pPr>
              <a:t>178</a:t>
            </a:fld>
            <a:endParaRPr lang="it-CH" altLang="en-US">
              <a:solidFill>
                <a:srgbClr val="000000"/>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a:extLst>
              <a:ext uri="{FF2B5EF4-FFF2-40B4-BE49-F238E27FC236}">
                <a16:creationId xmlns:a16="http://schemas.microsoft.com/office/drawing/2014/main" id="{15151C70-7603-C94F-40D6-8134E47887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726419-5688-41C4-BEEF-E36E66AD54CA}" type="slidenum">
              <a:rPr lang="it-IT" altLang="en-US" smtClean="0">
                <a:solidFill>
                  <a:srgbClr val="000000"/>
                </a:solidFill>
              </a:rPr>
              <a:pPr>
                <a:spcBef>
                  <a:spcPct val="0"/>
                </a:spcBef>
              </a:pPr>
              <a:t>179</a:t>
            </a:fld>
            <a:endParaRPr lang="it-IT" altLang="en-US">
              <a:solidFill>
                <a:srgbClr val="000000"/>
              </a:solidFill>
            </a:endParaRPr>
          </a:p>
        </p:txBody>
      </p:sp>
      <p:sp>
        <p:nvSpPr>
          <p:cNvPr id="560131" name="Rectangle 2">
            <a:extLst>
              <a:ext uri="{FF2B5EF4-FFF2-40B4-BE49-F238E27FC236}">
                <a16:creationId xmlns:a16="http://schemas.microsoft.com/office/drawing/2014/main" id="{D42B9035-EB68-51FE-A544-2E65AC33AE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0132" name="Rectangle 3">
            <a:extLst>
              <a:ext uri="{FF2B5EF4-FFF2-40B4-BE49-F238E27FC236}">
                <a16:creationId xmlns:a16="http://schemas.microsoft.com/office/drawing/2014/main" id="{CA4A57CB-EF73-5AEC-6B1A-6A0C6AB226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https://es.wikipedia.org/wiki/Economia_de_mercado</a:t>
            </a:r>
          </a:p>
          <a:p>
            <a:pPr eaLnBrk="1" hangingPunct="1">
              <a:spcBef>
                <a:spcPct val="0"/>
              </a:spcBef>
            </a:pPr>
            <a:r>
              <a:rPr lang="fr-FR" altLang="it-CH"/>
              <a:t>http://en.wikipedia.org/wiki/Market_economy</a:t>
            </a:r>
          </a:p>
          <a:p>
            <a:pPr eaLnBrk="1" hangingPunct="1">
              <a:spcBef>
                <a:spcPct val="0"/>
              </a:spcBef>
            </a:pPr>
            <a:endParaRPr lang="fr-FR" altLang="it-CH"/>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a:extLst>
              <a:ext uri="{FF2B5EF4-FFF2-40B4-BE49-F238E27FC236}">
                <a16:creationId xmlns:a16="http://schemas.microsoft.com/office/drawing/2014/main" id="{1338F711-28B7-53EB-3E9A-FE74B43550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8A16F2-74D3-478B-B10D-679416545C3D}" type="slidenum">
              <a:rPr lang="it-IT" altLang="en-US" smtClean="0">
                <a:solidFill>
                  <a:srgbClr val="000000"/>
                </a:solidFill>
              </a:rPr>
              <a:pPr>
                <a:spcBef>
                  <a:spcPct val="0"/>
                </a:spcBef>
              </a:pPr>
              <a:t>180</a:t>
            </a:fld>
            <a:endParaRPr lang="it-IT" altLang="en-US">
              <a:solidFill>
                <a:srgbClr val="000000"/>
              </a:solidFill>
            </a:endParaRPr>
          </a:p>
        </p:txBody>
      </p:sp>
      <p:sp>
        <p:nvSpPr>
          <p:cNvPr id="562179" name="Rectangle 2">
            <a:extLst>
              <a:ext uri="{FF2B5EF4-FFF2-40B4-BE49-F238E27FC236}">
                <a16:creationId xmlns:a16="http://schemas.microsoft.com/office/drawing/2014/main" id="{B953E70F-E787-61ED-3353-DA0178B7D0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80" name="Rectangle 3">
            <a:extLst>
              <a:ext uri="{FF2B5EF4-FFF2-40B4-BE49-F238E27FC236}">
                <a16:creationId xmlns:a16="http://schemas.microsoft.com/office/drawing/2014/main" id="{40B73F42-7B1E-D4A9-8CC2-8ACC5378E4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http://en.wikipedia.org/wiki/Economic_cycles</a:t>
            </a:r>
          </a:p>
          <a:p>
            <a:pPr eaLnBrk="1" hangingPunct="1">
              <a:spcBef>
                <a:spcPct val="0"/>
              </a:spcBef>
            </a:pPr>
            <a:endParaRPr lang="fr-FR" altLang="it-CH"/>
          </a:p>
          <a:p>
            <a:pPr eaLnBrk="1" hangingPunct="1">
              <a:spcBef>
                <a:spcPct val="0"/>
              </a:spcBef>
            </a:pPr>
            <a:r>
              <a:rPr lang="fr-FR" altLang="it-CH"/>
              <a:t>Los acuerdos internacionales cabestro: TISA, TTIP, CETA, Doha Round</a:t>
            </a:r>
          </a:p>
          <a:p>
            <a:pPr eaLnBrk="1" hangingPunct="1">
              <a:spcBef>
                <a:spcPct val="0"/>
              </a:spcBef>
            </a:pPr>
            <a:r>
              <a:rPr lang="fr-FR" altLang="it-CH"/>
              <a:t>https://es.wikipedia.org/wiki/Trade_In_Services_Agreement</a:t>
            </a:r>
          </a:p>
          <a:p>
            <a:pPr eaLnBrk="1" hangingPunct="1">
              <a:spcBef>
                <a:spcPct val="0"/>
              </a:spcBef>
            </a:pPr>
            <a:r>
              <a:rPr lang="fr-FR" altLang="it-CH"/>
              <a:t>https://es.wikipedia.org/wiki/Asociaci%C3%B3n_Transatl%C3%A1ntica_para_el_Comercio_y_la_Inversi%C3%B3n</a:t>
            </a:r>
          </a:p>
          <a:p>
            <a:pPr eaLnBrk="1" hangingPunct="1">
              <a:spcBef>
                <a:spcPct val="0"/>
              </a:spcBef>
            </a:pPr>
            <a:r>
              <a:rPr lang="fr-FR" altLang="it-CH"/>
              <a:t>https://es.wikipedia.org/wiki/Acuerdo_integral_de_Econom%C3%ADa_y_Comercio</a:t>
            </a:r>
          </a:p>
          <a:p>
            <a:pPr eaLnBrk="1" hangingPunct="1">
              <a:spcBef>
                <a:spcPct val="0"/>
              </a:spcBef>
            </a:pPr>
            <a:r>
              <a:rPr lang="fr-FR" altLang="it-CH"/>
              <a:t>https://es.wikipedia.org/wiki/Ronda_de_Doha</a:t>
            </a:r>
          </a:p>
          <a:p>
            <a:pPr eaLnBrk="1" hangingPunct="1">
              <a:spcBef>
                <a:spcPct val="0"/>
              </a:spcBef>
            </a:pPr>
            <a:r>
              <a:rPr lang="fr-FR" altLang="it-CH"/>
              <a:t>https://en.wikipedia.org/wiki/Regulation_school</a:t>
            </a:r>
          </a:p>
          <a:p>
            <a:pPr eaLnBrk="1" hangingPunct="1">
              <a:spcBef>
                <a:spcPct val="0"/>
              </a:spcBef>
            </a:pPr>
            <a:endParaRPr lang="fr-FR" altLang="it-CH"/>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egnaposto immagine diapositiva 1">
            <a:extLst>
              <a:ext uri="{FF2B5EF4-FFF2-40B4-BE49-F238E27FC236}">
                <a16:creationId xmlns:a16="http://schemas.microsoft.com/office/drawing/2014/main" id="{F872E024-6863-4003-5C6F-084A0ADEA0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4227" name="Segnaposto note 2">
            <a:extLst>
              <a:ext uri="{FF2B5EF4-FFF2-40B4-BE49-F238E27FC236}">
                <a16:creationId xmlns:a16="http://schemas.microsoft.com/office/drawing/2014/main" id="{93369506-535F-2FBE-9037-A7DBEFC775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http://en.wikipedia.org/wiki/Kondratieff_waves</a:t>
            </a:r>
          </a:p>
          <a:p>
            <a:r>
              <a:rPr lang="it-CH" altLang="it-CH"/>
              <a:t>https://fr.wikipedia.org/wiki/Nikolai_Kondratiev#Th.C3.A9orie_des_cycles_.C3.A9conomiques</a:t>
            </a:r>
          </a:p>
          <a:p>
            <a:endParaRPr lang="it-CH" altLang="it-CH"/>
          </a:p>
        </p:txBody>
      </p:sp>
      <p:sp>
        <p:nvSpPr>
          <p:cNvPr id="564228" name="Segnaposto numero diapositiva 3">
            <a:extLst>
              <a:ext uri="{FF2B5EF4-FFF2-40B4-BE49-F238E27FC236}">
                <a16:creationId xmlns:a16="http://schemas.microsoft.com/office/drawing/2014/main" id="{5EB73781-CABE-8BD3-B244-9E4871ED34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83D075-A066-4EEA-B485-A09A60744104}" type="slidenum">
              <a:rPr lang="it-CH" altLang="en-US" smtClean="0"/>
              <a:pPr>
                <a:spcBef>
                  <a:spcPct val="0"/>
                </a:spcBef>
              </a:pPr>
              <a:t>181</a:t>
            </a:fld>
            <a:endParaRPr lang="it-CH"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egnaposto immagine diapositiva 1">
            <a:extLst>
              <a:ext uri="{FF2B5EF4-FFF2-40B4-BE49-F238E27FC236}">
                <a16:creationId xmlns:a16="http://schemas.microsoft.com/office/drawing/2014/main" id="{6F34BA51-F5CE-DEE8-7E64-329BDA7DF2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6275" name="Segnaposto note 2">
            <a:extLst>
              <a:ext uri="{FF2B5EF4-FFF2-40B4-BE49-F238E27FC236}">
                <a16:creationId xmlns:a16="http://schemas.microsoft.com/office/drawing/2014/main" id="{10DC1926-0550-B47E-5F51-B8748A1FFE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realidad el consumo excesivo comenzó hace unos 10.000 años con la invención de la propiedad privada y la esclavitud.</a:t>
            </a:r>
            <a:endParaRPr lang="it-CH" altLang="it-CH"/>
          </a:p>
        </p:txBody>
      </p:sp>
      <p:sp>
        <p:nvSpPr>
          <p:cNvPr id="566276" name="Segnaposto numero diapositiva 3">
            <a:extLst>
              <a:ext uri="{FF2B5EF4-FFF2-40B4-BE49-F238E27FC236}">
                <a16:creationId xmlns:a16="http://schemas.microsoft.com/office/drawing/2014/main" id="{8977EF74-BF19-97B3-3CA5-010337A104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C298F8-CE4D-4FF4-B3A6-9F74D56C8018}" type="slidenum">
              <a:rPr lang="it-CH" altLang="en-US" smtClean="0"/>
              <a:pPr>
                <a:spcBef>
                  <a:spcPct val="0"/>
                </a:spcBef>
              </a:pPr>
              <a:t>182</a:t>
            </a:fld>
            <a:endParaRPr lang="it-CH"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Segnaposto immagine diapositiva 1">
            <a:extLst>
              <a:ext uri="{FF2B5EF4-FFF2-40B4-BE49-F238E27FC236}">
                <a16:creationId xmlns:a16="http://schemas.microsoft.com/office/drawing/2014/main" id="{1C7C379B-4B80-1696-B49D-9A1654014D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8323" name="Segnaposto note 2">
            <a:extLst>
              <a:ext uri="{FF2B5EF4-FFF2-40B4-BE49-F238E27FC236}">
                <a16:creationId xmlns:a16="http://schemas.microsoft.com/office/drawing/2014/main" id="{453804CE-62DB-0590-732B-CDD94CC3BC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 homo sapiens consumens</a:t>
            </a:r>
          </a:p>
          <a:p>
            <a:r>
              <a:rPr lang="es-ES" altLang="it-CH"/>
              <a:t>El consumo excesivo es perjudicial para la salud, dañan el medio ambiente y hace del hombre un esclavo. </a:t>
            </a:r>
          </a:p>
          <a:p>
            <a:r>
              <a:rPr lang="es-ES" altLang="it-CH"/>
              <a:t>En nuestra sociedad de consumo, los que no producen y / o consuman son marginados.</a:t>
            </a:r>
          </a:p>
          <a:p>
            <a:endParaRPr lang="es-ES" altLang="it-CH"/>
          </a:p>
          <a:p>
            <a:r>
              <a:rPr lang="es-ES" altLang="it-CH"/>
              <a:t>Zygmunt Bauman, Homo consumens</a:t>
            </a:r>
          </a:p>
          <a:p>
            <a:endParaRPr lang="es-ES" altLang="it-CH"/>
          </a:p>
          <a:p>
            <a:r>
              <a:rPr lang="es-ES" altLang="it-CH"/>
              <a:t>El hombre es libre cuando todo lo que tienes estas en su coche.</a:t>
            </a:r>
          </a:p>
          <a:p>
            <a:endParaRPr lang="es-ES" altLang="it-CH"/>
          </a:p>
          <a:p>
            <a:r>
              <a:rPr lang="es-ES" altLang="it-CH"/>
              <a:t>¿Cuánto es suficiente. ¿Cuánto dinero es lo que realmente necesitamos para ser felices? (Menos de lo que piensas) </a:t>
            </a:r>
          </a:p>
          <a:p>
            <a:r>
              <a:rPr lang="es-ES" altLang="it-CH"/>
              <a:t>Autor: Robert Skidelsky, Edward Skidelsky</a:t>
            </a:r>
          </a:p>
          <a:p>
            <a:endParaRPr lang="es-ES" altLang="it-CH"/>
          </a:p>
          <a:p>
            <a:r>
              <a:rPr lang="es-ES" altLang="it-CH"/>
              <a:t>https://es.wikipedia.org/wiki/Consumismo</a:t>
            </a:r>
          </a:p>
          <a:p>
            <a:r>
              <a:rPr lang="es-ES" altLang="it-CH"/>
              <a:t>http://en.wikipedia.org/wiki/Consumerism</a:t>
            </a:r>
          </a:p>
          <a:p>
            <a:endParaRPr lang="es-ES" altLang="it-CH"/>
          </a:p>
          <a:p>
            <a:endParaRPr lang="it-CH" altLang="it-CH"/>
          </a:p>
        </p:txBody>
      </p:sp>
      <p:sp>
        <p:nvSpPr>
          <p:cNvPr id="568324" name="Segnaposto numero diapositiva 3">
            <a:extLst>
              <a:ext uri="{FF2B5EF4-FFF2-40B4-BE49-F238E27FC236}">
                <a16:creationId xmlns:a16="http://schemas.microsoft.com/office/drawing/2014/main" id="{AF0EBF62-9A67-045C-CC0F-BEB32D7971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458388-8025-4FD8-87A3-47D184191D4A}" type="slidenum">
              <a:rPr lang="it-CH" altLang="en-US" smtClean="0">
                <a:solidFill>
                  <a:srgbClr val="000000"/>
                </a:solidFill>
              </a:rPr>
              <a:pPr>
                <a:spcBef>
                  <a:spcPct val="0"/>
                </a:spcBef>
              </a:pPr>
              <a:t>183</a:t>
            </a:fld>
            <a:endParaRPr lang="it-CH"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58D3CDEE-4850-E285-26E9-8D4128EFB5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EF50C9-5E39-454C-A900-156ECF727AAC}" type="slidenum">
              <a:rPr lang="it-IT" altLang="en-US" smtClean="0">
                <a:solidFill>
                  <a:srgbClr val="000000"/>
                </a:solidFill>
              </a:rPr>
              <a:pPr>
                <a:spcBef>
                  <a:spcPct val="0"/>
                </a:spcBef>
              </a:pPr>
              <a:t>19</a:t>
            </a:fld>
            <a:endParaRPr lang="it-IT" altLang="en-US">
              <a:solidFill>
                <a:srgbClr val="000000"/>
              </a:solidFill>
            </a:endParaRPr>
          </a:p>
        </p:txBody>
      </p:sp>
      <p:sp>
        <p:nvSpPr>
          <p:cNvPr id="235523" name="Rectangle 2">
            <a:extLst>
              <a:ext uri="{FF2B5EF4-FFF2-40B4-BE49-F238E27FC236}">
                <a16:creationId xmlns:a16="http://schemas.microsoft.com/office/drawing/2014/main" id="{52AF560D-13B4-33F8-3FF5-FFA9B679BB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4" name="Rectangle 3">
            <a:extLst>
              <a:ext uri="{FF2B5EF4-FFF2-40B4-BE49-F238E27FC236}">
                <a16:creationId xmlns:a16="http://schemas.microsoft.com/office/drawing/2014/main" id="{92FFCBEC-21BD-4B1C-009A-45415347FC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 principio el ambiente de trabajo es familiar y humano.</a:t>
            </a:r>
          </a:p>
          <a:p>
            <a:pPr eaLnBrk="1" hangingPunct="1">
              <a:spcBef>
                <a:spcPct val="0"/>
              </a:spcBef>
            </a:pPr>
            <a:r>
              <a:rPr lang="es-ES" altLang="it-CH"/>
              <a:t>Los empleados son polimecánicos que tratan un poco de todo.</a:t>
            </a:r>
          </a:p>
          <a:p>
            <a:pPr eaLnBrk="1" hangingPunct="1">
              <a:spcBef>
                <a:spcPct val="0"/>
              </a:spcBef>
            </a:pPr>
            <a:endParaRPr lang="es-ES" altLang="it-CH"/>
          </a:p>
          <a:p>
            <a:pPr eaLnBrk="1" hangingPunct="1">
              <a:spcBef>
                <a:spcPct val="0"/>
              </a:spcBef>
            </a:pPr>
            <a:r>
              <a:rPr lang="es-ES" altLang="it-CH"/>
              <a:t>http://en.wikipedia.org/wiki/Bufori</a:t>
            </a:r>
          </a:p>
          <a:p>
            <a:pPr eaLnBrk="1" hangingPunct="1">
              <a:spcBef>
                <a:spcPct val="0"/>
              </a:spcBef>
            </a:pPr>
            <a:endParaRPr lang="es-ES" altLang="it-CH"/>
          </a:p>
          <a:p>
            <a:pPr eaLnBrk="1" hangingPunct="1">
              <a:spcBef>
                <a:spcPct val="0"/>
              </a:spcBef>
            </a:pPr>
            <a:r>
              <a:rPr lang="es-ES" altLang="it-CH"/>
              <a:t> </a:t>
            </a:r>
            <a:endParaRPr lang="it-IT" altLang="it-CH"/>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a:extLst>
              <a:ext uri="{FF2B5EF4-FFF2-40B4-BE49-F238E27FC236}">
                <a16:creationId xmlns:a16="http://schemas.microsoft.com/office/drawing/2014/main" id="{022C0A1C-364F-FD14-3182-4F3D63D3F8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BAE405-29D2-495C-A6B9-F4A002516EBD}" type="slidenum">
              <a:rPr lang="it-IT" altLang="en-US" smtClean="0">
                <a:solidFill>
                  <a:srgbClr val="000000"/>
                </a:solidFill>
              </a:rPr>
              <a:pPr>
                <a:spcBef>
                  <a:spcPct val="0"/>
                </a:spcBef>
              </a:pPr>
              <a:t>184</a:t>
            </a:fld>
            <a:endParaRPr lang="it-IT" altLang="en-US">
              <a:solidFill>
                <a:srgbClr val="000000"/>
              </a:solidFill>
            </a:endParaRPr>
          </a:p>
        </p:txBody>
      </p:sp>
      <p:sp>
        <p:nvSpPr>
          <p:cNvPr id="570371" name="Rectangle 2">
            <a:extLst>
              <a:ext uri="{FF2B5EF4-FFF2-40B4-BE49-F238E27FC236}">
                <a16:creationId xmlns:a16="http://schemas.microsoft.com/office/drawing/2014/main" id="{821C63F4-1607-AC9D-ABD1-4B2C8E7DCE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2" name="Rectangle 3">
            <a:extLst>
              <a:ext uri="{FF2B5EF4-FFF2-40B4-BE49-F238E27FC236}">
                <a16:creationId xmlns:a16="http://schemas.microsoft.com/office/drawing/2014/main" id="{AA05FD85-C267-2625-AB00-31A9D5FDD9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Hoy una parte de los trabajadores está en formación (sobre todo en el tercer sector) </a:t>
            </a:r>
          </a:p>
          <a:p>
            <a:pPr eaLnBrk="1" hangingPunct="1">
              <a:spcBef>
                <a:spcPct val="0"/>
              </a:spcBef>
            </a:pPr>
            <a:r>
              <a:rPr lang="es-ES" altLang="it-CH"/>
              <a:t>Pregunta: hace 200 años donde serían los jóvenes que hoy van a la escuela?</a:t>
            </a:r>
          </a:p>
          <a:p>
            <a:pPr eaLnBrk="1" hangingPunct="1">
              <a:spcBef>
                <a:spcPct val="0"/>
              </a:spcBef>
            </a:pPr>
            <a:endParaRPr lang="es-ES" altLang="it-CH"/>
          </a:p>
          <a:p>
            <a:pPr eaLnBrk="1" hangingPunct="1">
              <a:spcBef>
                <a:spcPct val="0"/>
              </a:spcBef>
            </a:pPr>
            <a:r>
              <a:rPr lang="it-IT" altLang="it-CH"/>
              <a:t>https://es.wikipedia.org/wiki/Sector_econ%C3%B3mico</a:t>
            </a:r>
          </a:p>
          <a:p>
            <a:pPr eaLnBrk="1" hangingPunct="1">
              <a:spcBef>
                <a:spcPct val="0"/>
              </a:spcBef>
            </a:pPr>
            <a:r>
              <a:rPr lang="it-IT" altLang="it-CH"/>
              <a:t>http://en.wikipedia.org/wiki/Economic_sectors</a:t>
            </a:r>
          </a:p>
          <a:p>
            <a:pPr eaLnBrk="1" hangingPunct="1">
              <a:spcBef>
                <a:spcPct val="0"/>
              </a:spcBef>
            </a:pPr>
            <a:r>
              <a:rPr lang="it-IT" altLang="it-CH"/>
              <a:t>http://en.wikipedia.org/wiki/Quaternary_sector_of_the_economy</a:t>
            </a:r>
          </a:p>
          <a:p>
            <a:pPr eaLnBrk="1" hangingPunct="1">
              <a:spcBef>
                <a:spcPct val="0"/>
              </a:spcBef>
            </a:pPr>
            <a:endParaRPr lang="it-IT" altLang="it-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a:extLst>
              <a:ext uri="{FF2B5EF4-FFF2-40B4-BE49-F238E27FC236}">
                <a16:creationId xmlns:a16="http://schemas.microsoft.com/office/drawing/2014/main" id="{2EFDA4B5-FAC3-3D09-FA7B-8805A657AF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9C278A-B222-4B92-9F18-F39C8DE27088}" type="slidenum">
              <a:rPr lang="it-IT" altLang="en-US" smtClean="0">
                <a:solidFill>
                  <a:srgbClr val="000000"/>
                </a:solidFill>
              </a:rPr>
              <a:pPr>
                <a:spcBef>
                  <a:spcPct val="0"/>
                </a:spcBef>
              </a:pPr>
              <a:t>185</a:t>
            </a:fld>
            <a:endParaRPr lang="it-IT" altLang="en-US">
              <a:solidFill>
                <a:srgbClr val="000000"/>
              </a:solidFill>
            </a:endParaRPr>
          </a:p>
        </p:txBody>
      </p:sp>
      <p:sp>
        <p:nvSpPr>
          <p:cNvPr id="572419" name="Rectangle 2">
            <a:extLst>
              <a:ext uri="{FF2B5EF4-FFF2-40B4-BE49-F238E27FC236}">
                <a16:creationId xmlns:a16="http://schemas.microsoft.com/office/drawing/2014/main" id="{741E85A6-E064-9587-C5EB-8B2FB15354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2420" name="Rectangle 3">
            <a:extLst>
              <a:ext uri="{FF2B5EF4-FFF2-40B4-BE49-F238E27FC236}">
                <a16:creationId xmlns:a16="http://schemas.microsoft.com/office/drawing/2014/main" id="{6BF18E4E-B3CE-3505-7398-51D90B5CC9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http://en.wikipedia.org/wiki/Bourgeoisie</a:t>
            </a:r>
          </a:p>
          <a:p>
            <a:pPr eaLnBrk="1" hangingPunct="1">
              <a:spcBef>
                <a:spcPct val="0"/>
              </a:spcBef>
            </a:pPr>
            <a:r>
              <a:rPr lang="fr-FR" altLang="it-CH"/>
              <a:t>http://en.wikipedia.org/wiki/Ideology</a:t>
            </a:r>
          </a:p>
          <a:p>
            <a:pPr eaLnBrk="1" hangingPunct="1">
              <a:spcBef>
                <a:spcPct val="0"/>
              </a:spcBef>
            </a:pPr>
            <a:r>
              <a:rPr lang="fr-FR" altLang="it-CH"/>
              <a:t>http://en.wikipedia.org/wiki/False_consciousness</a:t>
            </a:r>
          </a:p>
          <a:p>
            <a:pPr eaLnBrk="1" hangingPunct="1">
              <a:spcBef>
                <a:spcPct val="0"/>
              </a:spcBef>
            </a:pPr>
            <a:r>
              <a:rPr lang="fr-FR" altLang="it-CH"/>
              <a:t>https://fr.wikipedia.org/wiki/Id%C3%A9ologie_dominante</a:t>
            </a:r>
          </a:p>
          <a:p>
            <a:pPr eaLnBrk="1" hangingPunct="1">
              <a:spcBef>
                <a:spcPct val="0"/>
              </a:spcBef>
            </a:pPr>
            <a:r>
              <a:rPr lang="fr-FR" altLang="it-CH"/>
              <a:t>https://es.wikipedia.org/wiki/Ideolog%C3%ADa_dominante</a:t>
            </a:r>
          </a:p>
          <a:p>
            <a:pPr eaLnBrk="1" hangingPunct="1">
              <a:spcBef>
                <a:spcPct val="0"/>
              </a:spcBef>
            </a:pPr>
            <a:r>
              <a:rPr lang="fr-FR" altLang="it-CH"/>
              <a:t>https://fr.wikipedia.org/wiki/Classe_dominante</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egnaposto immagine diapositiva 1">
            <a:extLst>
              <a:ext uri="{FF2B5EF4-FFF2-40B4-BE49-F238E27FC236}">
                <a16:creationId xmlns:a16="http://schemas.microsoft.com/office/drawing/2014/main" id="{A92586A4-7AD2-E9E6-0DD7-98738860A2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7" name="Segnaposto note 2">
            <a:extLst>
              <a:ext uri="{FF2B5EF4-FFF2-40B4-BE49-F238E27FC236}">
                <a16:creationId xmlns:a16="http://schemas.microsoft.com/office/drawing/2014/main" id="{A3F65067-DFE6-A8AD-CA9E-0CEA18BEFD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Si no tienes cuidado, los medios de comunicación de massa te harán odiar a los oprimidos y amar a los opresores (Malcolm X) y no es retórica, es el poder desmedido de los medios de propaganda.</a:t>
            </a:r>
          </a:p>
          <a:p>
            <a:endParaRPr lang="es-ES" altLang="it-CH"/>
          </a:p>
          <a:p>
            <a:r>
              <a:rPr lang="es-ES" altLang="it-CH"/>
              <a:t>El pensamiento único:</a:t>
            </a:r>
          </a:p>
          <a:p>
            <a:r>
              <a:rPr lang="es-ES" altLang="it-CH"/>
              <a:t>Es la escuela de pensamiento neo-liberal ahora dominante que, en nombre de la libertad y el progreso, nos quieren hacer creer que "privado" es mejor, más eficiente que el "público", donde "la necesidad" de privatizar los activos y las actividades del Estado. </a:t>
            </a:r>
          </a:p>
          <a:p>
            <a:r>
              <a:rPr lang="es-ES" altLang="it-CH"/>
              <a:t>Se promueve así la primacía de la persona, la libertad individual privada y non el colectivo, desde el que el abandono de los servicios sociales y públicos y su sustitución por ideologías y actividades cuyo fin último es el poder y el beneficio para de unos pocos privilegiados, condición contraria a la democracia y la justicia social.</a:t>
            </a:r>
          </a:p>
          <a:p>
            <a:endParaRPr lang="es-ES" altLang="it-CH"/>
          </a:p>
          <a:p>
            <a:r>
              <a:rPr lang="es-ES" altLang="it-CH"/>
              <a:t>Efectos evidentes de la dominación ideológica son la influencia dominante de la cultura anglosajona (lengua, el cine, el arte, la música, la economía y las finanzas, la investigación, etc.), la moda, los status symbols, los ídolos, los medios de comunicación, los clichés, etc.</a:t>
            </a:r>
          </a:p>
          <a:p>
            <a:r>
              <a:rPr lang="es-ES" altLang="it-CH"/>
              <a:t>La dominación ideológica es un componente de la dominación global del mundo y en el ser humano puede distorsionar la percepción de los valores, sobre todo del bien y del mal (el éxito a toda costa, la violencia o la riqueza, incluso las adquirida ilegalmente, se consideran valores positivos).</a:t>
            </a:r>
          </a:p>
          <a:p>
            <a:endParaRPr lang="es-ES" altLang="it-CH"/>
          </a:p>
          <a:p>
            <a:r>
              <a:rPr lang="es-ES" altLang="it-CH"/>
              <a:t>La dominación ideológica se basa también sobre el control de la información (las grandes agencias de noticias) y de los medios (los medios de comunicación, Radio, TV, etc.). De esta manera, la audiencia siempre recibe la misma información previamente filtrada. La opinión del público por lo tanto se convierte en uniforme: es el pensamiento único que  también sirve para crear un consenso acrítico general (se llega a la autocensura) al sistema económico actual y para los líderes.</a:t>
            </a:r>
          </a:p>
          <a:p>
            <a:r>
              <a:rPr lang="es-ES" altLang="it-CH"/>
              <a:t>No es raro que qui no se adapta al pensamiento único se presenta como "un hombre diferente, un contestatario, una persona no confiable que crea desorden ... un terrorista ...", por lo tanto, existe el peligro de que es censurados, marginados o perseguidos.</a:t>
            </a:r>
          </a:p>
          <a:p>
            <a:r>
              <a:rPr lang="es-ES" altLang="it-CH"/>
              <a:t>Básicamente la dominación ideológica y el pensamiento único resultante es una restricción encubierta de la libertad individual y de la democracia.</a:t>
            </a:r>
          </a:p>
          <a:p>
            <a:endParaRPr lang="es-ES" altLang="it-CH"/>
          </a:p>
          <a:p>
            <a:r>
              <a:rPr lang="it-CH" altLang="it-CH"/>
              <a:t>Graziano Pestoni, 2013: «Privatizzazioni»</a:t>
            </a:r>
          </a:p>
          <a:p>
            <a:r>
              <a:rPr lang="it-CH" altLang="it-CH"/>
              <a:t>Simon Head, 2014:   “Mindless: Why Smarter Machines are Making Dumber Humans” (</a:t>
            </a:r>
            <a:r>
              <a:rPr lang="es-ES" altLang="it-CH"/>
              <a:t>porque máquinas más y más inteligentes crean humanos más y más estúpidos</a:t>
            </a:r>
            <a:r>
              <a:rPr lang="it-CH" altLang="it-CH"/>
              <a:t>)</a:t>
            </a:r>
          </a:p>
          <a:p>
            <a:endParaRPr lang="it-CH" altLang="it-CH"/>
          </a:p>
          <a:p>
            <a:r>
              <a:rPr lang="it-CH" altLang="it-CH"/>
              <a:t>https://es.wikipedia.org/wiki/Pensamiento_%C3%BAnico</a:t>
            </a:r>
          </a:p>
          <a:p>
            <a:r>
              <a:rPr lang="it-CH" altLang="it-CH"/>
              <a:t>http://en.wikipedia.org/wiki/Brain_washing</a:t>
            </a:r>
          </a:p>
          <a:p>
            <a:r>
              <a:rPr lang="it-CH" altLang="it-CH"/>
              <a:t>http://en.wikipedia.org/wiki/False_consciousness</a:t>
            </a:r>
          </a:p>
          <a:p>
            <a:r>
              <a:rPr lang="it-CH" altLang="it-CH"/>
              <a:t>http://en.wikipedia.org/wiki/Single_thought</a:t>
            </a:r>
          </a:p>
          <a:p>
            <a:endParaRPr lang="it-CH" altLang="it-CH"/>
          </a:p>
          <a:p>
            <a:r>
              <a:rPr lang="it-CH" altLang="it-CH"/>
              <a:t>https://pijamasurf.com/2015/03/periodista-de-cnn-revela-como-los-gobiernos-pagan-a-los-medios-para-que-falsifiquen-noticias/</a:t>
            </a:r>
          </a:p>
          <a:p>
            <a:endParaRPr lang="it-CH" altLang="it-CH"/>
          </a:p>
          <a:p>
            <a:r>
              <a:rPr lang="en-US" altLang="it-CH"/>
              <a:t>Edward S. Herman, Noam Chomsky : “Manufacturing Consent: The Political Economy of the Mass Media”</a:t>
            </a:r>
          </a:p>
          <a:p>
            <a:endParaRPr lang="it-IT" altLang="it-CH"/>
          </a:p>
          <a:p>
            <a:r>
              <a:rPr lang="en-US" altLang="it-CH"/>
              <a:t>Antonio Gramsci: Hegemonía cultural (español) - https://es.wikipedia.org/wiki/Hegemon%C3%ADa_cultural</a:t>
            </a:r>
          </a:p>
          <a:p>
            <a:endParaRPr lang="en-US" altLang="it-CH"/>
          </a:p>
          <a:p>
            <a:r>
              <a:rPr lang="en-US" altLang="it-CH"/>
              <a:t>William Sargant,</a:t>
            </a:r>
          </a:p>
          <a:p>
            <a:r>
              <a:rPr lang="en-US" altLang="it-CH"/>
              <a:t>Battle of the Mind: a Physiology of Conversion and Brainwashing, Cambridge: Malor Books, 1957, 255 pp.</a:t>
            </a:r>
          </a:p>
          <a:p>
            <a:r>
              <a:rPr lang="it-CH" altLang="it-CH"/>
              <a:t>https://es.wikipedia.org/wiki/Michael_Parenti</a:t>
            </a:r>
          </a:p>
          <a:p>
            <a:r>
              <a:rPr lang="it-CH" altLang="it-CH"/>
              <a:t>Christian Marazzi, Capitale e linguaggio. Dalla New Economy alla economia di guerra, Derive Approdi, 2002</a:t>
            </a:r>
          </a:p>
          <a:p>
            <a:endParaRPr lang="it-CH" altLang="it-CH"/>
          </a:p>
          <a:p>
            <a:r>
              <a:rPr lang="es-ES" altLang="it-CH"/>
              <a:t>Zygmunt Bauman - Miedo líquido - 2007</a:t>
            </a:r>
            <a:endParaRPr lang="it-CH" altLang="it-CH"/>
          </a:p>
          <a:p>
            <a:endParaRPr lang="it-CH" altLang="it-CH"/>
          </a:p>
          <a:p>
            <a:r>
              <a:rPr lang="en-US" altLang="it-CH"/>
              <a:t>https://en.wikipedia.org/wiki/Udo_Ulfkotte  -  (Periodistas comprados)</a:t>
            </a:r>
          </a:p>
          <a:p>
            <a:endParaRPr lang="en-US" altLang="it-CH"/>
          </a:p>
          <a:p>
            <a:r>
              <a:rPr lang="en-US" altLang="it-CH"/>
              <a:t>++++++++++++++++++++++++++++++++++++++++++++++++++++++++++++++++++++++</a:t>
            </a:r>
          </a:p>
          <a:p>
            <a:endParaRPr lang="en-US" altLang="it-CH"/>
          </a:p>
          <a:p>
            <a:r>
              <a:rPr lang="es-ES" altLang="it-CH"/>
              <a:t>Los medios de comunicación son la entidad más poderosa de la tierra. Tienen el poder de hacer culpable al inocente y hacer inocente al culpable, y eso es poder. Porque controlan las mentes de las masas. (Malcom x ; 1925 - 1965).</a:t>
            </a:r>
          </a:p>
          <a:p>
            <a:endParaRPr lang="en-US" altLang="it-CH"/>
          </a:p>
          <a:p>
            <a:endParaRPr lang="it-CH" altLang="it-CH"/>
          </a:p>
        </p:txBody>
      </p:sp>
      <p:sp>
        <p:nvSpPr>
          <p:cNvPr id="574468" name="Segnaposto numero diapositiva 3">
            <a:extLst>
              <a:ext uri="{FF2B5EF4-FFF2-40B4-BE49-F238E27FC236}">
                <a16:creationId xmlns:a16="http://schemas.microsoft.com/office/drawing/2014/main" id="{BE0909FD-0A9E-6B55-86C4-F763DAC01D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52C9B0-7C8E-4993-B9B3-E523089A18B5}" type="slidenum">
              <a:rPr lang="it-CH" altLang="en-US" smtClean="0"/>
              <a:pPr>
                <a:spcBef>
                  <a:spcPct val="0"/>
                </a:spcBef>
              </a:pPr>
              <a:t>186</a:t>
            </a:fld>
            <a:endParaRPr lang="it-CH"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a:extLst>
              <a:ext uri="{FF2B5EF4-FFF2-40B4-BE49-F238E27FC236}">
                <a16:creationId xmlns:a16="http://schemas.microsoft.com/office/drawing/2014/main" id="{5A4A13ED-099A-BBD5-7A42-B6B19CDFD6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B7C8EF-2C07-4076-B7B7-CEFFB36D7A75}" type="slidenum">
              <a:rPr lang="it-IT" altLang="en-US" smtClean="0">
                <a:solidFill>
                  <a:srgbClr val="000000"/>
                </a:solidFill>
              </a:rPr>
              <a:pPr>
                <a:spcBef>
                  <a:spcPct val="0"/>
                </a:spcBef>
              </a:pPr>
              <a:t>187</a:t>
            </a:fld>
            <a:endParaRPr lang="it-IT" altLang="en-US">
              <a:solidFill>
                <a:srgbClr val="000000"/>
              </a:solidFill>
            </a:endParaRPr>
          </a:p>
        </p:txBody>
      </p:sp>
      <p:sp>
        <p:nvSpPr>
          <p:cNvPr id="576515" name="Rectangle 2">
            <a:extLst>
              <a:ext uri="{FF2B5EF4-FFF2-40B4-BE49-F238E27FC236}">
                <a16:creationId xmlns:a16="http://schemas.microsoft.com/office/drawing/2014/main" id="{5D8FF8B4-7973-82E6-18BF-7EC5FF432D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6" name="Rectangle 3">
            <a:extLst>
              <a:ext uri="{FF2B5EF4-FFF2-40B4-BE49-F238E27FC236}">
                <a16:creationId xmlns:a16="http://schemas.microsoft.com/office/drawing/2014/main" id="{6029FF67-7B70-11B3-AF83-719D63D670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http://en.wikipedia.org/wiki/Excomunication</a:t>
            </a:r>
          </a:p>
          <a:p>
            <a:pPr eaLnBrk="1" hangingPunct="1">
              <a:spcBef>
                <a:spcPct val="0"/>
              </a:spcBef>
            </a:pPr>
            <a:r>
              <a:rPr lang="fr-FR" altLang="it-CH"/>
              <a:t>http://en.wikipedia.org/wiki/False_consciousness</a:t>
            </a:r>
          </a:p>
          <a:p>
            <a:pPr eaLnBrk="1" hangingPunct="1">
              <a:spcBef>
                <a:spcPct val="0"/>
              </a:spcBef>
            </a:pPr>
            <a:endParaRPr lang="fr-FR" altLang="it-CH"/>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egnaposto immagine diapositiva 1">
            <a:extLst>
              <a:ext uri="{FF2B5EF4-FFF2-40B4-BE49-F238E27FC236}">
                <a16:creationId xmlns:a16="http://schemas.microsoft.com/office/drawing/2014/main" id="{4013B909-241A-531D-0635-F0351250BC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3" name="Segnaposto note 2">
            <a:extLst>
              <a:ext uri="{FF2B5EF4-FFF2-40B4-BE49-F238E27FC236}">
                <a16:creationId xmlns:a16="http://schemas.microsoft.com/office/drawing/2014/main" id="{CD5A3C8B-23D9-445F-A629-6E08F96270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Ejercicio "dominación ideológica" y el pensamiento único. </a:t>
            </a:r>
          </a:p>
          <a:p>
            <a:r>
              <a:rPr lang="es-ES" altLang="it-CH"/>
              <a:t>A un grupo de estudiantes se entrega un periódico y se le asigna la tarea de establecer criterios para la búsqueda de la noticia más importante de este periódico. Después de media hora se examina junto con los criterios establecidos por los estudiantes. Continúa la búsqueda de las noticias más importantes utilizando los criterios que aparecen en la diapositiva y los identificados por los estudiantes. Después de algún tiempo se producen y clasifican las opciones de noticias y los estudiantes tienen que justificar su elección.</a:t>
            </a:r>
          </a:p>
          <a:p>
            <a:endParaRPr lang="es-ES" altLang="it-CH"/>
          </a:p>
          <a:p>
            <a:r>
              <a:rPr lang="es-ES" altLang="it-CH"/>
              <a:t>El pensamiento único:</a:t>
            </a:r>
          </a:p>
          <a:p>
            <a:r>
              <a:rPr lang="es-ES" altLang="it-CH"/>
              <a:t>Es la escuela de pensamiento neoliberal que es hoy dominante: en nombre de la libertad y del progreso, nos quiere hacer creer que "privado" es mejor, más eficiente y así sucesivament del "público", de la cual "la necesidad" de privatizar los activos y las actividades del Estado. Promueve la primacía de la persona, del privado, de la  libertad individual sobre el colectivo, de la que un abandono de la solidaridad, del servicio social y público y su sustitución por las ideologías y actividades cuyo objetivo último es el poder y el lucro enbeneficio del individuo y en particular de unos pocos privilegiados, estado contrario a la democracia y a la justicia social.</a:t>
            </a:r>
          </a:p>
          <a:p>
            <a:endParaRPr lang="es-ES" altLang="it-CH"/>
          </a:p>
          <a:p>
            <a:r>
              <a:rPr lang="it-CH" altLang="it-CH"/>
              <a:t>http://en.wikipedia.org/wiki/Deaf_News</a:t>
            </a:r>
          </a:p>
          <a:p>
            <a:r>
              <a:rPr lang="it-CH" altLang="it-CH"/>
              <a:t>http://en.wikipedia.org/wiki/Breaking_news</a:t>
            </a:r>
          </a:p>
          <a:p>
            <a:endParaRPr lang="it-CH" altLang="it-CH"/>
          </a:p>
          <a:p>
            <a:r>
              <a:rPr lang="it-CH" altLang="it-CH"/>
              <a:t>Graziano Pestoni, 2013: «Privatizzazioni»</a:t>
            </a:r>
          </a:p>
          <a:p>
            <a:r>
              <a:rPr lang="it-CH" altLang="it-CH"/>
              <a:t>Simon Head, 2014:   “Mindless: Why Smarter Machines are Making Dumber Humans” (</a:t>
            </a:r>
            <a:r>
              <a:rPr lang="es-ES" altLang="it-CH"/>
              <a:t>porque máquinas siempre más inteligentes crean seres humanos siempre más estúpidos</a:t>
            </a:r>
            <a:r>
              <a:rPr lang="it-CH" altLang="it-CH"/>
              <a:t>)</a:t>
            </a:r>
          </a:p>
          <a:p>
            <a:endParaRPr lang="it-CH" altLang="it-CH"/>
          </a:p>
          <a:p>
            <a:endParaRPr lang="it-CH" altLang="it-CH"/>
          </a:p>
        </p:txBody>
      </p:sp>
      <p:sp>
        <p:nvSpPr>
          <p:cNvPr id="578564" name="Segnaposto numero diapositiva 3">
            <a:extLst>
              <a:ext uri="{FF2B5EF4-FFF2-40B4-BE49-F238E27FC236}">
                <a16:creationId xmlns:a16="http://schemas.microsoft.com/office/drawing/2014/main" id="{F04DE8CB-11B7-2F92-2734-D2825167F7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411BAF-29C4-4E16-8247-3B3EDC84CF7C}" type="slidenum">
              <a:rPr lang="it-CH" altLang="en-US" smtClean="0"/>
              <a:pPr>
                <a:spcBef>
                  <a:spcPct val="0"/>
                </a:spcBef>
              </a:pPr>
              <a:t>188</a:t>
            </a:fld>
            <a:endParaRPr lang="it-CH"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a:extLst>
              <a:ext uri="{FF2B5EF4-FFF2-40B4-BE49-F238E27FC236}">
                <a16:creationId xmlns:a16="http://schemas.microsoft.com/office/drawing/2014/main" id="{6D61B226-0B99-E275-B6C0-B574DC6AA6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51471E-73FC-42BA-A389-49749B08F3C8}" type="slidenum">
              <a:rPr lang="it-IT" altLang="en-US" smtClean="0">
                <a:solidFill>
                  <a:srgbClr val="000000"/>
                </a:solidFill>
              </a:rPr>
              <a:pPr>
                <a:spcBef>
                  <a:spcPct val="0"/>
                </a:spcBef>
              </a:pPr>
              <a:t>189</a:t>
            </a:fld>
            <a:endParaRPr lang="it-IT" altLang="en-US">
              <a:solidFill>
                <a:srgbClr val="000000"/>
              </a:solidFill>
            </a:endParaRPr>
          </a:p>
        </p:txBody>
      </p:sp>
      <p:sp>
        <p:nvSpPr>
          <p:cNvPr id="580611" name="Rectangle 2">
            <a:extLst>
              <a:ext uri="{FF2B5EF4-FFF2-40B4-BE49-F238E27FC236}">
                <a16:creationId xmlns:a16="http://schemas.microsoft.com/office/drawing/2014/main" id="{7B8EE0DB-5633-951F-CB05-8495EECD35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0612" name="Rectangle 3">
            <a:extLst>
              <a:ext uri="{FF2B5EF4-FFF2-40B4-BE49-F238E27FC236}">
                <a16:creationId xmlns:a16="http://schemas.microsoft.com/office/drawing/2014/main" id="{AA8C3879-1CE7-D9E4-0ECA-74EB4F24CF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diferencia entre ricos y pobres cada vez más grande. Los ricos defienden sus privilegios mediante todos los medios posibles.</a:t>
            </a:r>
          </a:p>
          <a:p>
            <a:pPr eaLnBrk="1" hangingPunct="1">
              <a:spcBef>
                <a:spcPct val="0"/>
              </a:spcBef>
            </a:pPr>
            <a:endParaRPr lang="fr-CH" altLang="it-CH"/>
          </a:p>
          <a:p>
            <a:pPr eaLnBrk="1" hangingPunct="1">
              <a:spcBef>
                <a:spcPct val="0"/>
              </a:spcBef>
            </a:pPr>
            <a:r>
              <a:rPr lang="it-IT" altLang="it-CH"/>
              <a:t>https://fr.wikipedia.org/wiki/%C3%89cart_entre_les_riches_et_les_pauvres</a:t>
            </a:r>
          </a:p>
          <a:p>
            <a:pPr eaLnBrk="1" hangingPunct="1">
              <a:spcBef>
                <a:spcPct val="0"/>
              </a:spcBef>
            </a:pPr>
            <a:r>
              <a:rPr lang="it-IT" altLang="it-CH"/>
              <a:t>https://es.wikipedia.org/wiki/Estratificaci%C3%B3n_social</a:t>
            </a:r>
          </a:p>
          <a:p>
            <a:pPr eaLnBrk="1" hangingPunct="1">
              <a:spcBef>
                <a:spcPct val="0"/>
              </a:spcBef>
            </a:pPr>
            <a:r>
              <a:rPr lang="it-IT" altLang="it-CH"/>
              <a:t>http://it.wikipedia.org/wiki/Stratificazione_sociale</a:t>
            </a:r>
          </a:p>
          <a:p>
            <a:pPr eaLnBrk="1" hangingPunct="1">
              <a:spcBef>
                <a:spcPct val="0"/>
              </a:spcBef>
            </a:pPr>
            <a:endParaRPr lang="it-IT" altLang="it-CH"/>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a:extLst>
              <a:ext uri="{FF2B5EF4-FFF2-40B4-BE49-F238E27FC236}">
                <a16:creationId xmlns:a16="http://schemas.microsoft.com/office/drawing/2014/main" id="{1F1ED2C3-9529-A123-352C-9D48A74299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311911-C07B-428B-8F9F-6B4269DE1C73}" type="slidenum">
              <a:rPr lang="it-IT" altLang="en-US" smtClean="0">
                <a:solidFill>
                  <a:srgbClr val="000000"/>
                </a:solidFill>
              </a:rPr>
              <a:pPr>
                <a:spcBef>
                  <a:spcPct val="0"/>
                </a:spcBef>
              </a:pPr>
              <a:t>190</a:t>
            </a:fld>
            <a:endParaRPr lang="it-IT" altLang="en-US">
              <a:solidFill>
                <a:srgbClr val="000000"/>
              </a:solidFill>
            </a:endParaRPr>
          </a:p>
        </p:txBody>
      </p:sp>
      <p:sp>
        <p:nvSpPr>
          <p:cNvPr id="582659" name="Rectangle 2">
            <a:extLst>
              <a:ext uri="{FF2B5EF4-FFF2-40B4-BE49-F238E27FC236}">
                <a16:creationId xmlns:a16="http://schemas.microsoft.com/office/drawing/2014/main" id="{EDC8DF39-909E-E336-A851-8C1882C435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2660" name="Rectangle 3">
            <a:extLst>
              <a:ext uri="{FF2B5EF4-FFF2-40B4-BE49-F238E27FC236}">
                <a16:creationId xmlns:a16="http://schemas.microsoft.com/office/drawing/2014/main" id="{D1570A36-FAD3-12CB-3F6C-72D7E13C61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7">
            <a:extLst>
              <a:ext uri="{FF2B5EF4-FFF2-40B4-BE49-F238E27FC236}">
                <a16:creationId xmlns:a16="http://schemas.microsoft.com/office/drawing/2014/main" id="{E9E743D8-A1AB-394D-6D3B-CA47761D78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BE4EA2-E97E-4C33-A934-A5E6860FEABD}" type="slidenum">
              <a:rPr lang="it-IT" altLang="en-US" smtClean="0">
                <a:solidFill>
                  <a:srgbClr val="000000"/>
                </a:solidFill>
              </a:rPr>
              <a:pPr>
                <a:spcBef>
                  <a:spcPct val="0"/>
                </a:spcBef>
              </a:pPr>
              <a:t>191</a:t>
            </a:fld>
            <a:endParaRPr lang="it-IT" altLang="en-US">
              <a:solidFill>
                <a:srgbClr val="000000"/>
              </a:solidFill>
            </a:endParaRPr>
          </a:p>
        </p:txBody>
      </p:sp>
      <p:sp>
        <p:nvSpPr>
          <p:cNvPr id="584707" name="Rectangle 2">
            <a:extLst>
              <a:ext uri="{FF2B5EF4-FFF2-40B4-BE49-F238E27FC236}">
                <a16:creationId xmlns:a16="http://schemas.microsoft.com/office/drawing/2014/main" id="{20AFC55A-3B31-33B1-FC85-550BB4E2F2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4708" name="Rectangle 3">
            <a:extLst>
              <a:ext uri="{FF2B5EF4-FFF2-40B4-BE49-F238E27FC236}">
                <a16:creationId xmlns:a16="http://schemas.microsoft.com/office/drawing/2014/main" id="{B4F237C9-C9E7-D8E3-4771-F7AE382586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http://en.wikipedia.org/wiki/Nicolas_Appert</a:t>
            </a:r>
          </a:p>
          <a:p>
            <a:pPr eaLnBrk="1" hangingPunct="1">
              <a:spcBef>
                <a:spcPct val="0"/>
              </a:spcBef>
            </a:pPr>
            <a:endParaRPr lang="fr-FR" altLang="it-CH"/>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a:extLst>
              <a:ext uri="{FF2B5EF4-FFF2-40B4-BE49-F238E27FC236}">
                <a16:creationId xmlns:a16="http://schemas.microsoft.com/office/drawing/2014/main" id="{189865F6-C2F4-8D97-612C-31BA2C1BAD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66390A-0B0B-4098-AD9A-D90DBBF9FF25}" type="slidenum">
              <a:rPr lang="it-IT" altLang="en-US" smtClean="0">
                <a:solidFill>
                  <a:srgbClr val="000000"/>
                </a:solidFill>
              </a:rPr>
              <a:pPr>
                <a:spcBef>
                  <a:spcPct val="0"/>
                </a:spcBef>
              </a:pPr>
              <a:t>192</a:t>
            </a:fld>
            <a:endParaRPr lang="it-IT" altLang="en-US">
              <a:solidFill>
                <a:srgbClr val="000000"/>
              </a:solidFill>
            </a:endParaRPr>
          </a:p>
        </p:txBody>
      </p:sp>
      <p:sp>
        <p:nvSpPr>
          <p:cNvPr id="586755" name="Rectangle 2">
            <a:extLst>
              <a:ext uri="{FF2B5EF4-FFF2-40B4-BE49-F238E27FC236}">
                <a16:creationId xmlns:a16="http://schemas.microsoft.com/office/drawing/2014/main" id="{51DE39C6-9C94-C7CC-2532-87BAB8503A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6756" name="Rectangle 3">
            <a:extLst>
              <a:ext uri="{FF2B5EF4-FFF2-40B4-BE49-F238E27FC236}">
                <a16:creationId xmlns:a16="http://schemas.microsoft.com/office/drawing/2014/main" id="{15C25C20-FE72-3EE3-6FF7-CA8C90311F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Como mismo ha pasado con la fábrica de autos, también en la industria alimentaria arriba muy pronto una competencia infernal, sobreproducción y en anexo cierre de fábricas y despidos.</a:t>
            </a:r>
            <a:endParaRPr lang="it-IT" altLang="it-CH"/>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a:extLst>
              <a:ext uri="{FF2B5EF4-FFF2-40B4-BE49-F238E27FC236}">
                <a16:creationId xmlns:a16="http://schemas.microsoft.com/office/drawing/2014/main" id="{9B17B046-47C3-1BE2-323E-BE68D735E3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1F788-C48E-4227-B4C3-192EA234751D}" type="slidenum">
              <a:rPr lang="it-IT" altLang="en-US" smtClean="0">
                <a:solidFill>
                  <a:srgbClr val="000000"/>
                </a:solidFill>
              </a:rPr>
              <a:pPr>
                <a:spcBef>
                  <a:spcPct val="0"/>
                </a:spcBef>
              </a:pPr>
              <a:t>193</a:t>
            </a:fld>
            <a:endParaRPr lang="it-IT" altLang="en-US">
              <a:solidFill>
                <a:srgbClr val="000000"/>
              </a:solidFill>
            </a:endParaRPr>
          </a:p>
        </p:txBody>
      </p:sp>
      <p:sp>
        <p:nvSpPr>
          <p:cNvPr id="588803" name="Rectangle 2">
            <a:extLst>
              <a:ext uri="{FF2B5EF4-FFF2-40B4-BE49-F238E27FC236}">
                <a16:creationId xmlns:a16="http://schemas.microsoft.com/office/drawing/2014/main" id="{9C342DA5-2E1A-360D-6148-7BA48CCF9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4" name="Rectangle 3">
            <a:extLst>
              <a:ext uri="{FF2B5EF4-FFF2-40B4-BE49-F238E27FC236}">
                <a16:creationId xmlns:a16="http://schemas.microsoft.com/office/drawing/2014/main" id="{C4EA9EF8-8BAA-1865-A0D4-1AD25D7F72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 comienzo la producción es manual.</a:t>
            </a:r>
          </a:p>
          <a:p>
            <a:pPr eaLnBrk="1" hangingPunct="1">
              <a:spcBef>
                <a:spcPct val="0"/>
              </a:spcBef>
            </a:pPr>
            <a:endParaRPr lang="fr-CH" altLang="it-CH"/>
          </a:p>
          <a:p>
            <a:pPr eaLnBrk="1" hangingPunct="1">
              <a:spcBef>
                <a:spcPct val="0"/>
              </a:spcBef>
            </a:pPr>
            <a:r>
              <a:rPr lang="it-IT" altLang="it-CH"/>
              <a:t>http://en.wikipedia.org/wiki/Ravioli</a:t>
            </a:r>
          </a:p>
          <a:p>
            <a:pPr eaLnBrk="1" hangingPunct="1">
              <a:spcBef>
                <a:spcPct val="0"/>
              </a:spcBef>
            </a:pPr>
            <a:endParaRPr lang="it-IT" altLang="it-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585C2988-D523-3B8E-D2D3-67A2FB1F08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3DEF5F-0E55-4870-A19E-8AFC83AA1141}" type="slidenum">
              <a:rPr lang="it-IT" altLang="en-US" smtClean="0">
                <a:solidFill>
                  <a:srgbClr val="000000"/>
                </a:solidFill>
              </a:rPr>
              <a:pPr>
                <a:spcBef>
                  <a:spcPct val="0"/>
                </a:spcBef>
              </a:pPr>
              <a:t>20</a:t>
            </a:fld>
            <a:endParaRPr lang="it-IT" altLang="en-US">
              <a:solidFill>
                <a:srgbClr val="000000"/>
              </a:solidFill>
            </a:endParaRPr>
          </a:p>
        </p:txBody>
      </p:sp>
      <p:sp>
        <p:nvSpPr>
          <p:cNvPr id="237571" name="Rectangle 2">
            <a:extLst>
              <a:ext uri="{FF2B5EF4-FFF2-40B4-BE49-F238E27FC236}">
                <a16:creationId xmlns:a16="http://schemas.microsoft.com/office/drawing/2014/main" id="{5A4BA139-E215-49C5-BF36-C821A536CB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2" name="Rectangle 3">
            <a:extLst>
              <a:ext uri="{FF2B5EF4-FFF2-40B4-BE49-F238E27FC236}">
                <a16:creationId xmlns:a16="http://schemas.microsoft.com/office/drawing/2014/main" id="{F13E35EB-E276-ACE8-5A49-56CE8C30BE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20’000. $. es el precio de venta de un auto.</a:t>
            </a:r>
          </a:p>
          <a:p>
            <a:pPr eaLnBrk="1" hangingPunct="1">
              <a:spcBef>
                <a:spcPct val="0"/>
              </a:spcBef>
            </a:pPr>
            <a:r>
              <a:rPr lang="es-ES" altLang="it-CH"/>
              <a:t>Para el capitalista la posición de “Mano d eobra" es simplemente un costo (recursos humanos) que se debe  reducir tanto como sea posible a fin de maximizar la posición “Beneficio".</a:t>
            </a:r>
            <a:endParaRPr lang="it-CH" altLang="it-CH"/>
          </a:p>
          <a:p>
            <a:pPr eaLnBrk="1" hangingPunct="1">
              <a:spcBef>
                <a:spcPct val="0"/>
              </a:spcBef>
            </a:pPr>
            <a:endParaRPr lang="it-CH" altLang="it-CH"/>
          </a:p>
          <a:p>
            <a:pPr eaLnBrk="1" hangingPunct="1">
              <a:spcBef>
                <a:spcPct val="0"/>
              </a:spcBef>
            </a:pPr>
            <a:r>
              <a:rPr lang="it-CH" altLang="it-CH"/>
              <a:t>*Ver página siguiente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a:extLst>
              <a:ext uri="{FF2B5EF4-FFF2-40B4-BE49-F238E27FC236}">
                <a16:creationId xmlns:a16="http://schemas.microsoft.com/office/drawing/2014/main" id="{63A88EB5-FDCD-D3CE-736D-78FDAD908F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3B30A9-5570-4CAD-B245-A97D4EB1F565}" type="slidenum">
              <a:rPr lang="it-IT" altLang="en-US" smtClean="0">
                <a:solidFill>
                  <a:srgbClr val="000000"/>
                </a:solidFill>
              </a:rPr>
              <a:pPr>
                <a:spcBef>
                  <a:spcPct val="0"/>
                </a:spcBef>
              </a:pPr>
              <a:t>194</a:t>
            </a:fld>
            <a:endParaRPr lang="it-IT" altLang="en-US">
              <a:solidFill>
                <a:srgbClr val="000000"/>
              </a:solidFill>
            </a:endParaRPr>
          </a:p>
        </p:txBody>
      </p:sp>
      <p:sp>
        <p:nvSpPr>
          <p:cNvPr id="590851" name="Rectangle 2">
            <a:extLst>
              <a:ext uri="{FF2B5EF4-FFF2-40B4-BE49-F238E27FC236}">
                <a16:creationId xmlns:a16="http://schemas.microsoft.com/office/drawing/2014/main" id="{2817BBCF-7F34-9301-D326-891F939D96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0852" name="Rectangle 3">
            <a:extLst>
              <a:ext uri="{FF2B5EF4-FFF2-40B4-BE49-F238E27FC236}">
                <a16:creationId xmlns:a16="http://schemas.microsoft.com/office/drawing/2014/main" id="{97BEB18C-27C8-458F-4786-BC8AF05F9C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producción mecánica de pasta alimenticia (pasta italiana).</a:t>
            </a:r>
          </a:p>
          <a:p>
            <a:pPr eaLnBrk="1" hangingPunct="1">
              <a:spcBef>
                <a:spcPct val="0"/>
              </a:spcBef>
            </a:pPr>
            <a:endParaRPr lang="fr-CH" altLang="it-CH"/>
          </a:p>
          <a:p>
            <a:pPr eaLnBrk="1" hangingPunct="1">
              <a:spcBef>
                <a:spcPct val="0"/>
              </a:spcBef>
            </a:pPr>
            <a:r>
              <a:rPr lang="it-IT" altLang="it-CH"/>
              <a:t>https://es.wikipedia.org/wiki/Pasta</a:t>
            </a:r>
          </a:p>
          <a:p>
            <a:pPr eaLnBrk="1" hangingPunct="1">
              <a:spcBef>
                <a:spcPct val="0"/>
              </a:spcBef>
            </a:pPr>
            <a:r>
              <a:rPr lang="it-IT" altLang="it-CH"/>
              <a:t>http://en.wikipedia.org/wiki/Pasta</a:t>
            </a:r>
          </a:p>
          <a:p>
            <a:pPr eaLnBrk="1" hangingPunct="1">
              <a:spcBef>
                <a:spcPct val="0"/>
              </a:spcBef>
            </a:pPr>
            <a:r>
              <a:rPr lang="it-IT" altLang="it-CH"/>
              <a:t>http://en.wikipedia.org/wiki/List_of_pasta</a:t>
            </a:r>
          </a:p>
          <a:p>
            <a:pPr eaLnBrk="1" hangingPunct="1">
              <a:spcBef>
                <a:spcPct val="0"/>
              </a:spcBef>
            </a:pPr>
            <a:endParaRPr lang="it-IT" altLang="it-CH"/>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a:extLst>
              <a:ext uri="{FF2B5EF4-FFF2-40B4-BE49-F238E27FC236}">
                <a16:creationId xmlns:a16="http://schemas.microsoft.com/office/drawing/2014/main" id="{E709FD58-1F18-9194-C40B-E159B9ECD1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8C58FF-4D96-492B-AB81-D8B07EB7F9D6}" type="slidenum">
              <a:rPr lang="it-IT" altLang="en-US" smtClean="0">
                <a:solidFill>
                  <a:srgbClr val="000000"/>
                </a:solidFill>
              </a:rPr>
              <a:pPr>
                <a:spcBef>
                  <a:spcPct val="0"/>
                </a:spcBef>
              </a:pPr>
              <a:t>195</a:t>
            </a:fld>
            <a:endParaRPr lang="it-IT" altLang="en-US">
              <a:solidFill>
                <a:srgbClr val="000000"/>
              </a:solidFill>
            </a:endParaRPr>
          </a:p>
        </p:txBody>
      </p:sp>
      <p:sp>
        <p:nvSpPr>
          <p:cNvPr id="592899" name="Rectangle 2">
            <a:extLst>
              <a:ext uri="{FF2B5EF4-FFF2-40B4-BE49-F238E27FC236}">
                <a16:creationId xmlns:a16="http://schemas.microsoft.com/office/drawing/2014/main" id="{92D123A8-46F2-2568-D238-A5E0123A7D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2900" name="Rectangle 3">
            <a:extLst>
              <a:ext uri="{FF2B5EF4-FFF2-40B4-BE49-F238E27FC236}">
                <a16:creationId xmlns:a16="http://schemas.microsoft.com/office/drawing/2014/main" id="{5753C042-17DB-601B-2C32-FC8984DF70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automatización en la industria alimenticia es cada vez más creciente.</a:t>
            </a:r>
          </a:p>
          <a:p>
            <a:pPr eaLnBrk="1" hangingPunct="1">
              <a:spcBef>
                <a:spcPct val="0"/>
              </a:spcBef>
            </a:pPr>
            <a:endParaRPr lang="fr-CH" altLang="it-CH"/>
          </a:p>
          <a:p>
            <a:pPr eaLnBrk="1" hangingPunct="1">
              <a:spcBef>
                <a:spcPct val="0"/>
              </a:spcBef>
            </a:pPr>
            <a:r>
              <a:rPr lang="it-IT" altLang="it-CH"/>
              <a:t>http://laucke.com.au/baker-s-corner/bread-making-process/</a:t>
            </a:r>
          </a:p>
          <a:p>
            <a:pPr eaLnBrk="1" hangingPunct="1">
              <a:spcBef>
                <a:spcPct val="0"/>
              </a:spcBef>
            </a:pPr>
            <a:r>
              <a:rPr lang="it-IT" altLang="it-CH"/>
              <a:t>http://en.wikipedia.org/wiki/Bread_making</a:t>
            </a:r>
          </a:p>
          <a:p>
            <a:pPr eaLnBrk="1" hangingPunct="1">
              <a:spcBef>
                <a:spcPct val="0"/>
              </a:spcBef>
            </a:pPr>
            <a:r>
              <a:rPr lang="it-IT" altLang="it-CH"/>
              <a:t>http://www.bakersfederation.org.uk/the-bread-industry/how-bread-is-made.html</a:t>
            </a:r>
          </a:p>
          <a:p>
            <a:pPr eaLnBrk="1" hangingPunct="1">
              <a:spcBef>
                <a:spcPct val="0"/>
              </a:spcBef>
            </a:pPr>
            <a:r>
              <a:rPr lang="it-IT" altLang="it-CH"/>
              <a:t>http://www.britannica.com/EBchecked/media/169/Essential-steps-in-four-commercial-bread-making-processes</a:t>
            </a:r>
          </a:p>
          <a:p>
            <a:pPr eaLnBrk="1" hangingPunct="1">
              <a:spcBef>
                <a:spcPct val="0"/>
              </a:spcBef>
            </a:pPr>
            <a:endParaRPr lang="it-IT" altLang="it-CH"/>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a:extLst>
              <a:ext uri="{FF2B5EF4-FFF2-40B4-BE49-F238E27FC236}">
                <a16:creationId xmlns:a16="http://schemas.microsoft.com/office/drawing/2014/main" id="{5279FFCC-EB7F-E61B-952A-4BB238FFFB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1BD3E3-85AC-47C6-AC5C-91C737E4EC54}" type="slidenum">
              <a:rPr lang="it-IT" altLang="en-US" smtClean="0">
                <a:solidFill>
                  <a:srgbClr val="000000"/>
                </a:solidFill>
              </a:rPr>
              <a:pPr>
                <a:spcBef>
                  <a:spcPct val="0"/>
                </a:spcBef>
              </a:pPr>
              <a:t>196</a:t>
            </a:fld>
            <a:endParaRPr lang="it-IT" altLang="en-US">
              <a:solidFill>
                <a:srgbClr val="000000"/>
              </a:solidFill>
            </a:endParaRPr>
          </a:p>
        </p:txBody>
      </p:sp>
      <p:sp>
        <p:nvSpPr>
          <p:cNvPr id="594947" name="Rectangle 2">
            <a:extLst>
              <a:ext uri="{FF2B5EF4-FFF2-40B4-BE49-F238E27FC236}">
                <a16:creationId xmlns:a16="http://schemas.microsoft.com/office/drawing/2014/main" id="{E048E426-B604-6B50-9305-56693089B3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8" name="Rectangle 3">
            <a:extLst>
              <a:ext uri="{FF2B5EF4-FFF2-40B4-BE49-F238E27FC236}">
                <a16:creationId xmlns:a16="http://schemas.microsoft.com/office/drawing/2014/main" id="{7B649AF1-FB0B-E6E5-AF11-A0DFFC5F33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la industria alimenticia se produce solamente con las máquinas.</a:t>
            </a:r>
            <a:endParaRPr lang="it-IT" altLang="it-CH"/>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a:extLst>
              <a:ext uri="{FF2B5EF4-FFF2-40B4-BE49-F238E27FC236}">
                <a16:creationId xmlns:a16="http://schemas.microsoft.com/office/drawing/2014/main" id="{27490325-9DF5-9424-DE2E-9DAF8D2777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BCD7CD-8BE9-4DFF-AABA-C7F8BAF2429D}" type="slidenum">
              <a:rPr lang="it-IT" altLang="en-US" smtClean="0">
                <a:solidFill>
                  <a:srgbClr val="000000"/>
                </a:solidFill>
              </a:rPr>
              <a:pPr>
                <a:spcBef>
                  <a:spcPct val="0"/>
                </a:spcBef>
              </a:pPr>
              <a:t>197</a:t>
            </a:fld>
            <a:endParaRPr lang="it-IT" altLang="en-US">
              <a:solidFill>
                <a:srgbClr val="000000"/>
              </a:solidFill>
            </a:endParaRPr>
          </a:p>
        </p:txBody>
      </p:sp>
      <p:sp>
        <p:nvSpPr>
          <p:cNvPr id="596995" name="Rectangle 2">
            <a:extLst>
              <a:ext uri="{FF2B5EF4-FFF2-40B4-BE49-F238E27FC236}">
                <a16:creationId xmlns:a16="http://schemas.microsoft.com/office/drawing/2014/main" id="{DA5FAEEE-F6DF-89A7-4341-32A4254A35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6996" name="Rectangle 3">
            <a:extLst>
              <a:ext uri="{FF2B5EF4-FFF2-40B4-BE49-F238E27FC236}">
                <a16:creationId xmlns:a16="http://schemas.microsoft.com/office/drawing/2014/main" id="{4A7A7985-C4C8-AE22-657B-F695F1A2C3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Las máquinas remplazan a los trabajadores.</a:t>
            </a:r>
            <a:endParaRPr lang="it-IT" altLang="it-CH"/>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a:extLst>
              <a:ext uri="{FF2B5EF4-FFF2-40B4-BE49-F238E27FC236}">
                <a16:creationId xmlns:a16="http://schemas.microsoft.com/office/drawing/2014/main" id="{8A8BE16E-003F-3ED4-1771-F8589366AE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B00995-5898-4ACC-BEC3-44660243A8A8}" type="slidenum">
              <a:rPr lang="it-IT" altLang="en-US" smtClean="0">
                <a:solidFill>
                  <a:srgbClr val="000000"/>
                </a:solidFill>
              </a:rPr>
              <a:pPr>
                <a:spcBef>
                  <a:spcPct val="0"/>
                </a:spcBef>
              </a:pPr>
              <a:t>198</a:t>
            </a:fld>
            <a:endParaRPr lang="it-IT" altLang="en-US">
              <a:solidFill>
                <a:srgbClr val="000000"/>
              </a:solidFill>
            </a:endParaRPr>
          </a:p>
        </p:txBody>
      </p:sp>
      <p:sp>
        <p:nvSpPr>
          <p:cNvPr id="599043" name="Rectangle 2">
            <a:extLst>
              <a:ext uri="{FF2B5EF4-FFF2-40B4-BE49-F238E27FC236}">
                <a16:creationId xmlns:a16="http://schemas.microsoft.com/office/drawing/2014/main" id="{78EA81F0-BC90-11F8-758F-F888B9AB51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9044" name="Rectangle 3">
            <a:extLst>
              <a:ext uri="{FF2B5EF4-FFF2-40B4-BE49-F238E27FC236}">
                <a16:creationId xmlns:a16="http://schemas.microsoft.com/office/drawing/2014/main" id="{541B8DD6-DB39-E318-6AB4-EDBA29CAC7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la industria alimenticia las instalaciones se convierten cada vez más grandes.</a:t>
            </a:r>
          </a:p>
          <a:p>
            <a:pPr eaLnBrk="1" hangingPunct="1">
              <a:spcBef>
                <a:spcPct val="0"/>
              </a:spcBef>
            </a:pPr>
            <a:endParaRPr lang="fr-CH" altLang="it-CH"/>
          </a:p>
          <a:p>
            <a:pPr eaLnBrk="1" hangingPunct="1">
              <a:spcBef>
                <a:spcPct val="0"/>
              </a:spcBef>
            </a:pPr>
            <a:r>
              <a:rPr lang="it-IT" altLang="it-CH"/>
              <a:t>http://it.wikipedia.org/wiki/Industria_alimentare</a:t>
            </a:r>
          </a:p>
          <a:p>
            <a:pPr eaLnBrk="1" hangingPunct="1">
              <a:spcBef>
                <a:spcPct val="0"/>
              </a:spcBef>
            </a:pPr>
            <a:endParaRPr lang="it-IT" altLang="it-CH"/>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a:extLst>
              <a:ext uri="{FF2B5EF4-FFF2-40B4-BE49-F238E27FC236}">
                <a16:creationId xmlns:a16="http://schemas.microsoft.com/office/drawing/2014/main" id="{EF17366C-6080-FEC9-83C7-B1E124E99C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48D6AD-553B-4A22-91E6-01B5205E86DF}" type="slidenum">
              <a:rPr lang="it-IT" altLang="en-US" smtClean="0">
                <a:solidFill>
                  <a:srgbClr val="000000"/>
                </a:solidFill>
              </a:rPr>
              <a:pPr>
                <a:spcBef>
                  <a:spcPct val="0"/>
                </a:spcBef>
              </a:pPr>
              <a:t>199</a:t>
            </a:fld>
            <a:endParaRPr lang="it-IT" altLang="en-US">
              <a:solidFill>
                <a:srgbClr val="000000"/>
              </a:solidFill>
            </a:endParaRPr>
          </a:p>
        </p:txBody>
      </p:sp>
      <p:sp>
        <p:nvSpPr>
          <p:cNvPr id="601091" name="Rectangle 2">
            <a:extLst>
              <a:ext uri="{FF2B5EF4-FFF2-40B4-BE49-F238E27FC236}">
                <a16:creationId xmlns:a16="http://schemas.microsoft.com/office/drawing/2014/main" id="{6B790083-CA5F-1D7E-46B5-7CE60C1DAD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1092" name="Rectangle 3">
            <a:extLst>
              <a:ext uri="{FF2B5EF4-FFF2-40B4-BE49-F238E27FC236}">
                <a16:creationId xmlns:a16="http://schemas.microsoft.com/office/drawing/2014/main" id="{FCAE161C-C66C-3254-3C16-6A2FEB6445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Todas las ramas de la industria son tocadas por la automatización. </a:t>
            </a:r>
            <a:endParaRPr lang="it-IT"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a:extLst>
              <a:ext uri="{FF2B5EF4-FFF2-40B4-BE49-F238E27FC236}">
                <a16:creationId xmlns:a16="http://schemas.microsoft.com/office/drawing/2014/main" id="{58CB4609-FB86-E917-B356-1B973767E5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4DD625-9B04-4E8B-AFE8-EB48DA722E15}" type="slidenum">
              <a:rPr lang="it-IT" altLang="en-US" smtClean="0">
                <a:solidFill>
                  <a:srgbClr val="000000"/>
                </a:solidFill>
              </a:rPr>
              <a:pPr>
                <a:spcBef>
                  <a:spcPct val="0"/>
                </a:spcBef>
              </a:pPr>
              <a:t>200</a:t>
            </a:fld>
            <a:endParaRPr lang="it-IT" altLang="en-US">
              <a:solidFill>
                <a:srgbClr val="000000"/>
              </a:solidFill>
            </a:endParaRPr>
          </a:p>
        </p:txBody>
      </p:sp>
      <p:sp>
        <p:nvSpPr>
          <p:cNvPr id="603139" name="Rectangle 2">
            <a:extLst>
              <a:ext uri="{FF2B5EF4-FFF2-40B4-BE49-F238E27FC236}">
                <a16:creationId xmlns:a16="http://schemas.microsoft.com/office/drawing/2014/main" id="{724AA35A-BACB-5D82-FA11-47ECF0BF41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3140" name="Rectangle 3">
            <a:extLst>
              <a:ext uri="{FF2B5EF4-FFF2-40B4-BE49-F238E27FC236}">
                <a16:creationId xmlns:a16="http://schemas.microsoft.com/office/drawing/2014/main" id="{7E13DE07-1A6B-88A4-0AAF-389AA5BBE8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También la fábrica de raviolis posee su cadena de producción automatizada.</a:t>
            </a:r>
          </a:p>
          <a:p>
            <a:pPr eaLnBrk="1" hangingPunct="1">
              <a:spcBef>
                <a:spcPct val="0"/>
              </a:spcBef>
            </a:pPr>
            <a:r>
              <a:rPr lang="fr-CH" altLang="it-CH"/>
              <a:t>La producción es enorme y pronto supera la demanda. El mercado está saturado.</a:t>
            </a:r>
          </a:p>
          <a:p>
            <a:pPr eaLnBrk="1" hangingPunct="1">
              <a:spcBef>
                <a:spcPct val="0"/>
              </a:spcBef>
            </a:pPr>
            <a:r>
              <a:rPr lang="fr-CH" altLang="it-CH"/>
              <a:t>Los raviolis excedentes son  entrecolocados.</a:t>
            </a:r>
          </a:p>
          <a:p>
            <a:pPr eaLnBrk="1" hangingPunct="1">
              <a:spcBef>
                <a:spcPct val="0"/>
              </a:spcBef>
            </a:pPr>
            <a:endParaRPr lang="es-ES" altLang="it-CH"/>
          </a:p>
          <a:p>
            <a:pPr eaLnBrk="1" hangingPunct="1">
              <a:spcBef>
                <a:spcPct val="0"/>
              </a:spcBef>
            </a:pPr>
            <a:r>
              <a:rPr lang="es-ES" altLang="it-CH"/>
              <a:t>1978 El escándalo de los ravioles: Roco y Hero se ven afectados.</a:t>
            </a:r>
          </a:p>
          <a:p>
            <a:pPr eaLnBrk="1" hangingPunct="1">
              <a:spcBef>
                <a:spcPct val="0"/>
              </a:spcBef>
            </a:pPr>
            <a:r>
              <a:rPr lang="it-IT" altLang="it-CH"/>
              <a:t>http://www.weltwoche.ch/ausgaben/2006-31/artikel-2006-31-der-ravioli-krie.html</a:t>
            </a:r>
          </a:p>
          <a:p>
            <a:pPr eaLnBrk="1" hangingPunct="1">
              <a:spcBef>
                <a:spcPct val="0"/>
              </a:spcBef>
            </a:pPr>
            <a:r>
              <a:rPr lang="it-IT" altLang="it-CH"/>
              <a:t>https://es.wikipedia.org/wiki/Enlatado</a:t>
            </a:r>
          </a:p>
          <a:p>
            <a:pPr eaLnBrk="1" hangingPunct="1">
              <a:spcBef>
                <a:spcPct val="0"/>
              </a:spcBef>
            </a:pPr>
            <a:r>
              <a:rPr lang="it-IT" altLang="it-CH"/>
              <a:t>http://en.wikipedia.org/wiki/Canned_meat</a:t>
            </a:r>
          </a:p>
          <a:p>
            <a:pPr eaLnBrk="1" hangingPunct="1">
              <a:spcBef>
                <a:spcPct val="0"/>
              </a:spcBef>
            </a:pPr>
            <a:r>
              <a:rPr lang="it-IT" altLang="it-CH"/>
              <a:t>http://en.wikipedia.org/wiki/Canned_food</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egnaposto immagine diapositiva 1">
            <a:extLst>
              <a:ext uri="{FF2B5EF4-FFF2-40B4-BE49-F238E27FC236}">
                <a16:creationId xmlns:a16="http://schemas.microsoft.com/office/drawing/2014/main" id="{B3D3799A-CF4F-A918-44FE-57515BC67B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5187" name="Segnaposto note 2">
            <a:extLst>
              <a:ext uri="{FF2B5EF4-FFF2-40B4-BE49-F238E27FC236}">
                <a16:creationId xmlns:a16="http://schemas.microsoft.com/office/drawing/2014/main" id="{8D3F61CF-2C5A-0F8A-ED0B-142CA218EF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http://www.srk-gr.ch/tischleindeckdich.html</a:t>
            </a:r>
          </a:p>
          <a:p>
            <a:r>
              <a:rPr lang="it-CH" altLang="it-CH"/>
              <a:t>http://shifz.org/puzzle/landw.html</a:t>
            </a:r>
          </a:p>
          <a:p>
            <a:endParaRPr lang="it-CH" altLang="it-CH"/>
          </a:p>
        </p:txBody>
      </p:sp>
      <p:sp>
        <p:nvSpPr>
          <p:cNvPr id="605188" name="Segnaposto numero diapositiva 3">
            <a:extLst>
              <a:ext uri="{FF2B5EF4-FFF2-40B4-BE49-F238E27FC236}">
                <a16:creationId xmlns:a16="http://schemas.microsoft.com/office/drawing/2014/main" id="{5D5D6120-A293-D600-8D38-E2C7569D44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C0EDA1-6189-42CE-A694-CF9984589BCD}" type="slidenum">
              <a:rPr lang="it-CH" altLang="en-US" smtClean="0"/>
              <a:pPr>
                <a:spcBef>
                  <a:spcPct val="0"/>
                </a:spcBef>
              </a:pPr>
              <a:t>201</a:t>
            </a:fld>
            <a:endParaRPr lang="it-CH" alt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a:extLst>
              <a:ext uri="{FF2B5EF4-FFF2-40B4-BE49-F238E27FC236}">
                <a16:creationId xmlns:a16="http://schemas.microsoft.com/office/drawing/2014/main" id="{5BB4CC98-3AF6-8D25-6570-00A0131300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95CA5B-D88B-48DE-B01D-1E6B2A3DBC93}" type="slidenum">
              <a:rPr lang="it-IT" altLang="en-US" smtClean="0">
                <a:solidFill>
                  <a:srgbClr val="000000"/>
                </a:solidFill>
              </a:rPr>
              <a:pPr>
                <a:spcBef>
                  <a:spcPct val="0"/>
                </a:spcBef>
              </a:pPr>
              <a:t>202</a:t>
            </a:fld>
            <a:endParaRPr lang="it-IT" altLang="en-US">
              <a:solidFill>
                <a:srgbClr val="000000"/>
              </a:solidFill>
            </a:endParaRPr>
          </a:p>
        </p:txBody>
      </p:sp>
      <p:sp>
        <p:nvSpPr>
          <p:cNvPr id="607235" name="Rectangle 2">
            <a:extLst>
              <a:ext uri="{FF2B5EF4-FFF2-40B4-BE49-F238E27FC236}">
                <a16:creationId xmlns:a16="http://schemas.microsoft.com/office/drawing/2014/main" id="{3041AB96-D846-C4A1-37BF-AF24B85A9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7236" name="Rectangle 3">
            <a:extLst>
              <a:ext uri="{FF2B5EF4-FFF2-40B4-BE49-F238E27FC236}">
                <a16:creationId xmlns:a16="http://schemas.microsoft.com/office/drawing/2014/main" id="{566C8FC4-12C1-7F70-E924-9236154559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Como en la fábrica de autos, la sobreproducción ha saturado el mercado y ahora hay demasiados raviolis, los almacenes están repletos de raviolis invendibles.</a:t>
            </a:r>
          </a:p>
          <a:p>
            <a:pPr eaLnBrk="1" hangingPunct="1">
              <a:spcBef>
                <a:spcPct val="0"/>
              </a:spcBef>
            </a:pPr>
            <a:r>
              <a:rPr lang="fr-CH" altLang="it-CH"/>
              <a:t>Para vender los raviolis es inútil de bajar el precio de venta, los principales compradores están desempleados y no tienen dinero para comprar raviolis. </a:t>
            </a:r>
          </a:p>
          <a:p>
            <a:pPr eaLnBrk="1" hangingPunct="1">
              <a:spcBef>
                <a:spcPct val="0"/>
              </a:spcBef>
            </a:pPr>
            <a:endParaRPr lang="fr-CH" altLang="it-CH"/>
          </a:p>
          <a:p>
            <a:pPr eaLnBrk="1" hangingPunct="1">
              <a:spcBef>
                <a:spcPct val="0"/>
              </a:spcBef>
            </a:pPr>
            <a:r>
              <a:rPr lang="es-ES" altLang="it-CH"/>
              <a:t>Fecha límite:</a:t>
            </a:r>
          </a:p>
          <a:p>
            <a:pPr eaLnBrk="1" hangingPunct="1">
              <a:spcBef>
                <a:spcPct val="0"/>
              </a:spcBef>
            </a:pPr>
            <a:r>
              <a:rPr lang="es-ES" altLang="it-CH"/>
              <a:t>Una computadora no caduca, pero se vuelve obsoleta (después mas o menos de 5 años)</a:t>
            </a:r>
          </a:p>
          <a:p>
            <a:pPr eaLnBrk="1" hangingPunct="1">
              <a:spcBef>
                <a:spcPct val="0"/>
              </a:spcBef>
            </a:pPr>
            <a:r>
              <a:rPr lang="es-ES" altLang="it-CH"/>
              <a:t>Un edificio cuenta con un período de amortización (contabilidad) de 50 años después de que generalmente tiene que ser reconstruido o reparado bajo pena de revocación del permiso de habitabilidad que determina el vencimiento efectivo.</a:t>
            </a:r>
            <a:endParaRPr lang="fr-CH" altLang="it-CH"/>
          </a:p>
          <a:p>
            <a:pPr eaLnBrk="1" hangingPunct="1">
              <a:spcBef>
                <a:spcPct val="0"/>
              </a:spcBef>
            </a:pPr>
            <a:r>
              <a:rPr lang="fr-CH" altLang="it-CH"/>
              <a:t> </a:t>
            </a:r>
          </a:p>
          <a:p>
            <a:pPr eaLnBrk="1" hangingPunct="1">
              <a:spcBef>
                <a:spcPct val="0"/>
              </a:spcBef>
            </a:pPr>
            <a:r>
              <a:rPr lang="es-ES" altLang="it-CH"/>
              <a:t>Para aumentar el consumo y el crecimiento la economía capitalista ha inventado la obsolescencia programada: los productos se diseñan y fabrican de tal manera que su duración está limitada en el tiempo. Caso clásico: bombillas programadas para durar sólo 1.000 horas y las printadoras que duran sólo 18’000 copias. En consecuencia, se producen montañas de residuos, un enorme exceso de explotación de los recursos del planeta y un sangrado continuo de los consumidores.</a:t>
            </a:r>
          </a:p>
          <a:p>
            <a:pPr eaLnBrk="1" hangingPunct="1">
              <a:spcBef>
                <a:spcPct val="0"/>
              </a:spcBef>
            </a:pPr>
            <a:endParaRPr lang="es-ES" altLang="it-CH"/>
          </a:p>
          <a:p>
            <a:pPr eaLnBrk="1" hangingPunct="1">
              <a:spcBef>
                <a:spcPct val="0"/>
              </a:spcBef>
            </a:pPr>
            <a:r>
              <a:rPr lang="it-IT" altLang="it-CH"/>
              <a:t>https://es.wikipedia.org/wiki/Fecha_de_caducidad</a:t>
            </a:r>
          </a:p>
          <a:p>
            <a:pPr eaLnBrk="1" hangingPunct="1">
              <a:spcBef>
                <a:spcPct val="0"/>
              </a:spcBef>
            </a:pPr>
            <a:r>
              <a:rPr lang="it-IT" altLang="it-CH"/>
              <a:t>http://en.wikipedia.org/wiki/Expiry_date</a:t>
            </a:r>
          </a:p>
          <a:p>
            <a:pPr eaLnBrk="1" hangingPunct="1">
              <a:spcBef>
                <a:spcPct val="0"/>
              </a:spcBef>
            </a:pPr>
            <a:r>
              <a:rPr lang="it-IT" altLang="it-CH"/>
              <a:t>http://en.wikipedia.org/wiki/Shelf_life</a:t>
            </a:r>
          </a:p>
          <a:p>
            <a:pPr eaLnBrk="1" hangingPunct="1">
              <a:spcBef>
                <a:spcPct val="0"/>
              </a:spcBef>
            </a:pPr>
            <a:endParaRPr lang="it-IT" altLang="it-CH"/>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Segnaposto immagine diapositiva 1">
            <a:extLst>
              <a:ext uri="{FF2B5EF4-FFF2-40B4-BE49-F238E27FC236}">
                <a16:creationId xmlns:a16="http://schemas.microsoft.com/office/drawing/2014/main" id="{FDFDF871-E9AC-AB2C-48B1-7636853247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9283" name="Segnaposto note 2">
            <a:extLst>
              <a:ext uri="{FF2B5EF4-FFF2-40B4-BE49-F238E27FC236}">
                <a16:creationId xmlns:a16="http://schemas.microsoft.com/office/drawing/2014/main" id="{10B698D9-549B-1445-A3D9-AA24A2449A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09284" name="Segnaposto numero diapositiva 3">
            <a:extLst>
              <a:ext uri="{FF2B5EF4-FFF2-40B4-BE49-F238E27FC236}">
                <a16:creationId xmlns:a16="http://schemas.microsoft.com/office/drawing/2014/main" id="{4ACCD0BA-B30C-3FBD-7E2E-AD32A77E8E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595306-B46C-4102-BB38-FE43032AA352}" type="slidenum">
              <a:rPr lang="it-CH" altLang="en-US" smtClean="0">
                <a:solidFill>
                  <a:srgbClr val="000000"/>
                </a:solidFill>
              </a:rPr>
              <a:pPr>
                <a:spcBef>
                  <a:spcPct val="0"/>
                </a:spcBef>
              </a:pPr>
              <a:t>203</a:t>
            </a:fld>
            <a:endParaRPr lang="it-CH"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BC27C14F-FA26-7DC0-E4AC-2A1D67DB16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C46E72-FCD4-4E26-A17E-7EB26522B9A9}" type="slidenum">
              <a:rPr lang="it-IT" altLang="en-US" smtClean="0">
                <a:solidFill>
                  <a:srgbClr val="000000"/>
                </a:solidFill>
              </a:rPr>
              <a:pPr>
                <a:spcBef>
                  <a:spcPct val="0"/>
                </a:spcBef>
              </a:pPr>
              <a:t>2</a:t>
            </a:fld>
            <a:endParaRPr lang="it-IT" altLang="en-US">
              <a:solidFill>
                <a:srgbClr val="000000"/>
              </a:solidFill>
            </a:endParaRPr>
          </a:p>
        </p:txBody>
      </p:sp>
      <p:sp>
        <p:nvSpPr>
          <p:cNvPr id="201731" name="Rectangle 2">
            <a:extLst>
              <a:ext uri="{FF2B5EF4-FFF2-40B4-BE49-F238E27FC236}">
                <a16:creationId xmlns:a16="http://schemas.microsoft.com/office/drawing/2014/main" id="{9CBF3FD2-79D7-5088-4FE9-DA92D58C45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a:extLst>
              <a:ext uri="{FF2B5EF4-FFF2-40B4-BE49-F238E27FC236}">
                <a16:creationId xmlns:a16="http://schemas.microsoft.com/office/drawing/2014/main" id="{785ECA25-682F-8350-A8D1-8EA1414D2D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5AC409FC-82DA-D81C-1CC7-BD7E4DBC78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AC67BB-FF80-4B33-89CC-3FA37867E42C}" type="slidenum">
              <a:rPr lang="it-IT" altLang="en-US" smtClean="0">
                <a:solidFill>
                  <a:srgbClr val="000000"/>
                </a:solidFill>
              </a:rPr>
              <a:pPr>
                <a:spcBef>
                  <a:spcPct val="0"/>
                </a:spcBef>
              </a:pPr>
              <a:t>21</a:t>
            </a:fld>
            <a:endParaRPr lang="it-IT" altLang="en-US">
              <a:solidFill>
                <a:srgbClr val="000000"/>
              </a:solidFill>
            </a:endParaRPr>
          </a:p>
        </p:txBody>
      </p:sp>
      <p:sp>
        <p:nvSpPr>
          <p:cNvPr id="239619" name="Rectangle 2">
            <a:extLst>
              <a:ext uri="{FF2B5EF4-FFF2-40B4-BE49-F238E27FC236}">
                <a16:creationId xmlns:a16="http://schemas.microsoft.com/office/drawing/2014/main" id="{5C8C699A-86FB-CDC0-A4EF-254BCF8967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20" name="Rectangle 3">
            <a:extLst>
              <a:ext uri="{FF2B5EF4-FFF2-40B4-BE49-F238E27FC236}">
                <a16:creationId xmlns:a16="http://schemas.microsoft.com/office/drawing/2014/main" id="{49A7EC0C-A265-16DE-6353-DC8DAE3559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it-CH"/>
              <a:t>Beneficio: en realidad es el aumento de valor que el trabajo de los obreros da al material semielaborado, transformándolo en un producto terminado y vendible, justamente los automóviles. En realidad este aumento del valor creado por los obreros pertenece a los obreros. En el sistema económico de mercado (capitalista) este aumento de valor es llamado “Beneficio” y el capitalista se apropia (legalmente).</a:t>
            </a:r>
          </a:p>
          <a:p>
            <a:pPr eaLnBrk="1" hangingPunct="1">
              <a:spcBef>
                <a:spcPct val="0"/>
              </a:spcBef>
            </a:pPr>
            <a:endParaRPr lang="es-ES_tradnl" altLang="it-CH"/>
          </a:p>
          <a:p>
            <a:pPr eaLnBrk="1" hangingPunct="1">
              <a:spcBef>
                <a:spcPct val="0"/>
              </a:spcBef>
            </a:pPr>
            <a:r>
              <a:rPr lang="it-CH" altLang="it-CH"/>
              <a:t>https://es.wikipedia.org/wiki/Plusvalor</a:t>
            </a:r>
          </a:p>
          <a:p>
            <a:pPr eaLnBrk="1" hangingPunct="1">
              <a:spcBef>
                <a:spcPct val="0"/>
              </a:spcBef>
            </a:pPr>
            <a:r>
              <a:rPr lang="it-CH" altLang="it-CH"/>
              <a:t>http://en.wikipedia.org/wiki/Added_value</a:t>
            </a:r>
          </a:p>
          <a:p>
            <a:pPr eaLnBrk="1" hangingPunct="1">
              <a:spcBef>
                <a:spcPct val="0"/>
              </a:spcBef>
            </a:pPr>
            <a:r>
              <a:rPr lang="it-CH" altLang="it-CH"/>
              <a:t>http://en.wikipedia.org/wiki/Theories_of_Surplus_Value</a:t>
            </a:r>
          </a:p>
          <a:p>
            <a:pPr eaLnBrk="1" hangingPunct="1">
              <a:spcBef>
                <a:spcPct val="0"/>
              </a:spcBef>
            </a:pPr>
            <a:r>
              <a:rPr lang="it-CH" altLang="it-CH"/>
              <a:t>https://en.wikipedia.org/wiki/Profit_(economics)</a:t>
            </a:r>
          </a:p>
          <a:p>
            <a:pPr eaLnBrk="1" hangingPunct="1">
              <a:spcBef>
                <a:spcPct val="0"/>
              </a:spcBef>
            </a:pPr>
            <a:endParaRPr lang="it-CH" altLang="it-CH"/>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a:extLst>
              <a:ext uri="{FF2B5EF4-FFF2-40B4-BE49-F238E27FC236}">
                <a16:creationId xmlns:a16="http://schemas.microsoft.com/office/drawing/2014/main" id="{012FCA01-46F6-AEB1-B4B4-A2837858E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9EB27A-C888-434C-B3D2-5CE41C0D1366}" type="slidenum">
              <a:rPr lang="it-IT" altLang="en-US" smtClean="0">
                <a:solidFill>
                  <a:srgbClr val="000000"/>
                </a:solidFill>
              </a:rPr>
              <a:pPr>
                <a:spcBef>
                  <a:spcPct val="0"/>
                </a:spcBef>
              </a:pPr>
              <a:t>204</a:t>
            </a:fld>
            <a:endParaRPr lang="it-IT" altLang="en-US">
              <a:solidFill>
                <a:srgbClr val="000000"/>
              </a:solidFill>
            </a:endParaRPr>
          </a:p>
        </p:txBody>
      </p:sp>
      <p:sp>
        <p:nvSpPr>
          <p:cNvPr id="611331" name="Rectangle 2">
            <a:extLst>
              <a:ext uri="{FF2B5EF4-FFF2-40B4-BE49-F238E27FC236}">
                <a16:creationId xmlns:a16="http://schemas.microsoft.com/office/drawing/2014/main" id="{832833AD-D38F-6F18-0B97-CE2FCB342C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1332" name="Rectangle 3">
            <a:extLst>
              <a:ext uri="{FF2B5EF4-FFF2-40B4-BE49-F238E27FC236}">
                <a16:creationId xmlns:a16="http://schemas.microsoft.com/office/drawing/2014/main" id="{C78DFD51-4192-BF7F-7BD6-66B801AD9D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Pero los desempleados necesitan raviolis, ellos y sus familias necesitan comer.</a:t>
            </a:r>
            <a:endParaRPr lang="it-IT" altLang="it-CH"/>
          </a:p>
          <a:p>
            <a:pPr eaLnBrk="1" hangingPunct="1">
              <a:spcBef>
                <a:spcPct val="0"/>
              </a:spcBef>
            </a:pPr>
            <a:r>
              <a:rPr lang="it-CH" altLang="it-CH"/>
              <a:t>En la vida cotidiana el concepto de “TRABAJO” es enlazado al concepto de “REMUNERACIÓN SALARIAL”. En efecto esto no es descuento.</a:t>
            </a:r>
          </a:p>
          <a:p>
            <a:pPr eaLnBrk="1" hangingPunct="1">
              <a:spcBef>
                <a:spcPct val="0"/>
              </a:spcBef>
            </a:pPr>
            <a:r>
              <a:rPr lang="it-CH" altLang="it-CH"/>
              <a:t>Muchos trabajadores trabajan gratuitamente voluntario. Otros trabajadores hacen trabajos no retribuidos y los aprendices trabajan por un salario mínimo. Los esclavos trabajaban sin remuneración.</a:t>
            </a:r>
          </a:p>
          <a:p>
            <a:pPr eaLnBrk="1" hangingPunct="1">
              <a:spcBef>
                <a:spcPct val="0"/>
              </a:spcBef>
            </a:pPr>
            <a:r>
              <a:rPr lang="it-CH" altLang="it-CH"/>
              <a:t>Hoy en día los pobres trabajadores son una realidad, pues su salario es demasiado bajo.</a:t>
            </a:r>
          </a:p>
          <a:p>
            <a:pPr eaLnBrk="1" hangingPunct="1">
              <a:spcBef>
                <a:spcPct val="0"/>
              </a:spcBef>
            </a:pPr>
            <a:endParaRPr lang="it-CH" altLang="it-CH"/>
          </a:p>
          <a:p>
            <a:pPr eaLnBrk="1" hangingPunct="1">
              <a:spcBef>
                <a:spcPct val="0"/>
              </a:spcBef>
            </a:pPr>
            <a:r>
              <a:rPr lang="it-IT" altLang="it-CH"/>
              <a:t>https://en.wikipedia.org/wiki/Working_poor</a:t>
            </a:r>
          </a:p>
          <a:p>
            <a:pPr eaLnBrk="1" hangingPunct="1">
              <a:spcBef>
                <a:spcPct val="0"/>
              </a:spcBef>
            </a:pPr>
            <a:r>
              <a:rPr lang="it-IT" altLang="it-CH"/>
              <a:t>https://en.wikipedia.org/wiki/Voluntary_work</a:t>
            </a:r>
          </a:p>
          <a:p>
            <a:pPr eaLnBrk="1" hangingPunct="1">
              <a:spcBef>
                <a:spcPct val="0"/>
              </a:spcBef>
            </a:pPr>
            <a:endParaRPr lang="it-IT" altLang="it-CH"/>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egnaposto immagine diapositiva 1">
            <a:extLst>
              <a:ext uri="{FF2B5EF4-FFF2-40B4-BE49-F238E27FC236}">
                <a16:creationId xmlns:a16="http://schemas.microsoft.com/office/drawing/2014/main" id="{C4F4659F-B6FC-BB57-0E26-E2A2F4FCC8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3379" name="Segnaposto note 2">
            <a:extLst>
              <a:ext uri="{FF2B5EF4-FFF2-40B4-BE49-F238E27FC236}">
                <a16:creationId xmlns:a16="http://schemas.microsoft.com/office/drawing/2014/main" id="{2AC0EF2B-F970-DE8B-BFD7-1E2AEB8E06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El descuento es un incentivo para pagar antes (ejemplo:. 5% de descuento por pago en 10 días, el 2% de descuento a 30 días, menos de 3 meses después de ese período se le cobrará intereses y gastos para cobrar el crédito)</a:t>
            </a:r>
          </a:p>
          <a:p>
            <a:r>
              <a:rPr lang="es-ES" altLang="it-CH"/>
              <a:t>La rebaja es un incentivo para comprar más (ejemplo: 1 piezo costa 10 Euro, 10 piezos cuestan 8 euros / pz, 100 piezos cuestan 5 euros / pz, etc; para lavar un par de pantalones Precio: 10 euro, para lavar 3 pares de pantalones cuesta 20 euro; después de 10 pizzas se  recibe una gratis, etc.).</a:t>
            </a:r>
          </a:p>
          <a:p>
            <a:endParaRPr lang="es-ES" altLang="it-CH"/>
          </a:p>
          <a:p>
            <a:r>
              <a:rPr lang="es-ES" altLang="it-CH"/>
              <a:t>http://en.wikipedia.org/wiki/Discounts_and_allowances</a:t>
            </a:r>
          </a:p>
          <a:p>
            <a:endParaRPr lang="es-ES" altLang="it-CH"/>
          </a:p>
          <a:p>
            <a:r>
              <a:rPr lang="es-ES" altLang="it-CH"/>
              <a:t> </a:t>
            </a:r>
          </a:p>
          <a:p>
            <a:endParaRPr lang="it-CH" altLang="it-CH"/>
          </a:p>
        </p:txBody>
      </p:sp>
      <p:sp>
        <p:nvSpPr>
          <p:cNvPr id="613380" name="Segnaposto numero diapositiva 3">
            <a:extLst>
              <a:ext uri="{FF2B5EF4-FFF2-40B4-BE49-F238E27FC236}">
                <a16:creationId xmlns:a16="http://schemas.microsoft.com/office/drawing/2014/main" id="{0179353B-6C36-1CA2-1C15-04BE7F8268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8A53D0-E735-4122-BA63-92EBA406BBFF}" type="slidenum">
              <a:rPr lang="it-CH" altLang="en-US" smtClean="0"/>
              <a:pPr>
                <a:spcBef>
                  <a:spcPct val="0"/>
                </a:spcBef>
              </a:pPr>
              <a:t>205</a:t>
            </a:fld>
            <a:endParaRPr lang="it-CH"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7">
            <a:extLst>
              <a:ext uri="{FF2B5EF4-FFF2-40B4-BE49-F238E27FC236}">
                <a16:creationId xmlns:a16="http://schemas.microsoft.com/office/drawing/2014/main" id="{3AB0A81C-2611-D63E-DF1B-045C0A17FA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208C1C-23EE-4744-BACB-4BC72CC8134D}" type="slidenum">
              <a:rPr lang="it-IT" altLang="en-US" smtClean="0">
                <a:solidFill>
                  <a:srgbClr val="000000"/>
                </a:solidFill>
              </a:rPr>
              <a:pPr>
                <a:spcBef>
                  <a:spcPct val="0"/>
                </a:spcBef>
              </a:pPr>
              <a:t>206</a:t>
            </a:fld>
            <a:endParaRPr lang="it-IT" altLang="en-US">
              <a:solidFill>
                <a:srgbClr val="000000"/>
              </a:solidFill>
            </a:endParaRPr>
          </a:p>
        </p:txBody>
      </p:sp>
      <p:sp>
        <p:nvSpPr>
          <p:cNvPr id="615427" name="Rectangle 2">
            <a:extLst>
              <a:ext uri="{FF2B5EF4-FFF2-40B4-BE49-F238E27FC236}">
                <a16:creationId xmlns:a16="http://schemas.microsoft.com/office/drawing/2014/main" id="{2C53154E-91AF-D340-8D41-E5468C7B9D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5428" name="Rectangle 3">
            <a:extLst>
              <a:ext uri="{FF2B5EF4-FFF2-40B4-BE49-F238E27FC236}">
                <a16:creationId xmlns:a16="http://schemas.microsoft.com/office/drawing/2014/main" id="{2F9C98C9-1707-C528-DB79-C1C20911C9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propietario ha cerrado la fábrica y el permanece delante de su almacén repleto de ravioli invendibles. Su más grande deseo es de vender los raviolis antes de la fecha de expiración. En caso contrario los raviolis (y todo su capital) estará perdido.</a:t>
            </a:r>
          </a:p>
          <a:p>
            <a:pPr eaLnBrk="1" hangingPunct="1">
              <a:spcBef>
                <a:spcPct val="0"/>
              </a:spcBef>
            </a:pPr>
            <a:r>
              <a:rPr lang="fr-CH" altLang="it-CH"/>
              <a:t>Los desempleados, quienes no tienen dinero piden al propietario que les de un poco de raviolis para ellos y sus familias. Pero el propietario exige a cambio recibir dinero. </a:t>
            </a:r>
          </a:p>
          <a:p>
            <a:pPr eaLnBrk="1" hangingPunct="1">
              <a:spcBef>
                <a:spcPct val="0"/>
              </a:spcBef>
            </a:pPr>
            <a:r>
              <a:rPr lang="fr-CH" altLang="it-CH"/>
              <a:t>Los desempleados saquean al propietario y toman los raviolis (es el saqueo). El propietario llama a la policía.  </a:t>
            </a:r>
          </a:p>
          <a:p>
            <a:pPr eaLnBrk="1" hangingPunct="1">
              <a:spcBef>
                <a:spcPct val="0"/>
              </a:spcBef>
            </a:pPr>
            <a:endParaRPr lang="fr-CH" altLang="it-CH"/>
          </a:p>
          <a:p>
            <a:pPr eaLnBrk="1" hangingPunct="1">
              <a:spcBef>
                <a:spcPct val="0"/>
              </a:spcBef>
            </a:pPr>
            <a:r>
              <a:rPr lang="it-IT" altLang="it-CH"/>
              <a:t>https://es.wikipedia.org/wiki/Saqueo</a:t>
            </a:r>
          </a:p>
          <a:p>
            <a:pPr eaLnBrk="1" hangingPunct="1">
              <a:spcBef>
                <a:spcPct val="0"/>
              </a:spcBef>
            </a:pPr>
            <a:r>
              <a:rPr lang="it-IT" altLang="it-CH"/>
              <a:t>http://en.wikipedia.org/wiki/Looting</a:t>
            </a:r>
          </a:p>
          <a:p>
            <a:pPr eaLnBrk="1" hangingPunct="1">
              <a:spcBef>
                <a:spcPct val="0"/>
              </a:spcBef>
            </a:pPr>
            <a:endParaRPr lang="it-IT" altLang="it-CH"/>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7">
            <a:extLst>
              <a:ext uri="{FF2B5EF4-FFF2-40B4-BE49-F238E27FC236}">
                <a16:creationId xmlns:a16="http://schemas.microsoft.com/office/drawing/2014/main" id="{6ECA4E5A-A4F0-8AB0-2511-4C61BB3EBA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23F369-300A-4220-BAE2-A1D28E498779}" type="slidenum">
              <a:rPr lang="it-IT" altLang="en-US" smtClean="0">
                <a:solidFill>
                  <a:srgbClr val="000000"/>
                </a:solidFill>
              </a:rPr>
              <a:pPr>
                <a:spcBef>
                  <a:spcPct val="0"/>
                </a:spcBef>
              </a:pPr>
              <a:t>207</a:t>
            </a:fld>
            <a:endParaRPr lang="it-IT" altLang="en-US">
              <a:solidFill>
                <a:srgbClr val="000000"/>
              </a:solidFill>
            </a:endParaRPr>
          </a:p>
        </p:txBody>
      </p:sp>
      <p:sp>
        <p:nvSpPr>
          <p:cNvPr id="617475" name="Rectangle 2">
            <a:extLst>
              <a:ext uri="{FF2B5EF4-FFF2-40B4-BE49-F238E27FC236}">
                <a16:creationId xmlns:a16="http://schemas.microsoft.com/office/drawing/2014/main" id="{78CF808E-14E1-2188-B5D1-3602433656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6" name="Rectangle 3">
            <a:extLst>
              <a:ext uri="{FF2B5EF4-FFF2-40B4-BE49-F238E27FC236}">
                <a16:creationId xmlns:a16="http://schemas.microsoft.com/office/drawing/2014/main" id="{AD56EED9-AD83-0667-E0B4-018B557BE5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Arriba la policía y captura los desempleados que están tratando de saquear el almacén de ravioli.  </a:t>
            </a:r>
            <a:endParaRPr lang="it-IT" altLang="it-CH"/>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a:extLst>
              <a:ext uri="{FF2B5EF4-FFF2-40B4-BE49-F238E27FC236}">
                <a16:creationId xmlns:a16="http://schemas.microsoft.com/office/drawing/2014/main" id="{21300A10-81FE-4BD5-9664-1B7F94CAE2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57F2C9-4A35-43BB-8AD8-236B8E8626B5}" type="slidenum">
              <a:rPr lang="it-IT" altLang="en-US" smtClean="0">
                <a:solidFill>
                  <a:srgbClr val="000000"/>
                </a:solidFill>
              </a:rPr>
              <a:pPr>
                <a:spcBef>
                  <a:spcPct val="0"/>
                </a:spcBef>
              </a:pPr>
              <a:t>208</a:t>
            </a:fld>
            <a:endParaRPr lang="it-IT" altLang="en-US">
              <a:solidFill>
                <a:srgbClr val="000000"/>
              </a:solidFill>
            </a:endParaRPr>
          </a:p>
        </p:txBody>
      </p:sp>
      <p:sp>
        <p:nvSpPr>
          <p:cNvPr id="619523" name="Rectangle 2">
            <a:extLst>
              <a:ext uri="{FF2B5EF4-FFF2-40B4-BE49-F238E27FC236}">
                <a16:creationId xmlns:a16="http://schemas.microsoft.com/office/drawing/2014/main" id="{5F7BCBE0-F751-0169-FDB8-F7C9C22F07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9524" name="Rectangle 3">
            <a:extLst>
              <a:ext uri="{FF2B5EF4-FFF2-40B4-BE49-F238E27FC236}">
                <a16:creationId xmlns:a16="http://schemas.microsoft.com/office/drawing/2014/main" id="{F068C822-017C-7EBA-42B0-66193D9230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Algunos desempleados son arrestados, pero ellos podrían muy pronto ser liberados, porque ellos han saqueado por comida para sus familias.  </a:t>
            </a:r>
            <a:endParaRPr lang="it-IT" altLang="it-CH"/>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a:extLst>
              <a:ext uri="{FF2B5EF4-FFF2-40B4-BE49-F238E27FC236}">
                <a16:creationId xmlns:a16="http://schemas.microsoft.com/office/drawing/2014/main" id="{A82FDE5D-FB56-0F3C-13F2-D53054D78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DD1C3B-1675-4E03-9A39-1D6C5D1586F9}" type="slidenum">
              <a:rPr lang="it-IT" altLang="en-US" smtClean="0">
                <a:solidFill>
                  <a:srgbClr val="000000"/>
                </a:solidFill>
              </a:rPr>
              <a:pPr>
                <a:spcBef>
                  <a:spcPct val="0"/>
                </a:spcBef>
              </a:pPr>
              <a:t>209</a:t>
            </a:fld>
            <a:endParaRPr lang="it-IT" altLang="en-US">
              <a:solidFill>
                <a:srgbClr val="000000"/>
              </a:solidFill>
            </a:endParaRPr>
          </a:p>
        </p:txBody>
      </p:sp>
      <p:sp>
        <p:nvSpPr>
          <p:cNvPr id="621571" name="Rectangle 2">
            <a:extLst>
              <a:ext uri="{FF2B5EF4-FFF2-40B4-BE49-F238E27FC236}">
                <a16:creationId xmlns:a16="http://schemas.microsoft.com/office/drawing/2014/main" id="{F2CD2CCA-B593-6BF7-6287-BA5628D0A9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1572" name="Rectangle 3">
            <a:extLst>
              <a:ext uri="{FF2B5EF4-FFF2-40B4-BE49-F238E27FC236}">
                <a16:creationId xmlns:a16="http://schemas.microsoft.com/office/drawing/2014/main" id="{2D0908D9-2481-6A84-0BF8-3B9542A24C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 poder » interviene con fuerza y restablece « la orden constituida » (como pasó en Chile en 1973)</a:t>
            </a:r>
          </a:p>
          <a:p>
            <a:pPr eaLnBrk="1" hangingPunct="1">
              <a:spcBef>
                <a:spcPct val="0"/>
              </a:spcBef>
            </a:pPr>
            <a:endParaRPr lang="fr-CH" altLang="it-CH"/>
          </a:p>
          <a:p>
            <a:pPr eaLnBrk="1" hangingPunct="1">
              <a:spcBef>
                <a:spcPct val="0"/>
              </a:spcBef>
            </a:pPr>
            <a:r>
              <a:rPr lang="it-IT" altLang="it-CH"/>
              <a:t>https://es.wikipedia.org/wiki/Golpe_de_Estado_del_11_de_septiembre_de_1973</a:t>
            </a:r>
          </a:p>
          <a:p>
            <a:pPr eaLnBrk="1" hangingPunct="1">
              <a:spcBef>
                <a:spcPct val="0"/>
              </a:spcBef>
            </a:pPr>
            <a:r>
              <a:rPr lang="it-IT" altLang="it-CH"/>
              <a:t>http://en.wikipedia.org/wiki/1973_Chilean_coup_d%27%C3%A9tat</a:t>
            </a:r>
          </a:p>
          <a:p>
            <a:pPr eaLnBrk="1" hangingPunct="1">
              <a:spcBef>
                <a:spcPct val="0"/>
              </a:spcBef>
            </a:pPr>
            <a:endParaRPr lang="it-IT" altLang="it-CH"/>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a:extLst>
              <a:ext uri="{FF2B5EF4-FFF2-40B4-BE49-F238E27FC236}">
                <a16:creationId xmlns:a16="http://schemas.microsoft.com/office/drawing/2014/main" id="{9493C56D-4DCE-07FA-A942-02BB36F341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34C094-993C-444C-8E9B-56E772A7D018}" type="slidenum">
              <a:rPr lang="it-IT" altLang="en-US" smtClean="0">
                <a:solidFill>
                  <a:srgbClr val="000000"/>
                </a:solidFill>
              </a:rPr>
              <a:pPr>
                <a:spcBef>
                  <a:spcPct val="0"/>
                </a:spcBef>
              </a:pPr>
              <a:t>210</a:t>
            </a:fld>
            <a:endParaRPr lang="it-IT" altLang="en-US">
              <a:solidFill>
                <a:srgbClr val="000000"/>
              </a:solidFill>
            </a:endParaRPr>
          </a:p>
        </p:txBody>
      </p:sp>
      <p:sp>
        <p:nvSpPr>
          <p:cNvPr id="623619" name="Rectangle 2">
            <a:extLst>
              <a:ext uri="{FF2B5EF4-FFF2-40B4-BE49-F238E27FC236}">
                <a16:creationId xmlns:a16="http://schemas.microsoft.com/office/drawing/2014/main" id="{35AFA7E7-F659-8FE2-5E3B-4B2FE1E33E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3620" name="Rectangle 3">
            <a:extLst>
              <a:ext uri="{FF2B5EF4-FFF2-40B4-BE49-F238E27FC236}">
                <a16:creationId xmlns:a16="http://schemas.microsoft.com/office/drawing/2014/main" id="{66B92748-D966-0D2C-C457-4DD5D1DCB1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policía vigila el almacén de raviolis. Todo está bloqueado.</a:t>
            </a:r>
          </a:p>
          <a:p>
            <a:pPr eaLnBrk="1" hangingPunct="1">
              <a:spcBef>
                <a:spcPct val="0"/>
              </a:spcBef>
            </a:pPr>
            <a:r>
              <a:rPr lang="fr-CH" altLang="it-CH"/>
              <a:t>El propietario de raviolis no tiene éxito en vender sus raviolis (porque los desempleados no tienen el dinero para comprar raviolis), también la fábrica está cerrada.     </a:t>
            </a:r>
          </a:p>
          <a:p>
            <a:pPr eaLnBrk="1" hangingPunct="1">
              <a:spcBef>
                <a:spcPct val="0"/>
              </a:spcBef>
            </a:pPr>
            <a:r>
              <a:rPr lang="fr-CH" altLang="it-CH"/>
              <a:t>Los desempleados no pueden comprar los raviolis (porque no poseen el dinero necesario) y ellos están hambrientos. Desde que la fábrica está cerrada ellos no tienen trabajo y por esta razón no han sido pagados.  </a:t>
            </a:r>
          </a:p>
          <a:p>
            <a:pPr eaLnBrk="1" hangingPunct="1">
              <a:spcBef>
                <a:spcPct val="0"/>
              </a:spcBef>
            </a:pPr>
            <a:r>
              <a:rPr lang="fr-CH" altLang="it-CH"/>
              <a:t>Todo está bloqueado. ¿Quién puede desbloquear esta situación?</a:t>
            </a:r>
            <a:endParaRPr lang="it-IT" altLang="it-CH"/>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a:extLst>
              <a:ext uri="{FF2B5EF4-FFF2-40B4-BE49-F238E27FC236}">
                <a16:creationId xmlns:a16="http://schemas.microsoft.com/office/drawing/2014/main" id="{79E2BDC7-B255-17C7-B761-C4751621D0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E7A418-CF97-4415-B64C-E3D1E1CF4C7D}" type="slidenum">
              <a:rPr lang="it-IT" altLang="en-US" smtClean="0">
                <a:solidFill>
                  <a:srgbClr val="000000"/>
                </a:solidFill>
              </a:rPr>
              <a:pPr>
                <a:spcBef>
                  <a:spcPct val="0"/>
                </a:spcBef>
              </a:pPr>
              <a:t>212</a:t>
            </a:fld>
            <a:endParaRPr lang="it-IT" altLang="en-US">
              <a:solidFill>
                <a:srgbClr val="000000"/>
              </a:solidFill>
            </a:endParaRPr>
          </a:p>
        </p:txBody>
      </p:sp>
      <p:sp>
        <p:nvSpPr>
          <p:cNvPr id="626691" name="Rectangle 2">
            <a:extLst>
              <a:ext uri="{FF2B5EF4-FFF2-40B4-BE49-F238E27FC236}">
                <a16:creationId xmlns:a16="http://schemas.microsoft.com/office/drawing/2014/main" id="{8E54572F-04C3-85E7-2B49-CADBAF9AA2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2" name="Rectangle 3">
            <a:extLst>
              <a:ext uri="{FF2B5EF4-FFF2-40B4-BE49-F238E27FC236}">
                <a16:creationId xmlns:a16="http://schemas.microsoft.com/office/drawing/2014/main" id="{613DE226-2BA4-9E26-F4D5-15CBA82269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https://es.wikipedia.org/wiki/Sindicato</a:t>
            </a:r>
          </a:p>
          <a:p>
            <a:pPr eaLnBrk="1" hangingPunct="1">
              <a:spcBef>
                <a:spcPct val="0"/>
              </a:spcBef>
            </a:pPr>
            <a:r>
              <a:rPr lang="fr-FR" altLang="it-CH"/>
              <a:t>http://en.wikipedia.org/wiki/Worker%27s_union</a:t>
            </a:r>
          </a:p>
          <a:p>
            <a:pPr eaLnBrk="1" hangingPunct="1">
              <a:spcBef>
                <a:spcPct val="0"/>
              </a:spcBef>
            </a:pPr>
            <a:endParaRPr lang="fr-FR" altLang="it-CH"/>
          </a:p>
          <a:p>
            <a:pPr eaLnBrk="1" hangingPunct="1">
              <a:spcBef>
                <a:spcPct val="0"/>
              </a:spcBef>
            </a:pPr>
            <a:r>
              <a:rPr lang="es-ES" altLang="it-CH"/>
              <a:t>Libro: Estado y revolución – Lenin     </a:t>
            </a:r>
          </a:p>
          <a:p>
            <a:pPr eaLnBrk="1" hangingPunct="1">
              <a:spcBef>
                <a:spcPct val="0"/>
              </a:spcBef>
            </a:pPr>
            <a:r>
              <a:rPr lang="es-ES" altLang="it-CH"/>
              <a:t>https://es.wikipedia.org/wiki/El_Estado_y_la_revoluci%C3%B3n</a:t>
            </a:r>
            <a:endParaRPr lang="fr-FR" altLang="it-CH"/>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a:extLst>
              <a:ext uri="{FF2B5EF4-FFF2-40B4-BE49-F238E27FC236}">
                <a16:creationId xmlns:a16="http://schemas.microsoft.com/office/drawing/2014/main" id="{8204A14D-ED69-B5AC-8EF9-839E89B03B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99AF81-B51A-458B-A515-D8B25881F938}" type="slidenum">
              <a:rPr lang="it-IT" altLang="en-US" smtClean="0">
                <a:solidFill>
                  <a:srgbClr val="000000"/>
                </a:solidFill>
              </a:rPr>
              <a:pPr>
                <a:spcBef>
                  <a:spcPct val="0"/>
                </a:spcBef>
              </a:pPr>
              <a:t>213</a:t>
            </a:fld>
            <a:endParaRPr lang="it-IT" altLang="en-US">
              <a:solidFill>
                <a:srgbClr val="000000"/>
              </a:solidFill>
            </a:endParaRPr>
          </a:p>
        </p:txBody>
      </p:sp>
      <p:sp>
        <p:nvSpPr>
          <p:cNvPr id="628739" name="Rectangle 2">
            <a:extLst>
              <a:ext uri="{FF2B5EF4-FFF2-40B4-BE49-F238E27FC236}">
                <a16:creationId xmlns:a16="http://schemas.microsoft.com/office/drawing/2014/main" id="{6536A805-69B1-63C6-9751-1FA98E0CCB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40" name="Rectangle 3">
            <a:extLst>
              <a:ext uri="{FF2B5EF4-FFF2-40B4-BE49-F238E27FC236}">
                <a16:creationId xmlns:a16="http://schemas.microsoft.com/office/drawing/2014/main" id="{1077420F-CF17-B76E-5869-48DA1EFFAA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estado garantiza la propiedad privada por varios instrumentos incluyendo el registro de la tierra, registro de comercio, la propiedad intelectual, etc.</a:t>
            </a:r>
          </a:p>
          <a:p>
            <a:pPr eaLnBrk="1" hangingPunct="1">
              <a:spcBef>
                <a:spcPct val="0"/>
              </a:spcBef>
            </a:pPr>
            <a:r>
              <a:rPr lang="fr-CH" altLang="it-CH"/>
              <a:t>La Unión Europea es una vía de garantizar la libre circulación de personas, bienes, servicios y capitales. </a:t>
            </a:r>
          </a:p>
          <a:p>
            <a:pPr eaLnBrk="1" hangingPunct="1">
              <a:spcBef>
                <a:spcPct val="0"/>
              </a:spcBef>
            </a:pPr>
            <a:endParaRPr lang="fr-CH" altLang="it-CH"/>
          </a:p>
          <a:p>
            <a:pPr eaLnBrk="1" hangingPunct="1">
              <a:spcBef>
                <a:spcPct val="0"/>
              </a:spcBef>
            </a:pPr>
            <a:r>
              <a:rPr lang="fr-CH" altLang="it-CH"/>
              <a:t>https://es.wikipedia.org/wiki/El_Estado</a:t>
            </a:r>
          </a:p>
          <a:p>
            <a:pPr eaLnBrk="1" hangingPunct="1">
              <a:spcBef>
                <a:spcPct val="0"/>
              </a:spcBef>
            </a:pPr>
            <a:r>
              <a:rPr lang="fr-CH" altLang="it-CH"/>
              <a:t>http://en.wikipedia.org/wiki/State_(polity)</a:t>
            </a:r>
          </a:p>
          <a:p>
            <a:pPr eaLnBrk="1" hangingPunct="1">
              <a:spcBef>
                <a:spcPct val="0"/>
              </a:spcBef>
            </a:pPr>
            <a:r>
              <a:rPr lang="fr-CH" altLang="it-CH"/>
              <a:t>https://fr.wikipedia.org/wiki/L%27%C3%A9tat</a:t>
            </a:r>
          </a:p>
          <a:p>
            <a:pPr eaLnBrk="1" hangingPunct="1">
              <a:spcBef>
                <a:spcPct val="0"/>
              </a:spcBef>
            </a:pPr>
            <a:endParaRPr lang="fr-CH" altLang="it-CH"/>
          </a:p>
          <a:p>
            <a:pPr eaLnBrk="1" hangingPunct="1">
              <a:spcBef>
                <a:spcPct val="0"/>
              </a:spcBef>
            </a:pPr>
            <a:r>
              <a:rPr lang="it-CH" altLang="it-CH"/>
              <a:t>Mariana Mazzucato: “Lo Stato innovatore” –  Editori Laterza</a:t>
            </a:r>
            <a:endParaRPr lang="fr-CH" altLang="it-CH"/>
          </a:p>
          <a:p>
            <a:pPr eaLnBrk="1" hangingPunct="1">
              <a:spcBef>
                <a:spcPct val="0"/>
              </a:spcBef>
            </a:pPr>
            <a:r>
              <a:rPr lang="fr-CH" altLang="it-CH"/>
              <a:t>  </a:t>
            </a:r>
            <a:endParaRPr lang="it-IT" altLang="it-CH"/>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a:extLst>
              <a:ext uri="{FF2B5EF4-FFF2-40B4-BE49-F238E27FC236}">
                <a16:creationId xmlns:a16="http://schemas.microsoft.com/office/drawing/2014/main" id="{8A00758E-723A-D94C-CD57-8DF896FAF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4F6BE5-D984-4829-8AA8-FE300ECF3E04}" type="slidenum">
              <a:rPr lang="it-IT" altLang="en-US" smtClean="0">
                <a:solidFill>
                  <a:srgbClr val="000000"/>
                </a:solidFill>
              </a:rPr>
              <a:pPr>
                <a:spcBef>
                  <a:spcPct val="0"/>
                </a:spcBef>
              </a:pPr>
              <a:t>214</a:t>
            </a:fld>
            <a:endParaRPr lang="it-IT" altLang="en-US">
              <a:solidFill>
                <a:srgbClr val="000000"/>
              </a:solidFill>
            </a:endParaRPr>
          </a:p>
        </p:txBody>
      </p:sp>
      <p:sp>
        <p:nvSpPr>
          <p:cNvPr id="630787" name="Rectangle 2">
            <a:extLst>
              <a:ext uri="{FF2B5EF4-FFF2-40B4-BE49-F238E27FC236}">
                <a16:creationId xmlns:a16="http://schemas.microsoft.com/office/drawing/2014/main" id="{677EC6D6-68AA-9718-6A8C-21DDB6F720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8" name="Rectangle 3">
            <a:extLst>
              <a:ext uri="{FF2B5EF4-FFF2-40B4-BE49-F238E27FC236}">
                <a16:creationId xmlns:a16="http://schemas.microsoft.com/office/drawing/2014/main" id="{A2C7D1F6-185B-4A07-1F07-860BC04FA2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Para cumplir sus tareas e imponer su voluntad  a los ciudadanos, le Estado dispone de un aparato administrativo y un brazo armado (policía, ejército, etc.) quienes si es necesario hacen respetar las decisiones del estado por la fuerza.</a:t>
            </a:r>
          </a:p>
          <a:p>
            <a:pPr eaLnBrk="1" hangingPunct="1">
              <a:spcBef>
                <a:spcPct val="0"/>
              </a:spcBef>
            </a:pPr>
            <a:endParaRPr lang="fr-CH" altLang="it-CH"/>
          </a:p>
          <a:p>
            <a:pPr eaLnBrk="1" hangingPunct="1">
              <a:spcBef>
                <a:spcPct val="0"/>
              </a:spcBef>
            </a:pPr>
            <a:r>
              <a:rPr lang="es-ES" altLang="it-CH"/>
              <a:t>Note el beneficio obtenido por el Estado con la emisión de moneda (señoreaje), en particular mediante el cobro de la diferencia entre el valor nominal de las monedas y de sus costes de producción. La moneda es el medio de la corriente de cambio en forma de monedas y billetes.</a:t>
            </a:r>
          </a:p>
          <a:p>
            <a:pPr eaLnBrk="1" hangingPunct="1">
              <a:spcBef>
                <a:spcPct val="0"/>
              </a:spcBef>
            </a:pPr>
            <a:endParaRPr lang="es-ES" altLang="it-CH"/>
          </a:p>
          <a:p>
            <a:pPr eaLnBrk="1" hangingPunct="1">
              <a:spcBef>
                <a:spcPct val="0"/>
              </a:spcBef>
            </a:pPr>
            <a:r>
              <a:rPr lang="es-ES" altLang="it-CH"/>
              <a:t>https://es.wikipedia.org/wiki/Se%C3%B1oreaje</a:t>
            </a:r>
          </a:p>
          <a:p>
            <a:pPr eaLnBrk="1" hangingPunct="1">
              <a:spcBef>
                <a:spcPct val="0"/>
              </a:spcBef>
            </a:pPr>
            <a:r>
              <a:rPr lang="es-ES" altLang="it-CH"/>
              <a:t>https://es.wikipedia.org/wiki/Moneda</a:t>
            </a:r>
          </a:p>
          <a:p>
            <a:pPr eaLnBrk="1" hangingPunct="1">
              <a:spcBef>
                <a:spcPct val="0"/>
              </a:spcBef>
            </a:pPr>
            <a:r>
              <a:rPr lang="es-ES" altLang="it-CH"/>
              <a:t>https://es.wikipedia.org/wiki/Banca_de_reserva_fraccional</a:t>
            </a:r>
          </a:p>
          <a:p>
            <a:pPr eaLnBrk="1" hangingPunct="1">
              <a:spcBef>
                <a:spcPct val="0"/>
              </a:spcBef>
            </a:pPr>
            <a:r>
              <a:rPr lang="fr-CH" altLang="it-CH"/>
              <a:t>  </a:t>
            </a:r>
            <a:endParaRPr lang="it-IT" altLang="it-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EC66863E-6FAB-9797-72DA-AB371AA33D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54D5AD-7491-4099-BB93-99A7602FD71B}" type="slidenum">
              <a:rPr lang="it-IT" altLang="en-US" sz="1300" smtClean="0">
                <a:solidFill>
                  <a:srgbClr val="000000"/>
                </a:solidFill>
                <a:latin typeface="Arial" panose="020B0604020202020204" pitchFamily="34" charset="0"/>
              </a:rPr>
              <a:pPr>
                <a:spcBef>
                  <a:spcPct val="0"/>
                </a:spcBef>
              </a:pPr>
              <a:t>22</a:t>
            </a:fld>
            <a:endParaRPr lang="it-IT" altLang="en-US" sz="1300">
              <a:solidFill>
                <a:srgbClr val="000000"/>
              </a:solidFill>
              <a:latin typeface="Arial" panose="020B0604020202020204" pitchFamily="34" charset="0"/>
            </a:endParaRPr>
          </a:p>
        </p:txBody>
      </p:sp>
      <p:sp>
        <p:nvSpPr>
          <p:cNvPr id="241667" name="Rectangle 2">
            <a:extLst>
              <a:ext uri="{FF2B5EF4-FFF2-40B4-BE49-F238E27FC236}">
                <a16:creationId xmlns:a16="http://schemas.microsoft.com/office/drawing/2014/main" id="{82D78CD5-2C53-D279-BEE7-CD53E9CA60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8" name="Rectangle 3">
            <a:extLst>
              <a:ext uri="{FF2B5EF4-FFF2-40B4-BE49-F238E27FC236}">
                <a16:creationId xmlns:a16="http://schemas.microsoft.com/office/drawing/2014/main" id="{85F8F3FA-12CE-5BFB-7B9B-FCDB7947D7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Ejemplos:</a:t>
            </a:r>
          </a:p>
          <a:p>
            <a:pPr eaLnBrk="1" hangingPunct="1">
              <a:spcBef>
                <a:spcPct val="0"/>
              </a:spcBef>
            </a:pPr>
            <a:r>
              <a:rPr lang="es-ES" altLang="it-CH"/>
              <a:t>Un dsempleado no tiene el dinero necesario para comprar el coche que necesitaria para buscar trabajo aún y cuando tenía la voluntad y deseo de comprarlo.</a:t>
            </a:r>
          </a:p>
          <a:p>
            <a:pPr eaLnBrk="1" hangingPunct="1">
              <a:spcBef>
                <a:spcPct val="0"/>
              </a:spcBef>
            </a:pPr>
            <a:r>
              <a:rPr lang="es-ES" altLang="it-CH"/>
              <a:t>Un habitante de una pueblo lejano sin enlace de carretera, aún cuando tiene el dinero necesario y la voluntad de comprar un coche, no lo necesita puesto que a su casa no hay carretera.</a:t>
            </a:r>
          </a:p>
          <a:p>
            <a:pPr eaLnBrk="1" hangingPunct="1">
              <a:spcBef>
                <a:spcPct val="0"/>
              </a:spcBef>
            </a:pPr>
            <a:r>
              <a:rPr lang="es-ES" altLang="it-CH"/>
              <a:t>Un el señor que vive en la ciudad es fánatico del ferrocarril, aún cuando el posee el dinero necesario y podría usar un coche, no quiere comprar un coche porque el privilegia los transportes públicos. </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egnaposto immagine diapositiva 1">
            <a:extLst>
              <a:ext uri="{FF2B5EF4-FFF2-40B4-BE49-F238E27FC236}">
                <a16:creationId xmlns:a16="http://schemas.microsoft.com/office/drawing/2014/main" id="{9181638E-AF5B-258E-CC42-EAE3E28D38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5" name="Segnaposto note 2">
            <a:extLst>
              <a:ext uri="{FF2B5EF4-FFF2-40B4-BE49-F238E27FC236}">
                <a16:creationId xmlns:a16="http://schemas.microsoft.com/office/drawing/2014/main" id="{320580CA-BE79-094B-0494-FD46394BCB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Por ejemplo: planes catastrales - catastro, registro catastral</a:t>
            </a:r>
          </a:p>
          <a:p>
            <a:r>
              <a:rPr lang="it-CH" altLang="it-CH"/>
              <a:t>La propriedad intelectual: </a:t>
            </a:r>
            <a:r>
              <a:rPr lang="es-ES" altLang="it-CH"/>
              <a:t>las patentes, derechos de autor, las marcas, los modelos</a:t>
            </a:r>
          </a:p>
          <a:p>
            <a:endParaRPr lang="es-ES" altLang="it-CH"/>
          </a:p>
          <a:p>
            <a:r>
              <a:rPr lang="it-CH" altLang="it-CH"/>
              <a:t>https://es.wikipedia.org/wiki/Propiedad_intelectual</a:t>
            </a:r>
          </a:p>
          <a:p>
            <a:r>
              <a:rPr lang="it-CH" altLang="it-CH"/>
              <a:t>http://en.wikipedia.org/wiki/Intellectual_property</a:t>
            </a:r>
          </a:p>
          <a:p>
            <a:r>
              <a:rPr lang="it-CH" altLang="it-CH"/>
              <a:t>https://www.ige.ch/en.html</a:t>
            </a:r>
          </a:p>
          <a:p>
            <a:endParaRPr lang="it-CH" altLang="it-CH"/>
          </a:p>
        </p:txBody>
      </p:sp>
      <p:sp>
        <p:nvSpPr>
          <p:cNvPr id="632836" name="Segnaposto numero diapositiva 3">
            <a:extLst>
              <a:ext uri="{FF2B5EF4-FFF2-40B4-BE49-F238E27FC236}">
                <a16:creationId xmlns:a16="http://schemas.microsoft.com/office/drawing/2014/main" id="{5CA104B3-9713-3D22-F9BD-D81A898E3A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B328EE-CABF-464C-90A7-9023FCF750B9}" type="slidenum">
              <a:rPr lang="it-CH" altLang="en-US" smtClean="0">
                <a:solidFill>
                  <a:srgbClr val="000000"/>
                </a:solidFill>
              </a:rPr>
              <a:pPr>
                <a:spcBef>
                  <a:spcPct val="0"/>
                </a:spcBef>
              </a:pPr>
              <a:t>215</a:t>
            </a:fld>
            <a:endParaRPr lang="it-CH" altLang="en-US">
              <a:solidFill>
                <a:srgbClr val="000000"/>
              </a:solidFil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egnaposto immagine diapositiva 1">
            <a:extLst>
              <a:ext uri="{FF2B5EF4-FFF2-40B4-BE49-F238E27FC236}">
                <a16:creationId xmlns:a16="http://schemas.microsoft.com/office/drawing/2014/main" id="{235B9E43-0EAD-F4BE-9625-3638292D59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5907" name="Segnaposto note 2">
            <a:extLst>
              <a:ext uri="{FF2B5EF4-FFF2-40B4-BE49-F238E27FC236}">
                <a16:creationId xmlns:a16="http://schemas.microsoft.com/office/drawing/2014/main" id="{67A8E63A-9BE9-8E9B-2663-E8C8C6F4CA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Para reducir el Estado los neoliberales preguntan una reducción de impuestos y una reducción de las tareas del Estado.</a:t>
            </a:r>
          </a:p>
          <a:p>
            <a:r>
              <a:rPr lang="es-ES" altLang="it-CH"/>
              <a:t>En la práctica, quieren eliminar la distribución de la riqueza por parte del Estado.</a:t>
            </a:r>
          </a:p>
          <a:p>
            <a:endParaRPr lang="es-ES" altLang="it-CH"/>
          </a:p>
          <a:p>
            <a:r>
              <a:rPr lang="es-ES" altLang="it-CH"/>
              <a:t>Milton Friedman fue el padre del neoliberalismo. Siguiendo sus teorías, en muchos países se privatizaron los activos, empresas y servicios públicos (por ejemplo, en Chile después del golpe de 1973), mientras que las aspiraciones populares y los sindicatos fueron reprimidas con dureza. Sus mas seguidores fueren Margaret Thatcher (primer ministro británico, 1925 - 2013) y Ronald Reagan (presidente de EE.UU.,1911 -2004).</a:t>
            </a:r>
          </a:p>
          <a:p>
            <a:r>
              <a:rPr lang="es-ES" altLang="it-CH"/>
              <a:t>Incluso hoy en día, las teorías de Milton Friedman (privatizar todo en el estado, la libertad absoluta del mercado, desgravaciones a las grandes fortunas, la primacía del individuo sobre la colectividad, desregulación, etc.) se consideran una receta válida contra la crisis. El resultado: el desmantelamiento del Estado (con la excepción de los militares) la privatización de las ganancias y la socialización de los costos, pocos siempre más ricos y muchos más pobres, la democracia en declive, la promoción de la indiferencia y el consumismo, etc.</a:t>
            </a:r>
          </a:p>
          <a:p>
            <a:endParaRPr lang="es-ES" altLang="it-CH"/>
          </a:p>
          <a:p>
            <a:r>
              <a:rPr lang="es-ES" altLang="it-CH"/>
              <a:t>La privatización de los servicios públicos vuelve la filosofía de trabajo: el objetivo ya no es el funcionamiento óptimo de el servicio a la población con el único fin a cubrir los costos, pero dirigir típico de una empresa comercial y la consecución del máximo beneficio para los accionistas. Para conseguir este objetivo, se practica el aumento de tarifas a los usuarios y se peora o se reduce el servicio. Al mismo tiempo, el personal se reduce al mínimo y los que permanecen están bajo de una fuerte presión, y también deben cumplir el trabajo de aquellos que han sido despedidos. Se ahorra también limitando peligrosamente el mantenimiento y el mejoramiento de las instalaciones y de la infraestructura.</a:t>
            </a:r>
          </a:p>
          <a:p>
            <a:endParaRPr lang="es-ES" altLang="it-CH"/>
          </a:p>
          <a:p>
            <a:r>
              <a:rPr lang="it-CH" altLang="it-CH"/>
              <a:t>Graziano Pestoni: «Privatizzazioni»; settembre 2013.</a:t>
            </a:r>
          </a:p>
          <a:p>
            <a:endParaRPr lang="it-CH" altLang="it-CH"/>
          </a:p>
          <a:p>
            <a:r>
              <a:rPr lang="it-CH" altLang="it-CH"/>
              <a:t>https://es.wikipedia.org/wiki/Keynes</a:t>
            </a:r>
          </a:p>
          <a:p>
            <a:r>
              <a:rPr lang="it-CH" altLang="it-CH"/>
              <a:t>https://es.wikipedia.org/wiki/Milton_Friedman</a:t>
            </a:r>
          </a:p>
          <a:p>
            <a:r>
              <a:rPr lang="it-CH" altLang="it-CH"/>
              <a:t>https://es.wikipedia.org/wiki/Neoliberalismo</a:t>
            </a:r>
          </a:p>
          <a:p>
            <a:endParaRPr lang="it-CH" altLang="it-CH"/>
          </a:p>
          <a:p>
            <a:r>
              <a:rPr lang="fr-FR" altLang="it-CH"/>
              <a:t>M.Husson (2015) «Les limites du keynésianisme», A l’encontre, 15 janvier</a:t>
            </a:r>
            <a:endParaRPr lang="it-CH" altLang="it-CH"/>
          </a:p>
          <a:p>
            <a:endParaRPr lang="es-ES" altLang="it-CH"/>
          </a:p>
          <a:p>
            <a:endParaRPr lang="es-ES" altLang="it-CH"/>
          </a:p>
        </p:txBody>
      </p:sp>
      <p:sp>
        <p:nvSpPr>
          <p:cNvPr id="635908" name="Segnaposto numero diapositiva 3">
            <a:extLst>
              <a:ext uri="{FF2B5EF4-FFF2-40B4-BE49-F238E27FC236}">
                <a16:creationId xmlns:a16="http://schemas.microsoft.com/office/drawing/2014/main" id="{E35644D1-0FB4-7DEE-D677-9A97C4438B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619D98-31E7-40D0-A7C8-4FC0153CDBA0}" type="slidenum">
              <a:rPr lang="it-CH" altLang="en-US" smtClean="0"/>
              <a:pPr>
                <a:spcBef>
                  <a:spcPct val="0"/>
                </a:spcBef>
              </a:pPr>
              <a:t>217</a:t>
            </a:fld>
            <a:endParaRPr lang="it-CH" alt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Segnaposto immagine diapositiva 1">
            <a:extLst>
              <a:ext uri="{FF2B5EF4-FFF2-40B4-BE49-F238E27FC236}">
                <a16:creationId xmlns:a16="http://schemas.microsoft.com/office/drawing/2014/main" id="{C22C2E2A-0B05-F19A-9EF7-5A01C5BE3B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7955" name="Segnaposto note 2">
            <a:extLst>
              <a:ext uri="{FF2B5EF4-FFF2-40B4-BE49-F238E27FC236}">
                <a16:creationId xmlns:a16="http://schemas.microsoft.com/office/drawing/2014/main" id="{06B77081-1151-D556-659D-AF37A0FB9C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El Estado da dinero a los ciudadanos?</a:t>
            </a:r>
          </a:p>
          <a:p>
            <a:pPr eaLnBrk="1" hangingPunct="1">
              <a:spcBef>
                <a:spcPct val="0"/>
              </a:spcBef>
            </a:pPr>
            <a:r>
              <a:rPr lang="es-ES" altLang="it-CH"/>
              <a:t>Sí.</a:t>
            </a:r>
          </a:p>
          <a:p>
            <a:pPr eaLnBrk="1" hangingPunct="1">
              <a:spcBef>
                <a:spcPct val="0"/>
              </a:spcBef>
            </a:pPr>
            <a:r>
              <a:rPr lang="es-ES" altLang="it-CH"/>
              <a:t>Las prestaciones por desempleo, beneficios por incapacidad, diversas subvenciones, AVS, pensiones, becas, amnistías / exenciones, subsidios de todo tipo, etc.</a:t>
            </a:r>
          </a:p>
          <a:p>
            <a:pPr eaLnBrk="1" hangingPunct="1">
              <a:spcBef>
                <a:spcPct val="0"/>
              </a:spcBef>
            </a:pPr>
            <a:endParaRPr lang="es-ES" altLang="it-CH"/>
          </a:p>
          <a:p>
            <a:pPr eaLnBrk="1" hangingPunct="1">
              <a:spcBef>
                <a:spcPct val="0"/>
              </a:spcBef>
            </a:pPr>
            <a:r>
              <a:rPr lang="es-ES" altLang="it-CH"/>
              <a:t>Todo se vuelve nuevo en marcha?</a:t>
            </a:r>
            <a:endParaRPr lang="it-CH" altLang="it-CH"/>
          </a:p>
          <a:p>
            <a:pPr eaLnBrk="1" hangingPunct="1">
              <a:spcBef>
                <a:spcPct val="0"/>
              </a:spcBef>
            </a:pPr>
            <a:r>
              <a:rPr lang="it-CH" altLang="it-CH"/>
              <a:t>No, no es cierto. Durante la clausura los capitalistas ulteriormente han automatizado la producción y consecuentemente ellos reemplean solamente la mitad de los trabajadores despedidos. Todavía hay aún  personas desempleadas.</a:t>
            </a:r>
          </a:p>
          <a:p>
            <a:pPr eaLnBrk="1" hangingPunct="1">
              <a:spcBef>
                <a:spcPct val="0"/>
              </a:spcBef>
            </a:pPr>
            <a:endParaRPr lang="it-CH" altLang="it-CH"/>
          </a:p>
          <a:p>
            <a:pPr eaLnBrk="1" hangingPunct="1">
              <a:spcBef>
                <a:spcPct val="0"/>
              </a:spcBef>
            </a:pPr>
            <a:r>
              <a:rPr lang="it-IT" altLang="it-CH"/>
              <a:t>https://en.wikipedia.org/wiki/Welfare</a:t>
            </a:r>
          </a:p>
          <a:p>
            <a:pPr eaLnBrk="1" hangingPunct="1">
              <a:spcBef>
                <a:spcPct val="0"/>
              </a:spcBef>
            </a:pPr>
            <a:endParaRPr lang="it-IT" altLang="it-CH"/>
          </a:p>
        </p:txBody>
      </p:sp>
      <p:sp>
        <p:nvSpPr>
          <p:cNvPr id="637956" name="Segnaposto numero diapositiva 3">
            <a:extLst>
              <a:ext uri="{FF2B5EF4-FFF2-40B4-BE49-F238E27FC236}">
                <a16:creationId xmlns:a16="http://schemas.microsoft.com/office/drawing/2014/main" id="{7E1F4371-5F66-73FE-349D-F3FEEB3325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06E68B-1BE3-49EB-B46F-C8637502B50D}" type="slidenum">
              <a:rPr lang="it-IT" altLang="en-US" smtClean="0">
                <a:solidFill>
                  <a:srgbClr val="000000"/>
                </a:solidFill>
              </a:rPr>
              <a:pPr>
                <a:spcBef>
                  <a:spcPct val="0"/>
                </a:spcBef>
              </a:pPr>
              <a:t>218</a:t>
            </a:fld>
            <a:endParaRPr lang="it-IT" altLang="en-US">
              <a:solidFill>
                <a:srgbClr val="000000"/>
              </a:solidFil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egnaposto immagine diapositiva 1">
            <a:extLst>
              <a:ext uri="{FF2B5EF4-FFF2-40B4-BE49-F238E27FC236}">
                <a16:creationId xmlns:a16="http://schemas.microsoft.com/office/drawing/2014/main" id="{009B067A-1C7A-6326-5A11-3DDCDE0553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0003" name="Segnaposto note 2">
            <a:extLst>
              <a:ext uri="{FF2B5EF4-FFF2-40B4-BE49-F238E27FC236}">
                <a16:creationId xmlns:a16="http://schemas.microsoft.com/office/drawing/2014/main" id="{15547E32-602D-97D6-196C-96975A78FF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40004" name="Segnaposto numero diapositiva 3">
            <a:extLst>
              <a:ext uri="{FF2B5EF4-FFF2-40B4-BE49-F238E27FC236}">
                <a16:creationId xmlns:a16="http://schemas.microsoft.com/office/drawing/2014/main" id="{4BB7BF8B-BA9A-2A43-3339-85D6DAB83D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8C6CFD-A0E8-438F-A96B-E11616D01C83}" type="slidenum">
              <a:rPr lang="it-CH" altLang="en-US" smtClean="0"/>
              <a:pPr>
                <a:spcBef>
                  <a:spcPct val="0"/>
                </a:spcBef>
              </a:pPr>
              <a:t>219</a:t>
            </a:fld>
            <a:endParaRPr lang="it-CH" alt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a:extLst>
              <a:ext uri="{FF2B5EF4-FFF2-40B4-BE49-F238E27FC236}">
                <a16:creationId xmlns:a16="http://schemas.microsoft.com/office/drawing/2014/main" id="{1AEFBA4C-64C3-B83C-041D-E90BD6C39F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711C20-F9DE-4905-BBB9-5DD4AD3652C1}" type="slidenum">
              <a:rPr lang="it-IT" altLang="en-US" smtClean="0">
                <a:solidFill>
                  <a:srgbClr val="000000"/>
                </a:solidFill>
              </a:rPr>
              <a:pPr>
                <a:spcBef>
                  <a:spcPct val="0"/>
                </a:spcBef>
              </a:pPr>
              <a:t>220</a:t>
            </a:fld>
            <a:endParaRPr lang="it-IT" altLang="en-US">
              <a:solidFill>
                <a:srgbClr val="000000"/>
              </a:solidFill>
            </a:endParaRPr>
          </a:p>
        </p:txBody>
      </p:sp>
      <p:sp>
        <p:nvSpPr>
          <p:cNvPr id="642051" name="Rectangle 2">
            <a:extLst>
              <a:ext uri="{FF2B5EF4-FFF2-40B4-BE49-F238E27FC236}">
                <a16:creationId xmlns:a16="http://schemas.microsoft.com/office/drawing/2014/main" id="{C9A733A4-13BD-501A-0CFD-8664AEE514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2052" name="Rectangle 3">
            <a:extLst>
              <a:ext uri="{FF2B5EF4-FFF2-40B4-BE49-F238E27FC236}">
                <a16:creationId xmlns:a16="http://schemas.microsoft.com/office/drawing/2014/main" id="{40C0CDC4-AC12-4C11-A938-3363EFC8AA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centro mundial del poder (o por lo menos el centro mayor).</a:t>
            </a:r>
          </a:p>
          <a:p>
            <a:pPr eaLnBrk="1" hangingPunct="1">
              <a:spcBef>
                <a:spcPct val="0"/>
              </a:spcBef>
            </a:pPr>
            <a:r>
              <a:rPr lang="es-ES" altLang="it-CH"/>
              <a:t>Aquí, obviamente, le gusta que el Estado ace hermosas ordenaciones a la industria de armamento y reforza todo lo concerniente a los militares.</a:t>
            </a:r>
          </a:p>
          <a:p>
            <a:pPr eaLnBrk="1" hangingPunct="1">
              <a:spcBef>
                <a:spcPct val="0"/>
              </a:spcBef>
            </a:pPr>
            <a:endParaRPr lang="es-ES" altLang="it-CH"/>
          </a:p>
          <a:p>
            <a:pPr eaLnBrk="1" hangingPunct="1">
              <a:spcBef>
                <a:spcPct val="0"/>
              </a:spcBef>
            </a:pPr>
            <a:r>
              <a:rPr lang="es-ES" altLang="it-CH"/>
              <a:t>Otros centros importantes de poder mundial son:</a:t>
            </a:r>
          </a:p>
          <a:p>
            <a:pPr eaLnBrk="1" hangingPunct="1">
              <a:spcBef>
                <a:spcPct val="0"/>
              </a:spcBef>
            </a:pPr>
            <a:r>
              <a:rPr lang="it-IT" altLang="it-CH"/>
              <a:t>http://en.wikipedia.org/wiki/City_of_London</a:t>
            </a:r>
          </a:p>
          <a:p>
            <a:pPr eaLnBrk="1" hangingPunct="1">
              <a:spcBef>
                <a:spcPct val="0"/>
              </a:spcBef>
            </a:pPr>
            <a:r>
              <a:rPr lang="it-IT" altLang="it-CH"/>
              <a:t>http://en.wikipedia.org/wiki/Washington,_D.C.</a:t>
            </a:r>
          </a:p>
          <a:p>
            <a:pPr eaLnBrk="1" hangingPunct="1">
              <a:spcBef>
                <a:spcPct val="0"/>
              </a:spcBef>
            </a:pPr>
            <a:r>
              <a:rPr lang="it-IT" altLang="it-CH"/>
              <a:t>http://en.wikipedia.org/wiki/Vatican_City</a:t>
            </a:r>
          </a:p>
          <a:p>
            <a:pPr eaLnBrk="1" hangingPunct="1">
              <a:spcBef>
                <a:spcPct val="0"/>
              </a:spcBef>
            </a:pPr>
            <a:r>
              <a:rPr lang="it-IT" altLang="it-CH"/>
              <a:t>http://en.wikipedia.org/wiki/The_pentagon</a:t>
            </a:r>
          </a:p>
          <a:p>
            <a:pPr eaLnBrk="1" hangingPunct="1">
              <a:spcBef>
                <a:spcPct val="0"/>
              </a:spcBef>
            </a:pPr>
            <a:r>
              <a:rPr lang="it-IT" altLang="it-CH"/>
              <a:t>https://es.wikipedia.org/wiki/Defense_Advanced_Research_Projects_Agency</a:t>
            </a:r>
          </a:p>
          <a:p>
            <a:pPr eaLnBrk="1" hangingPunct="1">
              <a:spcBef>
                <a:spcPct val="0"/>
              </a:spcBef>
            </a:pPr>
            <a:endParaRPr lang="it-IT" altLang="it-CH"/>
          </a:p>
          <a:p>
            <a:pPr eaLnBrk="1" hangingPunct="1">
              <a:spcBef>
                <a:spcPct val="0"/>
              </a:spcBef>
            </a:pPr>
            <a:r>
              <a:rPr lang="it-IT" altLang="it-CH"/>
              <a:t>https://es.wikipedia.org/wiki/Doctrina_Monroe</a:t>
            </a:r>
          </a:p>
          <a:p>
            <a:pPr eaLnBrk="1" hangingPunct="1">
              <a:spcBef>
                <a:spcPct val="0"/>
              </a:spcBef>
            </a:pPr>
            <a:endParaRPr lang="it-IT" altLang="it-CH"/>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a:extLst>
              <a:ext uri="{FF2B5EF4-FFF2-40B4-BE49-F238E27FC236}">
                <a16:creationId xmlns:a16="http://schemas.microsoft.com/office/drawing/2014/main" id="{56F8FEEF-8D00-03BF-9068-FE714289B5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21A40D-B011-46B8-9C68-43220B4EBBC9}" type="slidenum">
              <a:rPr lang="it-IT" altLang="en-US" smtClean="0">
                <a:solidFill>
                  <a:srgbClr val="000000"/>
                </a:solidFill>
              </a:rPr>
              <a:pPr>
                <a:spcBef>
                  <a:spcPct val="0"/>
                </a:spcBef>
              </a:pPr>
              <a:t>221</a:t>
            </a:fld>
            <a:endParaRPr lang="it-IT" altLang="en-US">
              <a:solidFill>
                <a:srgbClr val="000000"/>
              </a:solidFill>
            </a:endParaRPr>
          </a:p>
        </p:txBody>
      </p:sp>
      <p:sp>
        <p:nvSpPr>
          <p:cNvPr id="644099" name="Rectangle 2">
            <a:extLst>
              <a:ext uri="{FF2B5EF4-FFF2-40B4-BE49-F238E27FC236}">
                <a16:creationId xmlns:a16="http://schemas.microsoft.com/office/drawing/2014/main" id="{56CC945A-0A27-973C-916C-FD9F1411C3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4100" name="Rectangle 3">
            <a:extLst>
              <a:ext uri="{FF2B5EF4-FFF2-40B4-BE49-F238E27FC236}">
                <a16:creationId xmlns:a16="http://schemas.microsoft.com/office/drawing/2014/main" id="{819E7A05-3055-155D-3BDB-A78E7EB003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Para satisfacer las demandas y pretensiones de los capitalistas, quienes no tienen más éxitos en vender sus productos, el Estado debe « comprar ».</a:t>
            </a:r>
            <a:endParaRPr lang="it-IT" altLang="it-CH"/>
          </a:p>
          <a:p>
            <a:pPr eaLnBrk="1" hangingPunct="1">
              <a:spcBef>
                <a:spcPct val="0"/>
              </a:spcBef>
            </a:pPr>
            <a:endParaRPr lang="fr-CH" altLang="it-CH"/>
          </a:p>
          <a:p>
            <a:pPr eaLnBrk="1" hangingPunct="1">
              <a:spcBef>
                <a:spcPct val="0"/>
              </a:spcBef>
            </a:pPr>
            <a:endParaRPr lang="it-IT" altLang="it-CH"/>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egnaposto immagine diapositiva 1">
            <a:extLst>
              <a:ext uri="{FF2B5EF4-FFF2-40B4-BE49-F238E27FC236}">
                <a16:creationId xmlns:a16="http://schemas.microsoft.com/office/drawing/2014/main" id="{64950204-F8F8-01B0-1704-A11C33A102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Segnaposto note 2">
            <a:extLst>
              <a:ext uri="{FF2B5EF4-FFF2-40B4-BE49-F238E27FC236}">
                <a16:creationId xmlns:a16="http://schemas.microsoft.com/office/drawing/2014/main" id="{1E217F19-8313-97E3-74EC-9B3B9864C4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46148" name="Segnaposto numero diapositiva 3">
            <a:extLst>
              <a:ext uri="{FF2B5EF4-FFF2-40B4-BE49-F238E27FC236}">
                <a16:creationId xmlns:a16="http://schemas.microsoft.com/office/drawing/2014/main" id="{A8BD294E-C806-A824-9E17-62F0651B5F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FA0088-4CEC-432E-823D-B018E43172D0}" type="slidenum">
              <a:rPr lang="it-CH" altLang="en-US" smtClean="0"/>
              <a:pPr>
                <a:spcBef>
                  <a:spcPct val="0"/>
                </a:spcBef>
              </a:pPr>
              <a:t>222</a:t>
            </a:fld>
            <a:endParaRPr lang="it-CH" alt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Slide Image Placeholder 1">
            <a:extLst>
              <a:ext uri="{FF2B5EF4-FFF2-40B4-BE49-F238E27FC236}">
                <a16:creationId xmlns:a16="http://schemas.microsoft.com/office/drawing/2014/main" id="{28911A8E-D74E-2693-32BB-D985ACC8D6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8195" name="Notes Placeholder 2">
            <a:extLst>
              <a:ext uri="{FF2B5EF4-FFF2-40B4-BE49-F238E27FC236}">
                <a16:creationId xmlns:a16="http://schemas.microsoft.com/office/drawing/2014/main" id="{C9267561-357F-54CE-CC0D-1EAED66BFB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it-CH"/>
              <a:t>En los tiempos de la gran depresión de los años 1930 en los Estados Unidos, para crear empleos, se hacía cavar una fosa por un equipo de desempleados y por otro se hacía cerrar así de rápido. Solamente más tarde fue introducido el subsidio por desempleo que permitía y evitaba el trabajo inútil de excavación. </a:t>
            </a:r>
            <a:r>
              <a:rPr lang="es-ES" altLang="it-CH"/>
              <a:t>Tambien se inventó la obsolescencia programada (las bombillas incandescentes que sólo duraron 1000 horas, las impresoras de hoy en día programadas para detenerse después de 18 mil copias, etc.).</a:t>
            </a:r>
            <a:endParaRPr lang="es-ES_tradnl" altLang="it-CH"/>
          </a:p>
          <a:p>
            <a:r>
              <a:rPr lang="es-ES_tradnl" altLang="it-CH"/>
              <a:t>Con el apoyo a la anticipada eliminación de autos, se crea nuevamente el trabajo inútil, es decir producir autos destinados a la eliminación. En el caso extremo los autos no serían más utilizados del todo, pero eliminados directamente a la salida de la fábrica, solamente todo para crear empleo. Un colosal derroche  a expensas de la colectividad, el cual beneficia mayormente a los propietarios de las fábricas de autos y compañías de demolición.</a:t>
            </a:r>
          </a:p>
          <a:p>
            <a:r>
              <a:rPr lang="es-ES_tradnl" altLang="it-CH"/>
              <a:t>En consideración al hecho de que el Estado planea eliminar los autos al octavo año, autos destinados a circular durante diez años, esto significa una anticipación / pérdida del 20 %.</a:t>
            </a:r>
          </a:p>
          <a:p>
            <a:r>
              <a:rPr lang="es-ES_tradnl" altLang="it-CH"/>
              <a:t>Sería lo mismo de reducir del 20 % (1 día por semana = 20 % de autos menos producidos) al trabajo de los obreros quienes producen los autos, dejar circular los autos durante diez años y verter directamente a los obreros el dinero del apoyo a la eliminación. De esta forma los obreros tendrían más tiempo libre, habría menos derroche de material, de energía y menos contaminación (y menos beneficios para los capitalistas).</a:t>
            </a:r>
          </a:p>
          <a:p>
            <a:r>
              <a:rPr lang="es-ES_tradnl" altLang="it-CH"/>
              <a:t>A esto son sumados todos los bienes y servicios producidos en exceso, jamás utilizados o consumidos.</a:t>
            </a:r>
          </a:p>
          <a:p>
            <a:endParaRPr lang="es-ES_tradnl" altLang="it-CH"/>
          </a:p>
          <a:p>
            <a:r>
              <a:rPr lang="it-IT" altLang="it-CH"/>
              <a:t>http://en.wikipedia.org/wiki/Cash_for_Clunkers</a:t>
            </a:r>
          </a:p>
          <a:p>
            <a:r>
              <a:rPr lang="it-IT" altLang="it-CH"/>
              <a:t>http://en.wikipedia.org/wiki/Scrap_steel</a:t>
            </a:r>
          </a:p>
          <a:p>
            <a:r>
              <a:rPr lang="it-IT" altLang="it-CH"/>
              <a:t>https://fr.wikipedia.org/wiki/Ferraille</a:t>
            </a:r>
          </a:p>
          <a:p>
            <a:endParaRPr lang="it-IT" altLang="it-CH"/>
          </a:p>
        </p:txBody>
      </p:sp>
      <p:sp>
        <p:nvSpPr>
          <p:cNvPr id="648196" name="Slide Number Placeholder 3">
            <a:extLst>
              <a:ext uri="{FF2B5EF4-FFF2-40B4-BE49-F238E27FC236}">
                <a16:creationId xmlns:a16="http://schemas.microsoft.com/office/drawing/2014/main" id="{81C95911-7DD1-15D1-6AD3-6E9BE4973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6225B9-2509-4D85-A56F-5C97C70D38A7}" type="slidenum">
              <a:rPr lang="it-IT" altLang="en-US" smtClean="0">
                <a:solidFill>
                  <a:srgbClr val="000000"/>
                </a:solidFill>
              </a:rPr>
              <a:pPr>
                <a:spcBef>
                  <a:spcPct val="0"/>
                </a:spcBef>
              </a:pPr>
              <a:t>223</a:t>
            </a:fld>
            <a:endParaRPr lang="it-IT" altLang="en-US">
              <a:solidFill>
                <a:srgbClr val="000000"/>
              </a:solidFill>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a:extLst>
              <a:ext uri="{FF2B5EF4-FFF2-40B4-BE49-F238E27FC236}">
                <a16:creationId xmlns:a16="http://schemas.microsoft.com/office/drawing/2014/main" id="{71E7B8CB-F688-89E4-1CB9-7B3421BE36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32FA73-C045-4B4E-8965-F878B99B9C60}" type="slidenum">
              <a:rPr lang="it-IT" altLang="en-US" smtClean="0">
                <a:solidFill>
                  <a:srgbClr val="000000"/>
                </a:solidFill>
              </a:rPr>
              <a:pPr>
                <a:spcBef>
                  <a:spcPct val="0"/>
                </a:spcBef>
              </a:pPr>
              <a:t>224</a:t>
            </a:fld>
            <a:endParaRPr lang="it-IT" altLang="en-US">
              <a:solidFill>
                <a:srgbClr val="000000"/>
              </a:solidFill>
            </a:endParaRPr>
          </a:p>
        </p:txBody>
      </p:sp>
      <p:sp>
        <p:nvSpPr>
          <p:cNvPr id="650243" name="Rectangle 2">
            <a:extLst>
              <a:ext uri="{FF2B5EF4-FFF2-40B4-BE49-F238E27FC236}">
                <a16:creationId xmlns:a16="http://schemas.microsoft.com/office/drawing/2014/main" id="{F2656CF0-446A-9024-CE9C-25A61E4A01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0244" name="Rectangle 3">
            <a:extLst>
              <a:ext uri="{FF2B5EF4-FFF2-40B4-BE49-F238E27FC236}">
                <a16:creationId xmlns:a16="http://schemas.microsoft.com/office/drawing/2014/main" id="{D4A788A8-0A3C-809C-A741-C091AA257C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Para resolover la cisis el Estado constata que hay dos problemas:</a:t>
            </a:r>
          </a:p>
          <a:p>
            <a:pPr eaLnBrk="1" hangingPunct="1">
              <a:spcBef>
                <a:spcPct val="0"/>
              </a:spcBef>
            </a:pPr>
            <a:r>
              <a:rPr lang="fr-CH" altLang="it-CH"/>
              <a:t>  1 - Los fabricantes no tienen éxitos en vender sus productos</a:t>
            </a:r>
          </a:p>
          <a:p>
            <a:pPr eaLnBrk="1" hangingPunct="1">
              <a:spcBef>
                <a:spcPct val="0"/>
              </a:spcBef>
            </a:pPr>
            <a:r>
              <a:rPr lang="fr-CH" altLang="it-CH"/>
              <a:t>  2 - Los trabajadores no tienen el dinero para comprar los productos que ellos necesitan. </a:t>
            </a:r>
          </a:p>
          <a:p>
            <a:pPr eaLnBrk="1" hangingPunct="1">
              <a:spcBef>
                <a:spcPct val="0"/>
              </a:spcBef>
            </a:pPr>
            <a:r>
              <a:rPr lang="fr-CH" altLang="it-CH"/>
              <a:t>El Estado da dinero a los desempleados (subsidios por: el paro,, invalidez, pensiones, becas, etc.) y al mismo tiempo ordenes son dadas a la fábrica de autos.    La fábrica de autos sin embargo debe reconvertir la producción. Estás intervenciones anticíclicas del Estado fueron aconsejadas por Keynes.</a:t>
            </a:r>
          </a:p>
          <a:p>
            <a:pPr eaLnBrk="1" hangingPunct="1">
              <a:spcBef>
                <a:spcPct val="0"/>
              </a:spcBef>
            </a:pPr>
            <a:r>
              <a:rPr lang="fr-CH" altLang="it-CH"/>
              <a:t>Gracias a estás ordenes las fábricas retoman la producción y reemplean a los trabajadores. Los trabajadores reciben el salario con el que ellos pueden comprar otros productos. Mientras que otras fábricas de este modo pueden vender sus productos, retomar la producción y el reempleo de trabajadores, así de rápido. Todo vuelve a la marcha y el problema es resuelto. ¿Verdad?,No ! Durante el cierre de las fábricas los propietarios han instalado nuevas máquinas automáticas y por esta razón no reemplean a todos los trabajadores despedidos. </a:t>
            </a:r>
          </a:p>
          <a:p>
            <a:pPr eaLnBrk="1" hangingPunct="1">
              <a:spcBef>
                <a:spcPct val="0"/>
              </a:spcBef>
            </a:pPr>
            <a:endParaRPr lang="fr-CH" altLang="it-CH"/>
          </a:p>
          <a:p>
            <a:pPr eaLnBrk="1" hangingPunct="1">
              <a:spcBef>
                <a:spcPct val="0"/>
              </a:spcBef>
            </a:pPr>
            <a:r>
              <a:rPr lang="it-IT" altLang="it-CH"/>
              <a:t>http://en.wikipedia.org/wiki/Jeep</a:t>
            </a:r>
          </a:p>
          <a:p>
            <a:pPr eaLnBrk="1" hangingPunct="1">
              <a:spcBef>
                <a:spcPct val="0"/>
              </a:spcBef>
            </a:pPr>
            <a:endParaRPr lang="it-IT" altLang="it-CH"/>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a:extLst>
              <a:ext uri="{FF2B5EF4-FFF2-40B4-BE49-F238E27FC236}">
                <a16:creationId xmlns:a16="http://schemas.microsoft.com/office/drawing/2014/main" id="{EE7E87FD-1F75-637E-AA16-739ABA4FED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384361-F5BD-4F19-B17B-40B6B16DD2BC}" type="slidenum">
              <a:rPr lang="it-IT" altLang="en-US" smtClean="0">
                <a:solidFill>
                  <a:srgbClr val="000000"/>
                </a:solidFill>
              </a:rPr>
              <a:pPr>
                <a:spcBef>
                  <a:spcPct val="0"/>
                </a:spcBef>
              </a:pPr>
              <a:t>225</a:t>
            </a:fld>
            <a:endParaRPr lang="it-IT" altLang="en-US">
              <a:solidFill>
                <a:srgbClr val="000000"/>
              </a:solidFill>
            </a:endParaRPr>
          </a:p>
        </p:txBody>
      </p:sp>
      <p:sp>
        <p:nvSpPr>
          <p:cNvPr id="652291" name="Rectangle 2">
            <a:extLst>
              <a:ext uri="{FF2B5EF4-FFF2-40B4-BE49-F238E27FC236}">
                <a16:creationId xmlns:a16="http://schemas.microsoft.com/office/drawing/2014/main" id="{55CB3270-D019-014D-581D-D37C8CC438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2292" name="Rectangle 3">
            <a:extLst>
              <a:ext uri="{FF2B5EF4-FFF2-40B4-BE49-F238E27FC236}">
                <a16:creationId xmlns:a16="http://schemas.microsoft.com/office/drawing/2014/main" id="{BFC28D28-C224-0CCC-E910-A09780E02A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fábrica de autos ha vuelto a la producción.</a:t>
            </a:r>
            <a:endParaRPr lang="it-IT" altLang="it-C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egnaposto immagine diapositiva 1">
            <a:extLst>
              <a:ext uri="{FF2B5EF4-FFF2-40B4-BE49-F238E27FC236}">
                <a16:creationId xmlns:a16="http://schemas.microsoft.com/office/drawing/2014/main" id="{75DB85CB-DFB5-3EE8-BB28-4CF1A41D56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Segnaposto note 2">
            <a:extLst>
              <a:ext uri="{FF2B5EF4-FFF2-40B4-BE49-F238E27FC236}">
                <a16:creationId xmlns:a16="http://schemas.microsoft.com/office/drawing/2014/main" id="{95FC74ED-475A-CBAD-FFC5-D1FA6CDCDF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Al final de todos los que tenían el dinero, que iba a comprar un coche y que necesitaba un coche ahora tienen un coche y hasta dos o tres. Ahora el mercado está saturado y no se compran más coches. Ahora el mercado está saturado y ya nadie compra coches.</a:t>
            </a:r>
          </a:p>
        </p:txBody>
      </p:sp>
      <p:sp>
        <p:nvSpPr>
          <p:cNvPr id="243716" name="Segnaposto numero diapositiva 3">
            <a:extLst>
              <a:ext uri="{FF2B5EF4-FFF2-40B4-BE49-F238E27FC236}">
                <a16:creationId xmlns:a16="http://schemas.microsoft.com/office/drawing/2014/main" id="{84019C9F-38AD-171B-586D-D2747D0667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91C711-594A-49C9-9EB0-E421B3D3DE23}" type="slidenum">
              <a:rPr lang="it-CH" altLang="en-US" sz="1300" smtClean="0"/>
              <a:pPr>
                <a:spcBef>
                  <a:spcPct val="0"/>
                </a:spcBef>
              </a:pPr>
              <a:t>23</a:t>
            </a:fld>
            <a:endParaRPr lang="it-CH" altLang="en-US" sz="130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a:extLst>
              <a:ext uri="{FF2B5EF4-FFF2-40B4-BE49-F238E27FC236}">
                <a16:creationId xmlns:a16="http://schemas.microsoft.com/office/drawing/2014/main" id="{614D7C79-3315-9E5E-6FDC-5A878BA28D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284562-8396-42DD-B6E1-1D6B1E92F290}" type="slidenum">
              <a:rPr lang="it-IT" altLang="en-US" smtClean="0">
                <a:solidFill>
                  <a:srgbClr val="000000"/>
                </a:solidFill>
              </a:rPr>
              <a:pPr>
                <a:spcBef>
                  <a:spcPct val="0"/>
                </a:spcBef>
              </a:pPr>
              <a:t>226</a:t>
            </a:fld>
            <a:endParaRPr lang="it-IT" altLang="en-US">
              <a:solidFill>
                <a:srgbClr val="000000"/>
              </a:solidFill>
            </a:endParaRPr>
          </a:p>
        </p:txBody>
      </p:sp>
      <p:sp>
        <p:nvSpPr>
          <p:cNvPr id="654339" name="Rectangle 2">
            <a:extLst>
              <a:ext uri="{FF2B5EF4-FFF2-40B4-BE49-F238E27FC236}">
                <a16:creationId xmlns:a16="http://schemas.microsoft.com/office/drawing/2014/main" id="{9ECEDA2E-7D8F-80C9-BE46-3BFC9EB23A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4340" name="Rectangle 3">
            <a:extLst>
              <a:ext uri="{FF2B5EF4-FFF2-40B4-BE49-F238E27FC236}">
                <a16:creationId xmlns:a16="http://schemas.microsoft.com/office/drawing/2014/main" id="{B3395844-F40F-B1F8-78FF-B47CC651D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La fabbrica di automobili produce anche aerei da guerra.</a:t>
            </a:r>
          </a:p>
          <a:p>
            <a:pPr eaLnBrk="1" hangingPunct="1">
              <a:spcBef>
                <a:spcPct val="0"/>
              </a:spcBef>
            </a:pPr>
            <a:endParaRPr lang="en-US" altLang="it-CH"/>
          </a:p>
          <a:p>
            <a:pPr eaLnBrk="1" hangingPunct="1">
              <a:spcBef>
                <a:spcPct val="0"/>
              </a:spcBef>
            </a:pPr>
            <a:r>
              <a:rPr lang="en-US" altLang="it-CH"/>
              <a:t>http://en.wikipedia.org/wiki/B-29_bomber</a:t>
            </a:r>
          </a:p>
          <a:p>
            <a:pPr eaLnBrk="1" hangingPunct="1">
              <a:spcBef>
                <a:spcPct val="0"/>
              </a:spcBef>
            </a:pPr>
            <a:r>
              <a:rPr lang="it-CH" altLang="it-CH"/>
              <a:t>http://en.wikipedia.org/wiki/Fiat_G.91</a:t>
            </a:r>
          </a:p>
          <a:p>
            <a:pPr eaLnBrk="1" hangingPunct="1">
              <a:spcBef>
                <a:spcPct val="0"/>
              </a:spcBef>
            </a:pPr>
            <a:endParaRPr lang="en-US" altLang="it-CH"/>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a:extLst>
              <a:ext uri="{FF2B5EF4-FFF2-40B4-BE49-F238E27FC236}">
                <a16:creationId xmlns:a16="http://schemas.microsoft.com/office/drawing/2014/main" id="{637B1E06-E24A-5565-E0A6-D632A5B158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BC1669-D062-4C3A-8DB6-A9DB2E46073D}" type="slidenum">
              <a:rPr lang="it-IT" altLang="en-US" smtClean="0">
                <a:solidFill>
                  <a:srgbClr val="000000"/>
                </a:solidFill>
              </a:rPr>
              <a:pPr>
                <a:spcBef>
                  <a:spcPct val="0"/>
                </a:spcBef>
              </a:pPr>
              <a:t>227</a:t>
            </a:fld>
            <a:endParaRPr lang="it-IT" altLang="en-US">
              <a:solidFill>
                <a:srgbClr val="000000"/>
              </a:solidFill>
            </a:endParaRPr>
          </a:p>
        </p:txBody>
      </p:sp>
      <p:sp>
        <p:nvSpPr>
          <p:cNvPr id="656387" name="Rectangle 2">
            <a:extLst>
              <a:ext uri="{FF2B5EF4-FFF2-40B4-BE49-F238E27FC236}">
                <a16:creationId xmlns:a16="http://schemas.microsoft.com/office/drawing/2014/main" id="{10060165-8F30-5EF6-CE47-16A98AD378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6388" name="Rectangle 3">
            <a:extLst>
              <a:ext uri="{FF2B5EF4-FFF2-40B4-BE49-F238E27FC236}">
                <a16:creationId xmlns:a16="http://schemas.microsoft.com/office/drawing/2014/main" id="{CED00906-DC63-63D8-F85B-3317F9B33A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Se crea una enorme industria militar.</a:t>
            </a:r>
          </a:p>
          <a:p>
            <a:pPr eaLnBrk="1" hangingPunct="1">
              <a:spcBef>
                <a:spcPct val="0"/>
              </a:spcBef>
            </a:pPr>
            <a:endParaRPr lang="fr-CH" altLang="it-CH"/>
          </a:p>
          <a:p>
            <a:pPr eaLnBrk="1" hangingPunct="1">
              <a:spcBef>
                <a:spcPct val="0"/>
              </a:spcBef>
            </a:pPr>
            <a:r>
              <a:rPr lang="it-IT" altLang="it-CH"/>
              <a:t>https://es.wikipedia.org/wiki/Industria_armament%C3%ADstica</a:t>
            </a:r>
          </a:p>
          <a:p>
            <a:pPr eaLnBrk="1" hangingPunct="1">
              <a:spcBef>
                <a:spcPct val="0"/>
              </a:spcBef>
            </a:pPr>
            <a:r>
              <a:rPr lang="it-IT" altLang="it-CH"/>
              <a:t>http://it.wikipedia.org/wiki/Industria_della_difesa</a:t>
            </a:r>
          </a:p>
          <a:p>
            <a:pPr eaLnBrk="1" hangingPunct="1">
              <a:spcBef>
                <a:spcPct val="0"/>
              </a:spcBef>
            </a:pPr>
            <a:r>
              <a:rPr lang="it-IT" altLang="it-CH"/>
              <a:t>http://en.wikipedia.org/wiki/Military_industry</a:t>
            </a:r>
          </a:p>
          <a:p>
            <a:pPr eaLnBrk="1" hangingPunct="1">
              <a:spcBef>
                <a:spcPct val="0"/>
              </a:spcBef>
            </a:pPr>
            <a:endParaRPr lang="it-IT" altLang="it-CH"/>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a:extLst>
              <a:ext uri="{FF2B5EF4-FFF2-40B4-BE49-F238E27FC236}">
                <a16:creationId xmlns:a16="http://schemas.microsoft.com/office/drawing/2014/main" id="{B056E641-81AB-EB3A-968A-0C6B19A8C1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E15CAB-91E1-4901-8E6C-8759B551ACCB}" type="slidenum">
              <a:rPr lang="it-IT" altLang="en-US" smtClean="0">
                <a:solidFill>
                  <a:srgbClr val="000000"/>
                </a:solidFill>
              </a:rPr>
              <a:pPr>
                <a:spcBef>
                  <a:spcPct val="0"/>
                </a:spcBef>
              </a:pPr>
              <a:t>228</a:t>
            </a:fld>
            <a:endParaRPr lang="it-IT" altLang="en-US">
              <a:solidFill>
                <a:srgbClr val="000000"/>
              </a:solidFill>
            </a:endParaRPr>
          </a:p>
        </p:txBody>
      </p:sp>
      <p:sp>
        <p:nvSpPr>
          <p:cNvPr id="658435" name="Rectangle 2">
            <a:extLst>
              <a:ext uri="{FF2B5EF4-FFF2-40B4-BE49-F238E27FC236}">
                <a16:creationId xmlns:a16="http://schemas.microsoft.com/office/drawing/2014/main" id="{6F2E42BD-69F3-9F2A-268D-0C98B60EE8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8436" name="Rectangle 3">
            <a:extLst>
              <a:ext uri="{FF2B5EF4-FFF2-40B4-BE49-F238E27FC236}">
                <a16:creationId xmlns:a16="http://schemas.microsoft.com/office/drawing/2014/main" id="{76AEA79A-5DFA-0A16-03CC-4A9B00D2DF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industria militar construye máquinas de guerra cada vez más grandes.</a:t>
            </a:r>
          </a:p>
          <a:p>
            <a:pPr eaLnBrk="1" hangingPunct="1">
              <a:spcBef>
                <a:spcPct val="0"/>
              </a:spcBef>
            </a:pPr>
            <a:endParaRPr lang="fr-CH" altLang="it-CH"/>
          </a:p>
          <a:p>
            <a:pPr eaLnBrk="1" hangingPunct="1">
              <a:spcBef>
                <a:spcPct val="0"/>
              </a:spcBef>
            </a:pPr>
            <a:r>
              <a:rPr lang="it-IT" altLang="it-CH"/>
              <a:t>http://it.wikipedia.org/wiki/Artiglieria</a:t>
            </a:r>
          </a:p>
          <a:p>
            <a:pPr eaLnBrk="1" hangingPunct="1">
              <a:spcBef>
                <a:spcPct val="0"/>
              </a:spcBef>
            </a:pPr>
            <a:r>
              <a:rPr lang="it-IT" altLang="it-CH"/>
              <a:t>http://en.wikipedia.org/wiki/Cannon</a:t>
            </a:r>
          </a:p>
          <a:p>
            <a:pPr eaLnBrk="1" hangingPunct="1">
              <a:spcBef>
                <a:spcPct val="0"/>
              </a:spcBef>
            </a:pPr>
            <a:r>
              <a:rPr lang="it-IT" altLang="it-CH"/>
              <a:t>http://en.wikipedia.org/wiki/Oerlikon_cannon</a:t>
            </a:r>
          </a:p>
          <a:p>
            <a:pPr eaLnBrk="1" hangingPunct="1">
              <a:spcBef>
                <a:spcPct val="0"/>
              </a:spcBef>
            </a:pPr>
            <a:endParaRPr lang="it-IT" altLang="it-CH"/>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7">
            <a:extLst>
              <a:ext uri="{FF2B5EF4-FFF2-40B4-BE49-F238E27FC236}">
                <a16:creationId xmlns:a16="http://schemas.microsoft.com/office/drawing/2014/main" id="{B7ED1FB7-694C-83C7-D0F7-EE9C8249CC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A5380-5C41-4DF1-96B9-43EE37EEC0B5}" type="slidenum">
              <a:rPr lang="it-IT" altLang="en-US" smtClean="0">
                <a:solidFill>
                  <a:srgbClr val="000000"/>
                </a:solidFill>
              </a:rPr>
              <a:pPr>
                <a:spcBef>
                  <a:spcPct val="0"/>
                </a:spcBef>
              </a:pPr>
              <a:t>229</a:t>
            </a:fld>
            <a:endParaRPr lang="it-IT" altLang="en-US">
              <a:solidFill>
                <a:srgbClr val="000000"/>
              </a:solidFill>
            </a:endParaRPr>
          </a:p>
        </p:txBody>
      </p:sp>
      <p:sp>
        <p:nvSpPr>
          <p:cNvPr id="660483" name="Rectangle 2">
            <a:extLst>
              <a:ext uri="{FF2B5EF4-FFF2-40B4-BE49-F238E27FC236}">
                <a16:creationId xmlns:a16="http://schemas.microsoft.com/office/drawing/2014/main" id="{8451D31D-2BFF-2765-2B8F-0FE806D39F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0484" name="Rectangle 3">
            <a:extLst>
              <a:ext uri="{FF2B5EF4-FFF2-40B4-BE49-F238E27FC236}">
                <a16:creationId xmlns:a16="http://schemas.microsoft.com/office/drawing/2014/main" id="{E0FB4C23-EE87-E0CC-A71C-EE75759444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industria militar construye cañones tanto asesinos como inútiles.</a:t>
            </a:r>
          </a:p>
          <a:p>
            <a:pPr eaLnBrk="1" hangingPunct="1">
              <a:spcBef>
                <a:spcPct val="0"/>
              </a:spcBef>
            </a:pPr>
            <a:endParaRPr lang="fr-CH" altLang="it-CH"/>
          </a:p>
          <a:p>
            <a:pPr eaLnBrk="1" hangingPunct="1">
              <a:spcBef>
                <a:spcPct val="0"/>
              </a:spcBef>
            </a:pPr>
            <a:r>
              <a:rPr lang="en-US" altLang="it-CH"/>
              <a:t>M-198 155mm Howitzer cannon of US army</a:t>
            </a:r>
          </a:p>
          <a:p>
            <a:pPr eaLnBrk="1" hangingPunct="1">
              <a:spcBef>
                <a:spcPct val="0"/>
              </a:spcBef>
            </a:pPr>
            <a:endParaRPr lang="it-IT" altLang="it-CH"/>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a:extLst>
              <a:ext uri="{FF2B5EF4-FFF2-40B4-BE49-F238E27FC236}">
                <a16:creationId xmlns:a16="http://schemas.microsoft.com/office/drawing/2014/main" id="{52AC7161-6CE3-1F3B-7984-43CF3057E2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788408-8F15-4906-8E6D-E2B5AE53390A}" type="slidenum">
              <a:rPr lang="it-IT" altLang="en-US" smtClean="0">
                <a:solidFill>
                  <a:srgbClr val="000000"/>
                </a:solidFill>
              </a:rPr>
              <a:pPr>
                <a:spcBef>
                  <a:spcPct val="0"/>
                </a:spcBef>
              </a:pPr>
              <a:t>230</a:t>
            </a:fld>
            <a:endParaRPr lang="it-IT" altLang="en-US">
              <a:solidFill>
                <a:srgbClr val="000000"/>
              </a:solidFill>
            </a:endParaRPr>
          </a:p>
        </p:txBody>
      </p:sp>
      <p:sp>
        <p:nvSpPr>
          <p:cNvPr id="662531" name="Rectangle 2">
            <a:extLst>
              <a:ext uri="{FF2B5EF4-FFF2-40B4-BE49-F238E27FC236}">
                <a16:creationId xmlns:a16="http://schemas.microsoft.com/office/drawing/2014/main" id="{86CFECE3-656C-8183-26C5-6839DF8B12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2532" name="Rectangle 3">
            <a:extLst>
              <a:ext uri="{FF2B5EF4-FFF2-40B4-BE49-F238E27FC236}">
                <a16:creationId xmlns:a16="http://schemas.microsoft.com/office/drawing/2014/main" id="{9A034849-6A1A-8469-5D63-36FEC48821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Una parte de la nación trabaja para construir máquinas de guerras.</a:t>
            </a:r>
          </a:p>
          <a:p>
            <a:pPr eaLnBrk="1" hangingPunct="1">
              <a:spcBef>
                <a:spcPct val="0"/>
              </a:spcBef>
            </a:pPr>
            <a:endParaRPr lang="fr-CH" altLang="it-CH"/>
          </a:p>
          <a:p>
            <a:pPr eaLnBrk="1" hangingPunct="1">
              <a:spcBef>
                <a:spcPct val="0"/>
              </a:spcBef>
            </a:pPr>
            <a:r>
              <a:rPr lang="it-IT" altLang="it-CH"/>
              <a:t>http://en.wikipedia.org/wiki/B1_bomber</a:t>
            </a:r>
          </a:p>
          <a:p>
            <a:pPr eaLnBrk="1" hangingPunct="1">
              <a:spcBef>
                <a:spcPct val="0"/>
              </a:spcBef>
            </a:pPr>
            <a:r>
              <a:rPr lang="it-IT" altLang="it-CH"/>
              <a:t>http://en.wikipedia.org/wiki/Northrop_Grumman_B-2_Spirit#mediaviewer/File:B-2_Spirit_original.jpg</a:t>
            </a:r>
          </a:p>
          <a:p>
            <a:pPr eaLnBrk="1" hangingPunct="1">
              <a:spcBef>
                <a:spcPct val="0"/>
              </a:spcBef>
            </a:pPr>
            <a:endParaRPr lang="it-IT" altLang="it-CH"/>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Segnaposto immagine diapositiva 1">
            <a:extLst>
              <a:ext uri="{FF2B5EF4-FFF2-40B4-BE49-F238E27FC236}">
                <a16:creationId xmlns:a16="http://schemas.microsoft.com/office/drawing/2014/main" id="{66159382-3DB5-811E-C3CF-59B9450415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4579" name="Segnaposto note 2">
            <a:extLst>
              <a:ext uri="{FF2B5EF4-FFF2-40B4-BE49-F238E27FC236}">
                <a16:creationId xmlns:a16="http://schemas.microsoft.com/office/drawing/2014/main" id="{B6EDB8B5-1631-DDC4-B4E2-11F1594C82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http://en.wikipedia.org/wiki/FA-18_Hornet</a:t>
            </a:r>
          </a:p>
          <a:p>
            <a:endParaRPr lang="it-CH" altLang="it-CH"/>
          </a:p>
        </p:txBody>
      </p:sp>
      <p:sp>
        <p:nvSpPr>
          <p:cNvPr id="664580" name="Segnaposto numero diapositiva 3">
            <a:extLst>
              <a:ext uri="{FF2B5EF4-FFF2-40B4-BE49-F238E27FC236}">
                <a16:creationId xmlns:a16="http://schemas.microsoft.com/office/drawing/2014/main" id="{FB0AA7F5-8EF9-0A59-52AD-EEA8F3818E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EEA3B-EEFE-49B2-A04F-D12F5F03F58B}" type="slidenum">
              <a:rPr lang="it-CH" altLang="en-US" smtClean="0"/>
              <a:pPr>
                <a:spcBef>
                  <a:spcPct val="0"/>
                </a:spcBef>
              </a:pPr>
              <a:t>231</a:t>
            </a:fld>
            <a:endParaRPr lang="it-CH" alt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a:extLst>
              <a:ext uri="{FF2B5EF4-FFF2-40B4-BE49-F238E27FC236}">
                <a16:creationId xmlns:a16="http://schemas.microsoft.com/office/drawing/2014/main" id="{BFC8E6DD-E83A-CF7A-10EB-5213D63C3B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7610FF-C9BE-42A7-B2F3-755B9D72B1CB}" type="slidenum">
              <a:rPr lang="it-IT" altLang="en-US" smtClean="0">
                <a:solidFill>
                  <a:srgbClr val="000000"/>
                </a:solidFill>
              </a:rPr>
              <a:pPr>
                <a:spcBef>
                  <a:spcPct val="0"/>
                </a:spcBef>
              </a:pPr>
              <a:t>232</a:t>
            </a:fld>
            <a:endParaRPr lang="it-IT" altLang="en-US">
              <a:solidFill>
                <a:srgbClr val="000000"/>
              </a:solidFill>
            </a:endParaRPr>
          </a:p>
        </p:txBody>
      </p:sp>
      <p:sp>
        <p:nvSpPr>
          <p:cNvPr id="666627" name="Rectangle 2">
            <a:extLst>
              <a:ext uri="{FF2B5EF4-FFF2-40B4-BE49-F238E27FC236}">
                <a16:creationId xmlns:a16="http://schemas.microsoft.com/office/drawing/2014/main" id="{A0508470-1B99-AB5A-502A-578C64B415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6628" name="Rectangle 3">
            <a:extLst>
              <a:ext uri="{FF2B5EF4-FFF2-40B4-BE49-F238E27FC236}">
                <a16:creationId xmlns:a16="http://schemas.microsoft.com/office/drawing/2014/main" id="{3B167285-3FEA-C728-80EB-D07049C8DE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Para « la defensa » el Estado gasta muchísimo dinero.</a:t>
            </a:r>
          </a:p>
          <a:p>
            <a:pPr eaLnBrk="1" hangingPunct="1">
              <a:spcBef>
                <a:spcPct val="0"/>
              </a:spcBef>
            </a:pPr>
            <a:endParaRPr lang="it-CH" altLang="it-CH"/>
          </a:p>
          <a:p>
            <a:pPr eaLnBrk="1" hangingPunct="1">
              <a:spcBef>
                <a:spcPct val="0"/>
              </a:spcBef>
            </a:pPr>
            <a:r>
              <a:rPr lang="it-CH" altLang="it-CH"/>
              <a:t>La Bismark : 5 años de trabajo – 3 diaz para hundirla.</a:t>
            </a:r>
          </a:p>
          <a:p>
            <a:pPr eaLnBrk="1" hangingPunct="1">
              <a:spcBef>
                <a:spcPct val="0"/>
              </a:spcBef>
            </a:pPr>
            <a:r>
              <a:rPr lang="it-CH" altLang="it-CH"/>
              <a:t>http://en.wikipedia.org/wiki/German_battleship_Bismarck</a:t>
            </a:r>
          </a:p>
          <a:p>
            <a:pPr eaLnBrk="1" hangingPunct="1">
              <a:spcBef>
                <a:spcPct val="0"/>
              </a:spcBef>
            </a:pPr>
            <a:r>
              <a:rPr lang="it-CH" altLang="it-CH"/>
              <a:t>http://en.wikipedia.org/wiki/Last_battle_of_the_battleship_Bismarck#mediaviewer/File:HMSRenown1_crop_WEFretwellCollection.jpg</a:t>
            </a:r>
          </a:p>
          <a:p>
            <a:pPr eaLnBrk="1" hangingPunct="1">
              <a:spcBef>
                <a:spcPct val="0"/>
              </a:spcBef>
            </a:pPr>
            <a:r>
              <a:rPr lang="it-CH" altLang="it-CH"/>
              <a:t>http://en.wikipedia.org/wiki/Stealth_ship</a:t>
            </a:r>
          </a:p>
          <a:p>
            <a:pPr eaLnBrk="1" hangingPunct="1">
              <a:spcBef>
                <a:spcPct val="0"/>
              </a:spcBef>
            </a:pPr>
            <a:endParaRPr lang="it-IT" altLang="it-CH"/>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a:extLst>
              <a:ext uri="{FF2B5EF4-FFF2-40B4-BE49-F238E27FC236}">
                <a16:creationId xmlns:a16="http://schemas.microsoft.com/office/drawing/2014/main" id="{7A563C7E-98B8-C80D-FABA-8B4A8ABA2A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1495A0-FD86-45FB-AFFE-0A60FC203136}" type="slidenum">
              <a:rPr lang="it-IT" altLang="en-US" smtClean="0">
                <a:solidFill>
                  <a:srgbClr val="000000"/>
                </a:solidFill>
              </a:rPr>
              <a:pPr>
                <a:spcBef>
                  <a:spcPct val="0"/>
                </a:spcBef>
              </a:pPr>
              <a:t>233</a:t>
            </a:fld>
            <a:endParaRPr lang="it-IT" altLang="en-US">
              <a:solidFill>
                <a:srgbClr val="000000"/>
              </a:solidFill>
            </a:endParaRPr>
          </a:p>
        </p:txBody>
      </p:sp>
      <p:sp>
        <p:nvSpPr>
          <p:cNvPr id="668675" name="Rectangle 2">
            <a:extLst>
              <a:ext uri="{FF2B5EF4-FFF2-40B4-BE49-F238E27FC236}">
                <a16:creationId xmlns:a16="http://schemas.microsoft.com/office/drawing/2014/main" id="{DB818E12-1D87-30E0-6A14-E3C776098E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8676" name="Rectangle 3">
            <a:extLst>
              <a:ext uri="{FF2B5EF4-FFF2-40B4-BE49-F238E27FC236}">
                <a16:creationId xmlns:a16="http://schemas.microsoft.com/office/drawing/2014/main" id="{DBAC1F4E-1617-2B78-C428-49F9CA21F1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Los portaaviones son el núcleo del sistema moderno americano de dominación del mundo.</a:t>
            </a:r>
          </a:p>
          <a:p>
            <a:pPr eaLnBrk="1" hangingPunct="1">
              <a:spcBef>
                <a:spcPct val="0"/>
              </a:spcBef>
            </a:pPr>
            <a:endParaRPr lang="fr-CH" altLang="it-CH"/>
          </a:p>
          <a:p>
            <a:pPr eaLnBrk="1" hangingPunct="1">
              <a:spcBef>
                <a:spcPct val="0"/>
              </a:spcBef>
            </a:pPr>
            <a:r>
              <a:rPr lang="it-IT" altLang="it-CH"/>
              <a:t>http://en.wikipedia.org/wiki/Aircraft_carrier</a:t>
            </a:r>
          </a:p>
          <a:p>
            <a:pPr eaLnBrk="1" hangingPunct="1">
              <a:spcBef>
                <a:spcPct val="0"/>
              </a:spcBef>
            </a:pPr>
            <a:r>
              <a:rPr lang="it-IT" altLang="it-CH"/>
              <a:t>http://en.wikipedia.org/wiki/List_of_aircraft_carriers</a:t>
            </a:r>
          </a:p>
          <a:p>
            <a:pPr eaLnBrk="1" hangingPunct="1">
              <a:spcBef>
                <a:spcPct val="0"/>
              </a:spcBef>
            </a:pPr>
            <a:endParaRPr lang="it-IT" altLang="it-CH"/>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a:extLst>
              <a:ext uri="{FF2B5EF4-FFF2-40B4-BE49-F238E27FC236}">
                <a16:creationId xmlns:a16="http://schemas.microsoft.com/office/drawing/2014/main" id="{1DD8B926-B9B2-F064-C9A9-302696D11C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94D45C-300A-41C8-B861-DB660FF31147}" type="slidenum">
              <a:rPr lang="it-IT" altLang="en-US" smtClean="0">
                <a:solidFill>
                  <a:srgbClr val="000000"/>
                </a:solidFill>
              </a:rPr>
              <a:pPr>
                <a:spcBef>
                  <a:spcPct val="0"/>
                </a:spcBef>
              </a:pPr>
              <a:t>234</a:t>
            </a:fld>
            <a:endParaRPr lang="it-IT" altLang="en-US">
              <a:solidFill>
                <a:srgbClr val="000000"/>
              </a:solidFill>
            </a:endParaRPr>
          </a:p>
        </p:txBody>
      </p:sp>
      <p:sp>
        <p:nvSpPr>
          <p:cNvPr id="670723" name="Rectangle 2">
            <a:extLst>
              <a:ext uri="{FF2B5EF4-FFF2-40B4-BE49-F238E27FC236}">
                <a16:creationId xmlns:a16="http://schemas.microsoft.com/office/drawing/2014/main" id="{D1FCC8D3-CF8A-EC2A-AA9D-D944C20AA0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0724" name="Rectangle 3">
            <a:extLst>
              <a:ext uri="{FF2B5EF4-FFF2-40B4-BE49-F238E27FC236}">
                <a16:creationId xmlns:a16="http://schemas.microsoft.com/office/drawing/2014/main" id="{9D1DC3F1-9D73-E59C-F754-243A944885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Las armas son cada vez más sofisticadas.</a:t>
            </a:r>
          </a:p>
          <a:p>
            <a:pPr eaLnBrk="1" hangingPunct="1">
              <a:spcBef>
                <a:spcPct val="0"/>
              </a:spcBef>
            </a:pPr>
            <a:r>
              <a:rPr lang="es-ES" altLang="it-CH"/>
              <a:t>Notansi el medio de transporte "off-road" en la foto en el centro.</a:t>
            </a:r>
          </a:p>
          <a:p>
            <a:pPr eaLnBrk="1" hangingPunct="1">
              <a:spcBef>
                <a:spcPct val="0"/>
              </a:spcBef>
            </a:pPr>
            <a:endParaRPr lang="fr-CH" altLang="it-CH"/>
          </a:p>
          <a:p>
            <a:pPr eaLnBrk="1" hangingPunct="1">
              <a:spcBef>
                <a:spcPct val="0"/>
              </a:spcBef>
            </a:pPr>
            <a:r>
              <a:rPr lang="it-IT" altLang="it-CH"/>
              <a:t>http://en.wikipedia.org/wiki/Typhoon_submarine</a:t>
            </a:r>
          </a:p>
          <a:p>
            <a:pPr eaLnBrk="1" hangingPunct="1">
              <a:spcBef>
                <a:spcPct val="0"/>
              </a:spcBef>
            </a:pPr>
            <a:r>
              <a:rPr lang="it-IT" altLang="it-CH"/>
              <a:t>http://en.wikipedia.org/wiki/Missile</a:t>
            </a:r>
          </a:p>
          <a:p>
            <a:pPr eaLnBrk="1" hangingPunct="1">
              <a:spcBef>
                <a:spcPct val="0"/>
              </a:spcBef>
            </a:pPr>
            <a:endParaRPr lang="it-IT" altLang="it-CH"/>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Segnaposto immagine diapositiva 1">
            <a:extLst>
              <a:ext uri="{FF2B5EF4-FFF2-40B4-BE49-F238E27FC236}">
                <a16:creationId xmlns:a16="http://schemas.microsoft.com/office/drawing/2014/main" id="{9915E428-55FF-19F6-5708-1BE2C51B74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2771" name="Segnaposto note 2">
            <a:extLst>
              <a:ext uri="{FF2B5EF4-FFF2-40B4-BE49-F238E27FC236}">
                <a16:creationId xmlns:a16="http://schemas.microsoft.com/office/drawing/2014/main" id="{9721ACB7-9307-1BA1-E744-FA8191A556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it-CH"/>
              <a:t>http://it.wikipedia.org/wiki/Sottomarino</a:t>
            </a:r>
          </a:p>
          <a:p>
            <a:pPr eaLnBrk="1" hangingPunct="1">
              <a:spcBef>
                <a:spcPct val="0"/>
              </a:spcBef>
            </a:pPr>
            <a:r>
              <a:rPr lang="es-ES_tradnl" altLang="it-CH"/>
              <a:t>http://en.wikipedia.org/wiki/Submarine</a:t>
            </a:r>
          </a:p>
          <a:p>
            <a:pPr eaLnBrk="1" hangingPunct="1">
              <a:spcBef>
                <a:spcPct val="0"/>
              </a:spcBef>
            </a:pPr>
            <a:r>
              <a:rPr lang="es-ES_tradnl" altLang="it-CH"/>
              <a:t>https://fr.wikipedia.org/wiki/Sous-marin</a:t>
            </a:r>
          </a:p>
          <a:p>
            <a:pPr eaLnBrk="1" hangingPunct="1">
              <a:spcBef>
                <a:spcPct val="0"/>
              </a:spcBef>
            </a:pPr>
            <a:endParaRPr lang="es-ES_tradnl" altLang="it-CH"/>
          </a:p>
        </p:txBody>
      </p:sp>
      <p:sp>
        <p:nvSpPr>
          <p:cNvPr id="672772" name="Segnaposto numero diapositiva 3">
            <a:extLst>
              <a:ext uri="{FF2B5EF4-FFF2-40B4-BE49-F238E27FC236}">
                <a16:creationId xmlns:a16="http://schemas.microsoft.com/office/drawing/2014/main" id="{4A5B7E83-0206-D3F8-8BE5-6ED72F37E4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205336-5553-4694-BCD8-C9B6DB27C547}" type="slidenum">
              <a:rPr lang="it-IT" altLang="en-US" smtClean="0">
                <a:solidFill>
                  <a:srgbClr val="000000"/>
                </a:solidFill>
              </a:rPr>
              <a:pPr>
                <a:spcBef>
                  <a:spcPct val="0"/>
                </a:spcBef>
              </a:pPr>
              <a:t>235</a:t>
            </a:fld>
            <a:endParaRPr lang="it-IT"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606F6534-8B95-8F6A-6EB7-43EEFF4E56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6FF818-ED1C-480C-A511-0B91E2B5989B}" type="slidenum">
              <a:rPr lang="it-IT" altLang="en-US" smtClean="0">
                <a:solidFill>
                  <a:srgbClr val="000000"/>
                </a:solidFill>
              </a:rPr>
              <a:pPr>
                <a:spcBef>
                  <a:spcPct val="0"/>
                </a:spcBef>
              </a:pPr>
              <a:t>24</a:t>
            </a:fld>
            <a:endParaRPr lang="it-IT" altLang="en-US">
              <a:solidFill>
                <a:srgbClr val="000000"/>
              </a:solidFill>
            </a:endParaRPr>
          </a:p>
        </p:txBody>
      </p:sp>
      <p:sp>
        <p:nvSpPr>
          <p:cNvPr id="245763" name="Rectangle 2">
            <a:extLst>
              <a:ext uri="{FF2B5EF4-FFF2-40B4-BE49-F238E27FC236}">
                <a16:creationId xmlns:a16="http://schemas.microsoft.com/office/drawing/2014/main" id="{9E2ADD58-A9E7-541D-3F4E-CA310A0FFE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4" name="Rectangle 3">
            <a:extLst>
              <a:ext uri="{FF2B5EF4-FFF2-40B4-BE49-F238E27FC236}">
                <a16:creationId xmlns:a16="http://schemas.microsoft.com/office/drawing/2014/main" id="{6F14FE2A-6043-2CEA-61BB-EABF3F57D7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Cuando todas las personas que tenían el dinero necesario, la necesidad y la voluntad de comprarse un auto ya tienen uno (y más de uno), nadie compra más automóviles. </a:t>
            </a:r>
          </a:p>
          <a:p>
            <a:pPr eaLnBrk="1" hangingPunct="1">
              <a:spcBef>
                <a:spcPct val="0"/>
              </a:spcBef>
            </a:pPr>
            <a:r>
              <a:rPr lang="es-ES" altLang="it-CH"/>
              <a:t>El mercado está saturado. Qué hacer?</a:t>
            </a:r>
          </a:p>
          <a:p>
            <a:pPr eaLnBrk="1" hangingPunct="1">
              <a:spcBef>
                <a:spcPct val="0"/>
              </a:spcBef>
            </a:pPr>
            <a:endParaRPr lang="es-ES" altLang="it-CH"/>
          </a:p>
          <a:p>
            <a:pPr eaLnBrk="1" hangingPunct="1">
              <a:spcBef>
                <a:spcPct val="0"/>
              </a:spcBef>
            </a:pPr>
            <a:r>
              <a:rPr lang="fr-FR" altLang="it-CH"/>
              <a:t>http://en.wikipedia.org/wiki/Market_saturation</a:t>
            </a:r>
          </a:p>
          <a:p>
            <a:pPr eaLnBrk="1" hangingPunct="1">
              <a:spcBef>
                <a:spcPct val="0"/>
              </a:spcBef>
            </a:pPr>
            <a:r>
              <a:rPr lang="fr-FR" altLang="it-CH"/>
              <a:t>https://fr.wikipedia.org/wiki/Marketing_international#Saturation_du_march.C3.A9_domestique</a:t>
            </a:r>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Segnaposto immagine diapositiva 1">
            <a:extLst>
              <a:ext uri="{FF2B5EF4-FFF2-40B4-BE49-F238E27FC236}">
                <a16:creationId xmlns:a16="http://schemas.microsoft.com/office/drawing/2014/main" id="{0A84BCD2-6440-6F27-8104-D8F93F2F62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4819" name="Segnaposto note 2">
            <a:extLst>
              <a:ext uri="{FF2B5EF4-FFF2-40B4-BE49-F238E27FC236}">
                <a16:creationId xmlns:a16="http://schemas.microsoft.com/office/drawing/2014/main" id="{760E81FD-FA85-D262-C902-07FA9BC089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Israel</a:t>
            </a:r>
          </a:p>
          <a:p>
            <a:pPr eaLnBrk="1" hangingPunct="1">
              <a:spcBef>
                <a:spcPct val="0"/>
              </a:spcBef>
            </a:pPr>
            <a:r>
              <a:rPr lang="it-CH" altLang="it-CH"/>
              <a:t>http://en.wikipedia.org/wiki/Tanks</a:t>
            </a:r>
          </a:p>
          <a:p>
            <a:pPr eaLnBrk="1" hangingPunct="1">
              <a:spcBef>
                <a:spcPct val="0"/>
              </a:spcBef>
            </a:pPr>
            <a:endParaRPr lang="it-CH" altLang="it-CH"/>
          </a:p>
          <a:p>
            <a:pPr eaLnBrk="1" hangingPunct="1">
              <a:spcBef>
                <a:spcPct val="0"/>
              </a:spcBef>
            </a:pPr>
            <a:endParaRPr lang="it-IT" altLang="it-CH"/>
          </a:p>
        </p:txBody>
      </p:sp>
      <p:sp>
        <p:nvSpPr>
          <p:cNvPr id="674820" name="Segnaposto numero diapositiva 3">
            <a:extLst>
              <a:ext uri="{FF2B5EF4-FFF2-40B4-BE49-F238E27FC236}">
                <a16:creationId xmlns:a16="http://schemas.microsoft.com/office/drawing/2014/main" id="{08D5948D-EC99-6189-00CE-1EF2C0F7CA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D59185-AD0F-475B-BE25-462AA2252D04}" type="slidenum">
              <a:rPr lang="it-IT" altLang="en-US" smtClean="0">
                <a:solidFill>
                  <a:srgbClr val="000000"/>
                </a:solidFill>
              </a:rPr>
              <a:pPr>
                <a:spcBef>
                  <a:spcPct val="0"/>
                </a:spcBef>
              </a:pPr>
              <a:t>236</a:t>
            </a:fld>
            <a:endParaRPr lang="it-IT" altLang="en-US">
              <a:solidFill>
                <a:srgbClr val="000000"/>
              </a:solidFil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Segnaposto immagine diapositiva 1">
            <a:extLst>
              <a:ext uri="{FF2B5EF4-FFF2-40B4-BE49-F238E27FC236}">
                <a16:creationId xmlns:a16="http://schemas.microsoft.com/office/drawing/2014/main" id="{954C9AFC-E50B-260E-60DD-F425F00C18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6867" name="Segnaposto note 2">
            <a:extLst>
              <a:ext uri="{FF2B5EF4-FFF2-40B4-BE49-F238E27FC236}">
                <a16:creationId xmlns:a16="http://schemas.microsoft.com/office/drawing/2014/main" id="{92A5ED4E-C925-869A-F65D-69D887BE0D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a:t>Tenga en cuenta la atmósfera de muerte surrealista y abrumadora que se cierne sobre este depósito.</a:t>
            </a:r>
            <a:endParaRPr lang="en-US" altLang="en-US"/>
          </a:p>
        </p:txBody>
      </p:sp>
      <p:sp>
        <p:nvSpPr>
          <p:cNvPr id="676868" name="Segnaposto numero diapositiva 3">
            <a:extLst>
              <a:ext uri="{FF2B5EF4-FFF2-40B4-BE49-F238E27FC236}">
                <a16:creationId xmlns:a16="http://schemas.microsoft.com/office/drawing/2014/main" id="{3BC747D1-00C5-6D2F-652E-4DB6D02F23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59AF69-C65C-41A9-95E7-9191E86223A8}" type="slidenum">
              <a:rPr lang="it-CH" altLang="en-US" smtClean="0">
                <a:latin typeface="Calibri" panose="020F0502020204030204" pitchFamily="34" charset="0"/>
              </a:rPr>
              <a:pPr/>
              <a:t>237</a:t>
            </a:fld>
            <a:endParaRPr lang="it-CH" altLang="en-US">
              <a:latin typeface="Calibri" panose="020F0502020204030204" pitchFamily="34"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Segnaposto immagine diapositiva 1">
            <a:extLst>
              <a:ext uri="{FF2B5EF4-FFF2-40B4-BE49-F238E27FC236}">
                <a16:creationId xmlns:a16="http://schemas.microsoft.com/office/drawing/2014/main" id="{B3D9E2BB-75BE-44DB-7871-FA535469B5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8915" name="Segnaposto note 2">
            <a:extLst>
              <a:ext uri="{FF2B5EF4-FFF2-40B4-BE49-F238E27FC236}">
                <a16:creationId xmlns:a16="http://schemas.microsoft.com/office/drawing/2014/main" id="{979E169B-652C-1F46-8572-62704B916B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http://www.suicidiologia.org/94/</a:t>
            </a:r>
          </a:p>
          <a:p>
            <a:r>
              <a:rPr lang="it-CH" altLang="it-CH"/>
              <a:t>http://www.lastampa.it/2007/11/16/esteri/us-army-pi-suicidi-che-caduti-in-iraq-RKlERKb0PbQGYQ7t4534MM/pagina.html</a:t>
            </a:r>
          </a:p>
          <a:p>
            <a:r>
              <a:rPr lang="it-CH" altLang="it-CH"/>
              <a:t>http://www.altreconomia.it/site/fr_contenuto_detail.php?intId=2214</a:t>
            </a:r>
          </a:p>
          <a:p>
            <a:r>
              <a:rPr lang="it-CH" altLang="it-CH"/>
              <a:t>http://www.sipri.org/googlemaps/2014_of_at_top_20_exp_map.html</a:t>
            </a:r>
          </a:p>
        </p:txBody>
      </p:sp>
      <p:sp>
        <p:nvSpPr>
          <p:cNvPr id="678916" name="Segnaposto numero diapositiva 3">
            <a:extLst>
              <a:ext uri="{FF2B5EF4-FFF2-40B4-BE49-F238E27FC236}">
                <a16:creationId xmlns:a16="http://schemas.microsoft.com/office/drawing/2014/main" id="{FAA438ED-1379-8CEA-04EA-A9D0216D31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B3DDBA-A417-4A14-ACAB-72DA11512DCC}" type="slidenum">
              <a:rPr lang="it-CH" altLang="en-US" sz="1300" smtClean="0"/>
              <a:pPr>
                <a:spcBef>
                  <a:spcPct val="0"/>
                </a:spcBef>
              </a:pPr>
              <a:t>238</a:t>
            </a:fld>
            <a:endParaRPr lang="it-CH" altLang="en-US" sz="130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Segnaposto immagine diapositiva 1">
            <a:extLst>
              <a:ext uri="{FF2B5EF4-FFF2-40B4-BE49-F238E27FC236}">
                <a16:creationId xmlns:a16="http://schemas.microsoft.com/office/drawing/2014/main" id="{D9E669DA-0FFC-165F-60E6-B5AC4ACB1C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0963" name="Segnaposto note 2">
            <a:extLst>
              <a:ext uri="{FF2B5EF4-FFF2-40B4-BE49-F238E27FC236}">
                <a16:creationId xmlns:a16="http://schemas.microsoft.com/office/drawing/2014/main" id="{1501AB0E-2329-40B5-FAF5-6CDC3C2D09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http://en.wikipedia.org/wiki/Worker%27s_union</a:t>
            </a:r>
          </a:p>
          <a:p>
            <a:r>
              <a:rPr lang="it-CH" altLang="it-CH"/>
              <a:t>https://en.wikipedia.org/wiki/Welfare</a:t>
            </a:r>
          </a:p>
          <a:p>
            <a:endParaRPr lang="it-CH" altLang="it-CH"/>
          </a:p>
        </p:txBody>
      </p:sp>
      <p:sp>
        <p:nvSpPr>
          <p:cNvPr id="680964" name="Segnaposto numero diapositiva 3">
            <a:extLst>
              <a:ext uri="{FF2B5EF4-FFF2-40B4-BE49-F238E27FC236}">
                <a16:creationId xmlns:a16="http://schemas.microsoft.com/office/drawing/2014/main" id="{747E3664-0430-3D0D-7943-27E7EE66BC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99B081-193F-4A40-9596-FE459C438263}" type="slidenum">
              <a:rPr lang="it-CH" altLang="en-US" smtClean="0"/>
              <a:pPr>
                <a:spcBef>
                  <a:spcPct val="0"/>
                </a:spcBef>
              </a:pPr>
              <a:t>239</a:t>
            </a:fld>
            <a:endParaRPr lang="it-CH" alt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a:extLst>
              <a:ext uri="{FF2B5EF4-FFF2-40B4-BE49-F238E27FC236}">
                <a16:creationId xmlns:a16="http://schemas.microsoft.com/office/drawing/2014/main" id="{8E71BEDE-F37A-F4F7-73A8-34E584A4E2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DF5B94-0A39-45E0-A9B6-47B6EFB286FB}" type="slidenum">
              <a:rPr lang="it-IT" altLang="en-US" smtClean="0">
                <a:solidFill>
                  <a:srgbClr val="000000"/>
                </a:solidFill>
              </a:rPr>
              <a:pPr>
                <a:spcBef>
                  <a:spcPct val="0"/>
                </a:spcBef>
              </a:pPr>
              <a:t>240</a:t>
            </a:fld>
            <a:endParaRPr lang="it-IT" altLang="en-US">
              <a:solidFill>
                <a:srgbClr val="000000"/>
              </a:solidFill>
            </a:endParaRPr>
          </a:p>
        </p:txBody>
      </p:sp>
      <p:sp>
        <p:nvSpPr>
          <p:cNvPr id="683011" name="Rectangle 2">
            <a:extLst>
              <a:ext uri="{FF2B5EF4-FFF2-40B4-BE49-F238E27FC236}">
                <a16:creationId xmlns:a16="http://schemas.microsoft.com/office/drawing/2014/main" id="{01805AFC-DB63-116D-39CD-18352BC139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2" name="Rectangle 3">
            <a:extLst>
              <a:ext uri="{FF2B5EF4-FFF2-40B4-BE49-F238E27FC236}">
                <a16:creationId xmlns:a16="http://schemas.microsoft.com/office/drawing/2014/main" id="{82F7CF94-A145-1F91-2291-21FF4DC790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Muchos desempleados son contratados en el ejército.</a:t>
            </a:r>
            <a:endParaRPr lang="it-IT" altLang="it-CH"/>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a:extLst>
              <a:ext uri="{FF2B5EF4-FFF2-40B4-BE49-F238E27FC236}">
                <a16:creationId xmlns:a16="http://schemas.microsoft.com/office/drawing/2014/main" id="{476AB631-C4AB-8A43-8E7D-D66B5E5689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E9FCB9-3F23-4438-8E2F-A049A54D4690}" type="slidenum">
              <a:rPr lang="it-IT" altLang="en-US" smtClean="0">
                <a:solidFill>
                  <a:srgbClr val="000000"/>
                </a:solidFill>
              </a:rPr>
              <a:pPr>
                <a:spcBef>
                  <a:spcPct val="0"/>
                </a:spcBef>
              </a:pPr>
              <a:t>241</a:t>
            </a:fld>
            <a:endParaRPr lang="it-IT" altLang="en-US">
              <a:solidFill>
                <a:srgbClr val="000000"/>
              </a:solidFill>
            </a:endParaRPr>
          </a:p>
        </p:txBody>
      </p:sp>
      <p:sp>
        <p:nvSpPr>
          <p:cNvPr id="685059" name="Rectangle 2">
            <a:extLst>
              <a:ext uri="{FF2B5EF4-FFF2-40B4-BE49-F238E27FC236}">
                <a16:creationId xmlns:a16="http://schemas.microsoft.com/office/drawing/2014/main" id="{E371CEF4-9B6D-2F9E-DC86-6AB20EAEAB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5060" name="Rectangle 3">
            <a:extLst>
              <a:ext uri="{FF2B5EF4-FFF2-40B4-BE49-F238E27FC236}">
                <a16:creationId xmlns:a16="http://schemas.microsoft.com/office/drawing/2014/main" id="{7A298FB3-7361-E8AD-57BB-EA70D4B934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ejército dispone de numerosos soldados. De este modo hay menos desempleados.</a:t>
            </a:r>
          </a:p>
          <a:p>
            <a:pPr eaLnBrk="1" hangingPunct="1">
              <a:spcBef>
                <a:spcPct val="0"/>
              </a:spcBef>
            </a:pPr>
            <a:endParaRPr lang="fr-CH" altLang="it-CH"/>
          </a:p>
          <a:p>
            <a:pPr eaLnBrk="1" hangingPunct="1">
              <a:spcBef>
                <a:spcPct val="0"/>
              </a:spcBef>
            </a:pPr>
            <a:r>
              <a:rPr lang="fr-CH" altLang="it-CH"/>
              <a:t>http://en.wikipedia.org/wiki/Army</a:t>
            </a:r>
          </a:p>
          <a:p>
            <a:pPr eaLnBrk="1" hangingPunct="1">
              <a:spcBef>
                <a:spcPct val="0"/>
              </a:spcBef>
            </a:pPr>
            <a:r>
              <a:rPr lang="fr-CH" altLang="it-CH"/>
              <a:t>http://en.wikipedia.org/wiki/NATO</a:t>
            </a:r>
          </a:p>
          <a:p>
            <a:pPr eaLnBrk="1" hangingPunct="1">
              <a:spcBef>
                <a:spcPct val="0"/>
              </a:spcBef>
            </a:pPr>
            <a:r>
              <a:rPr lang="fr-CH" altLang="it-CH"/>
              <a:t>https://en.wikipedia.org/wiki/American_military_bases</a:t>
            </a:r>
          </a:p>
          <a:p>
            <a:pPr eaLnBrk="1" hangingPunct="1">
              <a:spcBef>
                <a:spcPct val="0"/>
              </a:spcBef>
            </a:pPr>
            <a:r>
              <a:rPr lang="fr-CH" altLang="it-CH"/>
              <a:t> </a:t>
            </a:r>
            <a:endParaRPr lang="it-IT" altLang="it-CH"/>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Slide Image Placeholder 1">
            <a:extLst>
              <a:ext uri="{FF2B5EF4-FFF2-40B4-BE49-F238E27FC236}">
                <a16:creationId xmlns:a16="http://schemas.microsoft.com/office/drawing/2014/main" id="{61E83274-AF55-2852-FA5C-29DEA7A080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7107" name="Notes Placeholder 2">
            <a:extLst>
              <a:ext uri="{FF2B5EF4-FFF2-40B4-BE49-F238E27FC236}">
                <a16:creationId xmlns:a16="http://schemas.microsoft.com/office/drawing/2014/main" id="{6352B37D-FBC9-1A68-5C33-2BC84B511B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segundo batallón. Regimiento de marinos en viaje hacia Afganistán.</a:t>
            </a:r>
          </a:p>
          <a:p>
            <a:pPr eaLnBrk="1" hangingPunct="1">
              <a:spcBef>
                <a:spcPct val="0"/>
              </a:spcBef>
            </a:pPr>
            <a:endParaRPr lang="fr-CH" altLang="it-CH"/>
          </a:p>
          <a:p>
            <a:pPr eaLnBrk="1" hangingPunct="1">
              <a:spcBef>
                <a:spcPct val="0"/>
              </a:spcBef>
            </a:pPr>
            <a:r>
              <a:rPr lang="fr-CH" altLang="it-CH"/>
              <a:t>Martes 7 de febrero del 2009</a:t>
            </a:r>
          </a:p>
          <a:p>
            <a:pPr eaLnBrk="1" hangingPunct="1">
              <a:spcBef>
                <a:spcPct val="0"/>
              </a:spcBef>
            </a:pPr>
            <a:r>
              <a:rPr lang="fr-CH" altLang="it-CH"/>
              <a:t>Los soldados de Obama distribuidos en las 4 esquinas del mundo suman 456.250</a:t>
            </a:r>
          </a:p>
          <a:p>
            <a:pPr eaLnBrk="1" hangingPunct="1">
              <a:spcBef>
                <a:spcPct val="0"/>
              </a:spcBef>
            </a:pPr>
            <a:endParaRPr lang="fr-CH" altLang="it-CH"/>
          </a:p>
          <a:p>
            <a:pPr eaLnBrk="1" hangingPunct="1">
              <a:spcBef>
                <a:spcPct val="0"/>
              </a:spcBef>
            </a:pPr>
            <a:endParaRPr lang="fr-CH" altLang="it-CH"/>
          </a:p>
          <a:p>
            <a:pPr eaLnBrk="1" hangingPunct="1">
              <a:spcBef>
                <a:spcPct val="0"/>
              </a:spcBef>
            </a:pPr>
            <a:r>
              <a:rPr lang="it-IT" altLang="it-CH"/>
              <a:t> 1. Europa occidental y Atlántico </a:t>
            </a:r>
            <a:br>
              <a:rPr lang="it-IT" altLang="it-CH"/>
            </a:br>
            <a:r>
              <a:rPr lang="it-IT" altLang="it-CH"/>
              <a:t>      - Groenlandia 150</a:t>
            </a:r>
            <a:br>
              <a:rPr lang="it-IT" altLang="it-CH"/>
            </a:br>
            <a:r>
              <a:rPr lang="it-IT" altLang="it-CH"/>
              <a:t>      - Islandia 1.870</a:t>
            </a:r>
            <a:br>
              <a:rPr lang="it-IT" altLang="it-CH"/>
            </a:br>
            <a:r>
              <a:rPr lang="it-IT" altLang="it-CH"/>
              <a:t>      - Noruega 70</a:t>
            </a:r>
            <a:br>
              <a:rPr lang="it-IT" altLang="it-CH"/>
            </a:br>
            <a:r>
              <a:rPr lang="it-IT" altLang="it-CH"/>
              <a:t>      - Gran Bretaña 11.800</a:t>
            </a:r>
            <a:br>
              <a:rPr lang="it-IT" altLang="it-CH"/>
            </a:br>
            <a:r>
              <a:rPr lang="it-IT" altLang="it-CH"/>
              <a:t>      - Alemania 62.000</a:t>
            </a:r>
            <a:br>
              <a:rPr lang="it-IT" altLang="it-CH"/>
            </a:br>
            <a:r>
              <a:rPr lang="it-IT" altLang="it-CH"/>
              <a:t>      - Holanda 580</a:t>
            </a:r>
            <a:br>
              <a:rPr lang="it-IT" altLang="it-CH"/>
            </a:br>
            <a:r>
              <a:rPr lang="it-IT" altLang="it-CH"/>
              <a:t>      - Bélgica 1.530</a:t>
            </a:r>
            <a:br>
              <a:rPr lang="it-IT" altLang="it-CH"/>
            </a:br>
            <a:r>
              <a:rPr lang="it-IT" altLang="it-CH"/>
              <a:t>      - España 1.950</a:t>
            </a:r>
            <a:br>
              <a:rPr lang="it-IT" altLang="it-CH"/>
            </a:br>
            <a:r>
              <a:rPr lang="it-IT" altLang="it-CH"/>
              <a:t>      - Portugal 970</a:t>
            </a:r>
            <a:br>
              <a:rPr lang="it-IT" altLang="it-CH"/>
            </a:br>
            <a:r>
              <a:rPr lang="it-IT" altLang="it-CH"/>
              <a:t>      - Soldados en mar 7.500</a:t>
            </a:r>
            <a:br>
              <a:rPr lang="it-IT" altLang="it-CH"/>
            </a:br>
            <a:r>
              <a:rPr lang="it-IT" altLang="it-CH"/>
              <a:t>      Total 88.420</a:t>
            </a:r>
            <a:br>
              <a:rPr lang="it-IT" altLang="it-CH"/>
            </a:br>
            <a:br>
              <a:rPr lang="it-IT" altLang="it-CH"/>
            </a:br>
            <a:r>
              <a:rPr lang="it-IT" altLang="it-CH"/>
              <a:t>      2. Europa meridional y Mediterráneo </a:t>
            </a:r>
            <a:br>
              <a:rPr lang="it-IT" altLang="it-CH"/>
            </a:br>
            <a:r>
              <a:rPr lang="it-IT" altLang="it-CH"/>
              <a:t>      - Italia 13.350</a:t>
            </a:r>
            <a:br>
              <a:rPr lang="it-IT" altLang="it-CH"/>
            </a:br>
            <a:r>
              <a:rPr lang="it-IT" altLang="it-CH"/>
              <a:t>      - Bosnia 800</a:t>
            </a:r>
            <a:br>
              <a:rPr lang="it-IT" altLang="it-CH"/>
            </a:br>
            <a:r>
              <a:rPr lang="it-IT" altLang="it-CH"/>
              <a:t>      - Kosovo 1.800</a:t>
            </a:r>
            <a:br>
              <a:rPr lang="it-IT" altLang="it-CH"/>
            </a:br>
            <a:r>
              <a:rPr lang="it-IT" altLang="it-CH"/>
              <a:t>      - Macedonia 100</a:t>
            </a:r>
            <a:br>
              <a:rPr lang="it-IT" altLang="it-CH"/>
            </a:br>
            <a:r>
              <a:rPr lang="it-IT" altLang="it-CH"/>
              <a:t>      - Grecia 560</a:t>
            </a:r>
            <a:br>
              <a:rPr lang="it-IT" altLang="it-CH"/>
            </a:br>
            <a:r>
              <a:rPr lang="it-IT" altLang="it-CH"/>
              <a:t>      - Turquía 1.760</a:t>
            </a:r>
            <a:br>
              <a:rPr lang="it-IT" altLang="it-CH"/>
            </a:br>
            <a:r>
              <a:rPr lang="it-IT" altLang="it-CH"/>
              <a:t>      - Soldados en mar 21.000</a:t>
            </a:r>
            <a:br>
              <a:rPr lang="it-IT" altLang="it-CH"/>
            </a:br>
            <a:r>
              <a:rPr lang="it-IT" altLang="it-CH"/>
              <a:t>      Total 39.370</a:t>
            </a:r>
            <a:br>
              <a:rPr lang="it-IT" altLang="it-CH"/>
            </a:br>
            <a:br>
              <a:rPr lang="it-IT" altLang="it-CH"/>
            </a:br>
            <a:r>
              <a:rPr lang="it-IT" altLang="it-CH"/>
              <a:t>      3. Asia oriental y Pacifico</a:t>
            </a:r>
            <a:br>
              <a:rPr lang="it-IT" altLang="it-CH"/>
            </a:br>
            <a:r>
              <a:rPr lang="it-IT" altLang="it-CH"/>
              <a:t>      - Japón 49.000</a:t>
            </a:r>
            <a:br>
              <a:rPr lang="it-IT" altLang="it-CH"/>
            </a:br>
            <a:r>
              <a:rPr lang="it-IT" altLang="it-CH"/>
              <a:t>      - Corea del Sur 31.000</a:t>
            </a:r>
            <a:br>
              <a:rPr lang="it-IT" altLang="it-CH"/>
            </a:br>
            <a:r>
              <a:rPr lang="it-IT" altLang="it-CH"/>
              <a:t>      - Isla Marshall 50</a:t>
            </a:r>
            <a:br>
              <a:rPr lang="it-IT" altLang="it-CH"/>
            </a:br>
            <a:r>
              <a:rPr lang="it-IT" altLang="it-CH"/>
              <a:t>      - Thailandia 250</a:t>
            </a:r>
            <a:br>
              <a:rPr lang="it-IT" altLang="it-CH"/>
            </a:br>
            <a:r>
              <a:rPr lang="it-IT" altLang="it-CH"/>
              <a:t>      - Filipina 100</a:t>
            </a:r>
            <a:br>
              <a:rPr lang="it-IT" altLang="it-CH"/>
            </a:br>
            <a:r>
              <a:rPr lang="it-IT" altLang="it-CH"/>
              <a:t>      - Guam 3.020</a:t>
            </a:r>
            <a:br>
              <a:rPr lang="it-IT" altLang="it-CH"/>
            </a:br>
            <a:r>
              <a:rPr lang="it-IT" altLang="it-CH"/>
              <a:t>      - Singapur 175</a:t>
            </a:r>
            <a:br>
              <a:rPr lang="it-IT" altLang="it-CH"/>
            </a:br>
            <a:r>
              <a:rPr lang="it-IT" altLang="it-CH"/>
              <a:t>      - Australia 200</a:t>
            </a:r>
            <a:br>
              <a:rPr lang="it-IT" altLang="it-CH"/>
            </a:br>
            <a:r>
              <a:rPr lang="it-IT" altLang="it-CH"/>
              <a:t>      Total 83.795</a:t>
            </a:r>
            <a:br>
              <a:rPr lang="it-IT" altLang="it-CH"/>
            </a:br>
            <a:br>
              <a:rPr lang="it-IT" altLang="it-CH"/>
            </a:br>
            <a:r>
              <a:rPr lang="it-IT" altLang="it-CH"/>
              <a:t>      4. Medio oriente y Océano Índico</a:t>
            </a:r>
            <a:br>
              <a:rPr lang="it-IT" altLang="it-CH"/>
            </a:br>
            <a:r>
              <a:rPr lang="it-IT" altLang="it-CH"/>
              <a:t>      - Iraq 144.000</a:t>
            </a:r>
            <a:br>
              <a:rPr lang="it-IT" altLang="it-CH"/>
            </a:br>
            <a:r>
              <a:rPr lang="it-IT" altLang="it-CH"/>
              <a:t>      - Afganistán 19.600 (dato che ci risulta notevolmente sottostimato)</a:t>
            </a:r>
            <a:br>
              <a:rPr lang="it-IT" altLang="it-CH"/>
            </a:br>
            <a:r>
              <a:rPr lang="it-IT" altLang="it-CH"/>
              <a:t>      - Pakistan 50</a:t>
            </a:r>
            <a:br>
              <a:rPr lang="it-IT" altLang="it-CH"/>
            </a:br>
            <a:r>
              <a:rPr lang="it-IT" altLang="it-CH"/>
              <a:t>      - Kuwait 25.250</a:t>
            </a:r>
            <a:br>
              <a:rPr lang="it-IT" altLang="it-CH"/>
            </a:br>
            <a:r>
              <a:rPr lang="it-IT" altLang="it-CH"/>
              <a:t>      - Bahrein 1.700</a:t>
            </a:r>
            <a:br>
              <a:rPr lang="it-IT" altLang="it-CH"/>
            </a:br>
            <a:r>
              <a:rPr lang="it-IT" altLang="it-CH"/>
              <a:t>      - Qatar 3.430</a:t>
            </a:r>
            <a:br>
              <a:rPr lang="it-IT" altLang="it-CH"/>
            </a:br>
            <a:r>
              <a:rPr lang="it-IT" altLang="it-CH"/>
              <a:t>      - Emirati Arabi Uniti 1.120</a:t>
            </a:r>
            <a:br>
              <a:rPr lang="it-IT" altLang="it-CH"/>
            </a:br>
            <a:r>
              <a:rPr lang="it-IT" altLang="it-CH"/>
              <a:t>      - Arabia Saudita 500</a:t>
            </a:r>
            <a:br>
              <a:rPr lang="it-IT" altLang="it-CH"/>
            </a:br>
            <a:r>
              <a:rPr lang="it-IT" altLang="it-CH"/>
              <a:t>      - Gibuti 1.800</a:t>
            </a:r>
            <a:br>
              <a:rPr lang="it-IT" altLang="it-CH"/>
            </a:br>
            <a:r>
              <a:rPr lang="it-IT" altLang="it-CH"/>
              <a:t>      - Diego Garcia 700</a:t>
            </a:r>
            <a:br>
              <a:rPr lang="it-IT" altLang="it-CH"/>
            </a:br>
            <a:r>
              <a:rPr lang="it-IT" altLang="it-CH"/>
              <a:t>      - Egipto 815</a:t>
            </a:r>
            <a:br>
              <a:rPr lang="it-IT" altLang="it-CH"/>
            </a:br>
            <a:r>
              <a:rPr lang="it-IT" altLang="it-CH"/>
              <a:t>      - Soldados en mar  23.000</a:t>
            </a:r>
            <a:br>
              <a:rPr lang="it-IT" altLang="it-CH"/>
            </a:br>
            <a:r>
              <a:rPr lang="it-IT" altLang="it-CH"/>
              <a:t>      Total 221.965</a:t>
            </a:r>
            <a:br>
              <a:rPr lang="it-IT" altLang="it-CH"/>
            </a:br>
            <a:br>
              <a:rPr lang="it-IT" altLang="it-CH"/>
            </a:br>
            <a:r>
              <a:rPr lang="it-IT" altLang="it-CH"/>
              <a:t>      5. América Latina</a:t>
            </a:r>
            <a:br>
              <a:rPr lang="it-IT" altLang="it-CH"/>
            </a:br>
            <a:r>
              <a:rPr lang="it-IT" altLang="it-CH"/>
              <a:t>      - Cuba (Guantánamo) 700</a:t>
            </a:r>
            <a:br>
              <a:rPr lang="it-IT" altLang="it-CH"/>
            </a:br>
            <a:r>
              <a:rPr lang="it-IT" altLang="it-CH"/>
              <a:t>      - Puerto Rico 21.280</a:t>
            </a:r>
            <a:br>
              <a:rPr lang="it-IT" altLang="it-CH"/>
            </a:br>
            <a:r>
              <a:rPr lang="it-IT" altLang="it-CH"/>
              <a:t>      - Honduras 440</a:t>
            </a:r>
            <a:br>
              <a:rPr lang="it-IT" altLang="it-CH"/>
            </a:br>
            <a:r>
              <a:rPr lang="it-IT" altLang="it-CH"/>
              <a:t>      - Guyana 200</a:t>
            </a:r>
            <a:br>
              <a:rPr lang="it-IT" altLang="it-CH"/>
            </a:br>
            <a:r>
              <a:rPr lang="it-IT" altLang="it-CH"/>
              <a:t>      - Colombia 50</a:t>
            </a:r>
            <a:br>
              <a:rPr lang="it-IT" altLang="it-CH"/>
            </a:br>
            <a:r>
              <a:rPr lang="it-IT" altLang="it-CH"/>
              <a:t>      - Ecuador 30</a:t>
            </a:r>
            <a:br>
              <a:rPr lang="it-IT" altLang="it-CH"/>
            </a:br>
            <a:r>
              <a:rPr lang="it-IT" altLang="it-CH"/>
              <a:t>      Total 22.700</a:t>
            </a:r>
          </a:p>
          <a:p>
            <a:pPr eaLnBrk="1" hangingPunct="1">
              <a:spcBef>
                <a:spcPct val="0"/>
              </a:spcBef>
            </a:pPr>
            <a:endParaRPr lang="it-IT" altLang="it-CH"/>
          </a:p>
          <a:p>
            <a:pPr eaLnBrk="1" hangingPunct="1">
              <a:spcBef>
                <a:spcPct val="0"/>
              </a:spcBef>
            </a:pPr>
            <a:r>
              <a:rPr lang="en-US" altLang="it-CH"/>
              <a:t>Total general 456.250</a:t>
            </a:r>
          </a:p>
          <a:p>
            <a:pPr eaLnBrk="1" hangingPunct="1">
              <a:spcBef>
                <a:spcPct val="0"/>
              </a:spcBef>
            </a:pPr>
            <a:endParaRPr lang="en-US" altLang="it-CH"/>
          </a:p>
          <a:p>
            <a:pPr eaLnBrk="1" hangingPunct="1">
              <a:spcBef>
                <a:spcPct val="0"/>
              </a:spcBef>
            </a:pPr>
            <a:r>
              <a:rPr lang="en-US" altLang="it-CH"/>
              <a:t>http://en.wikipedia.org/wiki/War_in_Afghanistan_(2001%E2%80%93present)</a:t>
            </a:r>
          </a:p>
          <a:p>
            <a:pPr eaLnBrk="1" hangingPunct="1">
              <a:spcBef>
                <a:spcPct val="0"/>
              </a:spcBef>
            </a:pPr>
            <a:r>
              <a:rPr lang="en-US" altLang="it-CH"/>
              <a:t>http://en.wikipedia.org/wiki/Us_bases_around_the_world</a:t>
            </a:r>
          </a:p>
          <a:p>
            <a:pPr eaLnBrk="1" hangingPunct="1">
              <a:spcBef>
                <a:spcPct val="0"/>
              </a:spcBef>
            </a:pPr>
            <a:endParaRPr lang="en-US" altLang="it-CH"/>
          </a:p>
          <a:p>
            <a:pPr eaLnBrk="1" hangingPunct="1">
              <a:spcBef>
                <a:spcPct val="0"/>
              </a:spcBef>
            </a:pPr>
            <a:endParaRPr lang="en-US" altLang="it-CH"/>
          </a:p>
        </p:txBody>
      </p:sp>
      <p:sp>
        <p:nvSpPr>
          <p:cNvPr id="687108" name="Slide Number Placeholder 3">
            <a:extLst>
              <a:ext uri="{FF2B5EF4-FFF2-40B4-BE49-F238E27FC236}">
                <a16:creationId xmlns:a16="http://schemas.microsoft.com/office/drawing/2014/main" id="{9AB08CFD-6BCB-29FE-EAD2-28B9C2F94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9CC9D6-BF84-43FB-8F00-E23FD7289059}" type="slidenum">
              <a:rPr lang="it-IT" altLang="en-US" smtClean="0">
                <a:solidFill>
                  <a:srgbClr val="000000"/>
                </a:solidFill>
              </a:rPr>
              <a:pPr>
                <a:spcBef>
                  <a:spcPct val="0"/>
                </a:spcBef>
              </a:pPr>
              <a:t>242</a:t>
            </a:fld>
            <a:endParaRPr lang="it-IT" altLang="en-US">
              <a:solidFill>
                <a:srgbClr val="000000"/>
              </a:solidFill>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a:extLst>
              <a:ext uri="{FF2B5EF4-FFF2-40B4-BE49-F238E27FC236}">
                <a16:creationId xmlns:a16="http://schemas.microsoft.com/office/drawing/2014/main" id="{8EDDF221-3E59-8CA7-7927-E768FA29FD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503009-F1AB-44D3-A39F-B275736B9485}" type="slidenum">
              <a:rPr lang="it-IT" altLang="en-US" smtClean="0">
                <a:solidFill>
                  <a:srgbClr val="000000"/>
                </a:solidFill>
              </a:rPr>
              <a:pPr>
                <a:spcBef>
                  <a:spcPct val="0"/>
                </a:spcBef>
              </a:pPr>
              <a:t>243</a:t>
            </a:fld>
            <a:endParaRPr lang="it-IT" altLang="en-US">
              <a:solidFill>
                <a:srgbClr val="000000"/>
              </a:solidFill>
            </a:endParaRPr>
          </a:p>
        </p:txBody>
      </p:sp>
      <p:sp>
        <p:nvSpPr>
          <p:cNvPr id="689155" name="Rectangle 2">
            <a:extLst>
              <a:ext uri="{FF2B5EF4-FFF2-40B4-BE49-F238E27FC236}">
                <a16:creationId xmlns:a16="http://schemas.microsoft.com/office/drawing/2014/main" id="{20411455-5EED-754C-B48C-168ABC3139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9156" name="Rectangle 3">
            <a:extLst>
              <a:ext uri="{FF2B5EF4-FFF2-40B4-BE49-F238E27FC236}">
                <a16:creationId xmlns:a16="http://schemas.microsoft.com/office/drawing/2014/main" id="{58FC8BFA-9977-8B09-6B4E-BA7774F18B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¡Horrible!</a:t>
            </a:r>
          </a:p>
          <a:p>
            <a:pPr eaLnBrk="1" hangingPunct="1">
              <a:spcBef>
                <a:spcPct val="0"/>
              </a:spcBef>
            </a:pPr>
            <a:endParaRPr lang="fr-CH" altLang="it-CH"/>
          </a:p>
          <a:p>
            <a:pPr eaLnBrk="1" hangingPunct="1">
              <a:spcBef>
                <a:spcPct val="0"/>
              </a:spcBef>
            </a:pPr>
            <a:r>
              <a:rPr lang="it-IT" altLang="it-CH"/>
              <a:t>http://www.sipri.org/yearbook/2012/04</a:t>
            </a:r>
          </a:p>
          <a:p>
            <a:pPr eaLnBrk="1" hangingPunct="1">
              <a:spcBef>
                <a:spcPct val="0"/>
              </a:spcBef>
            </a:pPr>
            <a:r>
              <a:rPr lang="it-IT" altLang="it-CH"/>
              <a:t>http://www.fas.org/sgp/crs/row/RL30150.pdf</a:t>
            </a:r>
          </a:p>
          <a:p>
            <a:pPr eaLnBrk="1" hangingPunct="1">
              <a:spcBef>
                <a:spcPct val="0"/>
              </a:spcBef>
            </a:pPr>
            <a:r>
              <a:rPr lang="it-IT" altLang="it-CH"/>
              <a:t>https://es.wikipedia.org/wiki/Defense_Advanced_Research_Projects_Agency</a:t>
            </a:r>
          </a:p>
          <a:p>
            <a:pPr eaLnBrk="1" hangingPunct="1">
              <a:spcBef>
                <a:spcPct val="0"/>
              </a:spcBef>
            </a:pPr>
            <a:endParaRPr lang="it-IT" altLang="it-CH"/>
          </a:p>
          <a:p>
            <a:pPr eaLnBrk="1" hangingPunct="1">
              <a:spcBef>
                <a:spcPct val="0"/>
              </a:spcBef>
            </a:pPr>
            <a:r>
              <a:rPr lang="it-IT" altLang="it-CH"/>
              <a:t>https://www.sipri.org/sites/default/files/2017-09/yb17-summary_ita.pdf </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Segnaposto immagine diapositiva 1">
            <a:extLst>
              <a:ext uri="{FF2B5EF4-FFF2-40B4-BE49-F238E27FC236}">
                <a16:creationId xmlns:a16="http://schemas.microsoft.com/office/drawing/2014/main" id="{73CDF803-9864-0C83-B4AA-137343BD3B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1203" name="Segnaposto note 2">
            <a:extLst>
              <a:ext uri="{FF2B5EF4-FFF2-40B4-BE49-F238E27FC236}">
                <a16:creationId xmlns:a16="http://schemas.microsoft.com/office/drawing/2014/main" id="{4EA99855-AF7C-6D6D-FE04-3F09D85BEC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https://es.wikipedia.org/wiki/Rosa_Luxemburgo</a:t>
            </a:r>
          </a:p>
          <a:p>
            <a:endParaRPr lang="en-US" altLang="en-US"/>
          </a:p>
        </p:txBody>
      </p:sp>
      <p:sp>
        <p:nvSpPr>
          <p:cNvPr id="691204" name="Segnaposto numero diapositiva 3">
            <a:extLst>
              <a:ext uri="{FF2B5EF4-FFF2-40B4-BE49-F238E27FC236}">
                <a16:creationId xmlns:a16="http://schemas.microsoft.com/office/drawing/2014/main" id="{718149C3-72CD-C711-E488-497D16E1E0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F05F79-2472-4BB0-B349-268B4ACA2D77}" type="slidenum">
              <a:rPr lang="it-CH" altLang="en-US" smtClean="0">
                <a:latin typeface="Calibri" panose="020F0502020204030204" pitchFamily="34" charset="0"/>
              </a:rPr>
              <a:pPr/>
              <a:t>244</a:t>
            </a:fld>
            <a:endParaRPr lang="it-CH" altLang="en-US">
              <a:latin typeface="Calibri" panose="020F0502020204030204" pitchFamily="34"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7">
            <a:extLst>
              <a:ext uri="{FF2B5EF4-FFF2-40B4-BE49-F238E27FC236}">
                <a16:creationId xmlns:a16="http://schemas.microsoft.com/office/drawing/2014/main" id="{8B9154D7-66D6-B4C3-60F0-FE8C05D6B3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BE5921-F57E-474E-B140-B176E01D9B3C}" type="slidenum">
              <a:rPr lang="it-IT" altLang="en-US" smtClean="0">
                <a:solidFill>
                  <a:srgbClr val="000000"/>
                </a:solidFill>
              </a:rPr>
              <a:pPr>
                <a:spcBef>
                  <a:spcPct val="0"/>
                </a:spcBef>
              </a:pPr>
              <a:t>245</a:t>
            </a:fld>
            <a:endParaRPr lang="it-IT" altLang="en-US">
              <a:solidFill>
                <a:srgbClr val="000000"/>
              </a:solidFill>
            </a:endParaRPr>
          </a:p>
        </p:txBody>
      </p:sp>
      <p:sp>
        <p:nvSpPr>
          <p:cNvPr id="693251" name="Rectangle 2">
            <a:extLst>
              <a:ext uri="{FF2B5EF4-FFF2-40B4-BE49-F238E27FC236}">
                <a16:creationId xmlns:a16="http://schemas.microsoft.com/office/drawing/2014/main" id="{B1797DB5-1D5C-4161-7AC8-2BEF9B0173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3252" name="Rectangle 3">
            <a:extLst>
              <a:ext uri="{FF2B5EF4-FFF2-40B4-BE49-F238E27FC236}">
                <a16:creationId xmlns:a16="http://schemas.microsoft.com/office/drawing/2014/main" id="{CB0CA008-0BF0-C94E-3DD8-A1A22C78C2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Se trata de justificar el rearmamento y la utilización de armas y soldados.</a:t>
            </a:r>
            <a:endParaRPr lang="it-IT" altLang="it-C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BAB7C45C-2457-548B-C5E0-19FB477676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a:extLst>
              <a:ext uri="{FF2B5EF4-FFF2-40B4-BE49-F238E27FC236}">
                <a16:creationId xmlns:a16="http://schemas.microsoft.com/office/drawing/2014/main" id="{8B3C5F44-BA9C-71A1-7AC8-0ADBE419E3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it-CH"/>
              <a:t>https://es.wikipedia.org/wiki/Exportaci%C3%B3n</a:t>
            </a:r>
          </a:p>
        </p:txBody>
      </p:sp>
      <p:sp>
        <p:nvSpPr>
          <p:cNvPr id="247812" name="Slide Number Placeholder 3">
            <a:extLst>
              <a:ext uri="{FF2B5EF4-FFF2-40B4-BE49-F238E27FC236}">
                <a16:creationId xmlns:a16="http://schemas.microsoft.com/office/drawing/2014/main" id="{CE479E92-C831-A2BC-D5D8-DE9EA41118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EC8D20-5FC8-4CBF-A19C-123191539BFF}" type="slidenum">
              <a:rPr lang="it-IT" altLang="en-US" smtClean="0">
                <a:solidFill>
                  <a:srgbClr val="000000"/>
                </a:solidFill>
              </a:rPr>
              <a:pPr>
                <a:spcBef>
                  <a:spcPct val="0"/>
                </a:spcBef>
              </a:pPr>
              <a:t>25</a:t>
            </a:fld>
            <a:endParaRPr lang="it-IT" altLang="en-US">
              <a:solidFill>
                <a:srgbClr val="000000"/>
              </a:solidFill>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a:extLst>
              <a:ext uri="{FF2B5EF4-FFF2-40B4-BE49-F238E27FC236}">
                <a16:creationId xmlns:a16="http://schemas.microsoft.com/office/drawing/2014/main" id="{D4D67947-EA47-2134-9F89-6C8D858366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EFB9FD-632E-4FA6-A1B3-4268C8C13A0C}" type="slidenum">
              <a:rPr lang="it-IT" altLang="en-US" smtClean="0">
                <a:solidFill>
                  <a:srgbClr val="000000"/>
                </a:solidFill>
              </a:rPr>
              <a:pPr>
                <a:spcBef>
                  <a:spcPct val="0"/>
                </a:spcBef>
              </a:pPr>
              <a:t>246</a:t>
            </a:fld>
            <a:endParaRPr lang="it-IT" altLang="en-US">
              <a:solidFill>
                <a:srgbClr val="000000"/>
              </a:solidFill>
            </a:endParaRPr>
          </a:p>
        </p:txBody>
      </p:sp>
      <p:sp>
        <p:nvSpPr>
          <p:cNvPr id="695299" name="Rectangle 2">
            <a:extLst>
              <a:ext uri="{FF2B5EF4-FFF2-40B4-BE49-F238E27FC236}">
                <a16:creationId xmlns:a16="http://schemas.microsoft.com/office/drawing/2014/main" id="{766A6416-3005-0413-D35D-52C75FB061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5300" name="Rectangle 3">
            <a:extLst>
              <a:ext uri="{FF2B5EF4-FFF2-40B4-BE49-F238E27FC236}">
                <a16:creationId xmlns:a16="http://schemas.microsoft.com/office/drawing/2014/main" id="{23CCD69D-8CEC-6B46-2B45-B750A98AB1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it-CH"/>
          </a:p>
          <a:p>
            <a:pPr eaLnBrk="1" hangingPunct="1">
              <a:spcBef>
                <a:spcPct val="0"/>
              </a:spcBef>
            </a:pPr>
            <a:r>
              <a:rPr lang="es-ES" altLang="it-CH"/>
              <a:t>El capitalismo tiende a destruir sus dos fuentes de riqueza: la naturaleza y el ser humano. (Karl Marx)</a:t>
            </a:r>
            <a:endParaRPr lang="fr-CH" altLang="it-CH"/>
          </a:p>
          <a:p>
            <a:pPr eaLnBrk="1" hangingPunct="1">
              <a:spcBef>
                <a:spcPct val="0"/>
              </a:spcBef>
            </a:pPr>
            <a:endParaRPr lang="fr-CH" altLang="it-CH"/>
          </a:p>
          <a:p>
            <a:pPr eaLnBrk="1" hangingPunct="1">
              <a:spcBef>
                <a:spcPct val="0"/>
              </a:spcBef>
            </a:pPr>
            <a:r>
              <a:rPr lang="fr-CH" altLang="it-CH"/>
              <a:t>La utilización de soldados y armas conlleva a la guerra. </a:t>
            </a:r>
          </a:p>
          <a:p>
            <a:pPr eaLnBrk="1" hangingPunct="1">
              <a:spcBef>
                <a:spcPct val="0"/>
              </a:spcBef>
            </a:pPr>
            <a:r>
              <a:rPr lang="fr-CH" altLang="it-CH"/>
              <a:t>Luego de tener todo destruido, es necesario reconstruir. Esto conlleva a la necesidad de producir nuevos bienes y servicios y la industria vuelve al movimiento.</a:t>
            </a:r>
          </a:p>
          <a:p>
            <a:pPr eaLnBrk="1" hangingPunct="1">
              <a:spcBef>
                <a:spcPct val="0"/>
              </a:spcBef>
            </a:pPr>
            <a:r>
              <a:rPr lang="fr-CH" altLang="it-CH"/>
              <a:t>Los sobrevivientes desempleados reencuentran empleo y reciben salario. Ellos pueden comprar otros bienes y servicios y así continuar. </a:t>
            </a:r>
          </a:p>
          <a:p>
            <a:pPr eaLnBrk="1" hangingPunct="1">
              <a:spcBef>
                <a:spcPct val="0"/>
              </a:spcBef>
            </a:pPr>
            <a:r>
              <a:rPr lang="fr-CH" altLang="it-CH"/>
              <a:t>¿Es esto cierto? </a:t>
            </a:r>
          </a:p>
          <a:p>
            <a:pPr eaLnBrk="1" hangingPunct="1">
              <a:spcBef>
                <a:spcPct val="0"/>
              </a:spcBef>
            </a:pPr>
            <a:r>
              <a:rPr lang="fr-CH" altLang="it-CH"/>
              <a:t>Solamente una parte, pues la automatización se propaga y una parte de los trabajadores ha sido remplazada por las nuevas máquinas automáticas.</a:t>
            </a:r>
          </a:p>
          <a:p>
            <a:pPr eaLnBrk="1" hangingPunct="1">
              <a:spcBef>
                <a:spcPct val="0"/>
              </a:spcBef>
            </a:pPr>
            <a:endParaRPr lang="fr-CH" altLang="it-CH"/>
          </a:p>
          <a:p>
            <a:pPr eaLnBrk="1" hangingPunct="1">
              <a:spcBef>
                <a:spcPct val="0"/>
              </a:spcBef>
            </a:pPr>
            <a:r>
              <a:rPr lang="fr-CH" altLang="it-CH"/>
              <a:t>http://en.wikipedia.org/wiki/Dresden_1945</a:t>
            </a:r>
          </a:p>
          <a:p>
            <a:pPr eaLnBrk="1" hangingPunct="1">
              <a:spcBef>
                <a:spcPct val="0"/>
              </a:spcBef>
            </a:pPr>
            <a:r>
              <a:rPr lang="fr-CH" altLang="it-CH"/>
              <a:t>http://en.wikipedia.org/wiki/Bombing_of_Nagasaki</a:t>
            </a:r>
          </a:p>
          <a:p>
            <a:pPr eaLnBrk="1" hangingPunct="1">
              <a:spcBef>
                <a:spcPct val="0"/>
              </a:spcBef>
            </a:pPr>
            <a:r>
              <a:rPr lang="fr-CH" altLang="it-CH"/>
              <a:t>http://en.wikipedia.org/wiki/Jenin_Massacre</a:t>
            </a:r>
          </a:p>
          <a:p>
            <a:pPr eaLnBrk="1" hangingPunct="1">
              <a:spcBef>
                <a:spcPct val="0"/>
              </a:spcBef>
            </a:pPr>
            <a:r>
              <a:rPr lang="fr-CH" altLang="it-CH"/>
              <a:t>  </a:t>
            </a:r>
            <a:endParaRPr lang="it-IT" altLang="it-CH"/>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773C229E-9C6B-6733-73FE-297833422A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6CA7C8-C647-4AFD-9D6A-7BAF590EF3A7}" type="slidenum">
              <a:rPr lang="it-IT" altLang="en-US" smtClean="0">
                <a:solidFill>
                  <a:srgbClr val="000000"/>
                </a:solidFill>
              </a:rPr>
              <a:pPr>
                <a:spcBef>
                  <a:spcPct val="0"/>
                </a:spcBef>
              </a:pPr>
              <a:t>247</a:t>
            </a:fld>
            <a:endParaRPr lang="it-IT" altLang="en-US">
              <a:solidFill>
                <a:srgbClr val="000000"/>
              </a:solidFill>
            </a:endParaRPr>
          </a:p>
        </p:txBody>
      </p:sp>
      <p:sp>
        <p:nvSpPr>
          <p:cNvPr id="697347" name="Rectangle 2">
            <a:extLst>
              <a:ext uri="{FF2B5EF4-FFF2-40B4-BE49-F238E27FC236}">
                <a16:creationId xmlns:a16="http://schemas.microsoft.com/office/drawing/2014/main" id="{9BC1288C-4BE8-E078-42C5-E9E6112BB2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7348" name="Rectangle 3">
            <a:extLst>
              <a:ext uri="{FF2B5EF4-FFF2-40B4-BE49-F238E27FC236}">
                <a16:creationId xmlns:a16="http://schemas.microsoft.com/office/drawing/2014/main" id="{5531B1E7-4CA6-BED9-CB9B-7C22E7B6C5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resultado de la guerra: muchos muertos y destrucciones. Para la humanidad es un desastre.</a:t>
            </a:r>
          </a:p>
          <a:p>
            <a:pPr eaLnBrk="1" hangingPunct="1">
              <a:spcBef>
                <a:spcPct val="0"/>
              </a:spcBef>
            </a:pPr>
            <a:endParaRPr lang="fr-CH" altLang="it-CH"/>
          </a:p>
          <a:p>
            <a:pPr eaLnBrk="1" hangingPunct="1">
              <a:spcBef>
                <a:spcPct val="0"/>
              </a:spcBef>
            </a:pPr>
            <a:r>
              <a:rPr lang="it-IT" altLang="it-CH"/>
              <a:t>http://en.wikipedia.org/wiki/Vietnam_war</a:t>
            </a:r>
          </a:p>
          <a:p>
            <a:pPr eaLnBrk="1" hangingPunct="1">
              <a:spcBef>
                <a:spcPct val="0"/>
              </a:spcBef>
            </a:pPr>
            <a:r>
              <a:rPr lang="it-IT" altLang="it-CH"/>
              <a:t>http://en.wikipedia.org/wiki/World_war_II</a:t>
            </a:r>
          </a:p>
          <a:p>
            <a:pPr eaLnBrk="1" hangingPunct="1">
              <a:spcBef>
                <a:spcPct val="0"/>
              </a:spcBef>
            </a:pPr>
            <a:endParaRPr lang="it-IT" altLang="it-CH"/>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Slide Image Placeholder 1">
            <a:extLst>
              <a:ext uri="{FF2B5EF4-FFF2-40B4-BE49-F238E27FC236}">
                <a16:creationId xmlns:a16="http://schemas.microsoft.com/office/drawing/2014/main" id="{14DBF2BF-4145-E8A4-843C-8CFCE2A061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9395" name="Notes Placeholder 2">
            <a:extLst>
              <a:ext uri="{FF2B5EF4-FFF2-40B4-BE49-F238E27FC236}">
                <a16:creationId xmlns:a16="http://schemas.microsoft.com/office/drawing/2014/main" id="{25BCDB8A-604F-E5EB-C092-0389465FC1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En la guerra, no hay nada honorable</a:t>
            </a:r>
          </a:p>
          <a:p>
            <a:pPr eaLnBrk="1" hangingPunct="1">
              <a:spcBef>
                <a:spcPct val="0"/>
              </a:spcBef>
            </a:pPr>
            <a:endParaRPr lang="es-ES" altLang="it-CH"/>
          </a:p>
          <a:p>
            <a:pPr eaLnBrk="1" hangingPunct="1">
              <a:spcBef>
                <a:spcPct val="0"/>
              </a:spcBef>
            </a:pPr>
            <a:r>
              <a:rPr lang="en-US" altLang="it-CH"/>
              <a:t>http://time.com/3625453/torture-report-senate-cia-interrogation/#3625453/torture-report-senate-cia-interrogation/</a:t>
            </a:r>
          </a:p>
          <a:p>
            <a:pPr eaLnBrk="1" hangingPunct="1">
              <a:spcBef>
                <a:spcPct val="0"/>
              </a:spcBef>
            </a:pPr>
            <a:endParaRPr lang="en-US" altLang="it-CH"/>
          </a:p>
        </p:txBody>
      </p:sp>
      <p:sp>
        <p:nvSpPr>
          <p:cNvPr id="699396" name="Slide Number Placeholder 3">
            <a:extLst>
              <a:ext uri="{FF2B5EF4-FFF2-40B4-BE49-F238E27FC236}">
                <a16:creationId xmlns:a16="http://schemas.microsoft.com/office/drawing/2014/main" id="{5C3D9E5F-8086-6072-2CA1-6F2843E544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945D6E-C554-4573-AADB-F292719026F0}" type="slidenum">
              <a:rPr lang="it-IT" altLang="en-US" smtClean="0">
                <a:solidFill>
                  <a:srgbClr val="000000"/>
                </a:solidFill>
              </a:rPr>
              <a:pPr>
                <a:spcBef>
                  <a:spcPct val="0"/>
                </a:spcBef>
              </a:pPr>
              <a:t>248</a:t>
            </a:fld>
            <a:endParaRPr lang="it-IT" altLang="en-US">
              <a:solidFill>
                <a:srgbClr val="000000"/>
              </a:solidFill>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BDEBA593-1C20-3683-A2CA-D3E5EB7916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EF2350-B1CC-492A-B58F-1B6BE192594A}" type="slidenum">
              <a:rPr lang="it-IT" altLang="en-US" smtClean="0">
                <a:solidFill>
                  <a:srgbClr val="000000"/>
                </a:solidFill>
              </a:rPr>
              <a:pPr>
                <a:spcBef>
                  <a:spcPct val="0"/>
                </a:spcBef>
              </a:pPr>
              <a:t>249</a:t>
            </a:fld>
            <a:endParaRPr lang="it-IT" altLang="en-US">
              <a:solidFill>
                <a:srgbClr val="000000"/>
              </a:solidFill>
            </a:endParaRPr>
          </a:p>
        </p:txBody>
      </p:sp>
      <p:sp>
        <p:nvSpPr>
          <p:cNvPr id="701443" name="Rectangle 2">
            <a:extLst>
              <a:ext uri="{FF2B5EF4-FFF2-40B4-BE49-F238E27FC236}">
                <a16:creationId xmlns:a16="http://schemas.microsoft.com/office/drawing/2014/main" id="{F12D1D82-69F1-E559-3F66-634DD2B541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1444" name="Rectangle 3">
            <a:extLst>
              <a:ext uri="{FF2B5EF4-FFF2-40B4-BE49-F238E27FC236}">
                <a16:creationId xmlns:a16="http://schemas.microsoft.com/office/drawing/2014/main" id="{A5B58936-C70A-E3DF-4CEB-B7C6D8D37D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desempleo: un « daño colateral » del sistema capitalista y economía de mercado.</a:t>
            </a:r>
          </a:p>
          <a:p>
            <a:pPr eaLnBrk="1" hangingPunct="1">
              <a:spcBef>
                <a:spcPct val="0"/>
              </a:spcBef>
            </a:pPr>
            <a:r>
              <a:rPr lang="it-IT" altLang="it-CH"/>
              <a:t>http://www.datosmacro.com/paro/espana</a:t>
            </a:r>
          </a:p>
          <a:p>
            <a:pPr eaLnBrk="1" hangingPunct="1">
              <a:spcBef>
                <a:spcPct val="0"/>
              </a:spcBef>
            </a:pPr>
            <a:r>
              <a:rPr lang="it-IT" altLang="it-CH"/>
              <a:t>http://www.elperiodico.com/es/noticias/economia/paro-espana-cae-2013-2977409</a:t>
            </a:r>
          </a:p>
          <a:p>
            <a:pPr eaLnBrk="1" hangingPunct="1">
              <a:spcBef>
                <a:spcPct val="0"/>
              </a:spcBef>
            </a:pPr>
            <a:endParaRPr lang="it-IT" altLang="it-CH"/>
          </a:p>
          <a:p>
            <a:pPr eaLnBrk="1" hangingPunct="1">
              <a:spcBef>
                <a:spcPct val="0"/>
              </a:spcBef>
            </a:pPr>
            <a:r>
              <a:rPr lang="it-IT" altLang="it-CH"/>
              <a:t>https://es.wikipedia.org/wiki/Desempleo_en_Espa%C3%B1a</a:t>
            </a:r>
          </a:p>
          <a:p>
            <a:pPr eaLnBrk="1" hangingPunct="1">
              <a:spcBef>
                <a:spcPct val="0"/>
              </a:spcBef>
            </a:pPr>
            <a:r>
              <a:rPr lang="it-IT" altLang="it-CH"/>
              <a:t>http://en.wikipedia.org/wiki/Unemployment</a:t>
            </a:r>
          </a:p>
          <a:p>
            <a:pPr eaLnBrk="1" hangingPunct="1">
              <a:spcBef>
                <a:spcPct val="0"/>
              </a:spcBef>
            </a:pPr>
            <a:r>
              <a:rPr lang="it-IT" altLang="it-CH"/>
              <a:t>http://www.bls.gov/news.release/pdf/empsit.pdf</a:t>
            </a:r>
          </a:p>
          <a:p>
            <a:pPr eaLnBrk="1" hangingPunct="1">
              <a:spcBef>
                <a:spcPct val="0"/>
              </a:spcBef>
            </a:pPr>
            <a:r>
              <a:rPr lang="it-IT" altLang="it-CH"/>
              <a:t>http://www.bbc.co.uk/news/business-24045546</a:t>
            </a:r>
          </a:p>
          <a:p>
            <a:pPr eaLnBrk="1" hangingPunct="1">
              <a:spcBef>
                <a:spcPct val="0"/>
              </a:spcBef>
            </a:pPr>
            <a:r>
              <a:rPr lang="it-IT" altLang="it-CH"/>
              <a:t>http://www.ilo.org/global/research/global-reports/weso/2015-changing-nature-of-jobs/WCMS_368643/lang--es/index.htm</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7">
            <a:extLst>
              <a:ext uri="{FF2B5EF4-FFF2-40B4-BE49-F238E27FC236}">
                <a16:creationId xmlns:a16="http://schemas.microsoft.com/office/drawing/2014/main" id="{59E1CF56-EF29-60FF-D97A-3F173E1F12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89C2D0-5775-48AC-8E60-79F77E109EB3}" type="slidenum">
              <a:rPr lang="it-IT" altLang="en-US" smtClean="0">
                <a:solidFill>
                  <a:srgbClr val="000000"/>
                </a:solidFill>
              </a:rPr>
              <a:pPr>
                <a:spcBef>
                  <a:spcPct val="0"/>
                </a:spcBef>
              </a:pPr>
              <a:t>250</a:t>
            </a:fld>
            <a:endParaRPr lang="it-IT" altLang="en-US">
              <a:solidFill>
                <a:srgbClr val="000000"/>
              </a:solidFill>
            </a:endParaRPr>
          </a:p>
        </p:txBody>
      </p:sp>
      <p:sp>
        <p:nvSpPr>
          <p:cNvPr id="703491" name="Rectangle 2">
            <a:extLst>
              <a:ext uri="{FF2B5EF4-FFF2-40B4-BE49-F238E27FC236}">
                <a16:creationId xmlns:a16="http://schemas.microsoft.com/office/drawing/2014/main" id="{1E3E4164-E382-079E-15DF-EE13BCF73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3492" name="Rectangle 3">
            <a:extLst>
              <a:ext uri="{FF2B5EF4-FFF2-40B4-BE49-F238E27FC236}">
                <a16:creationId xmlns:a16="http://schemas.microsoft.com/office/drawing/2014/main" id="{DBC6C1D1-1E66-E21A-36C8-E92370A990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Segnaposto immagine diapositiva 1">
            <a:extLst>
              <a:ext uri="{FF2B5EF4-FFF2-40B4-BE49-F238E27FC236}">
                <a16:creationId xmlns:a16="http://schemas.microsoft.com/office/drawing/2014/main" id="{420BE305-4782-08FA-F9C8-52FBBEDA48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5539" name="Segnaposto note 2">
            <a:extLst>
              <a:ext uri="{FF2B5EF4-FFF2-40B4-BE49-F238E27FC236}">
                <a16:creationId xmlns:a16="http://schemas.microsoft.com/office/drawing/2014/main" id="{74ABDB6C-2472-B301-6CF8-769CF517FC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705540" name="Segnaposto numero diapositiva 3">
            <a:extLst>
              <a:ext uri="{FF2B5EF4-FFF2-40B4-BE49-F238E27FC236}">
                <a16:creationId xmlns:a16="http://schemas.microsoft.com/office/drawing/2014/main" id="{3EB0349D-01EA-AB83-ECFA-A87C14F174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94610A-856D-47B0-A32E-9541934228D8}" type="slidenum">
              <a:rPr lang="it-CH" altLang="en-US" smtClean="0"/>
              <a:pPr>
                <a:spcBef>
                  <a:spcPct val="0"/>
                </a:spcBef>
              </a:pPr>
              <a:t>251</a:t>
            </a:fld>
            <a:endParaRPr lang="it-CH" alt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7">
            <a:extLst>
              <a:ext uri="{FF2B5EF4-FFF2-40B4-BE49-F238E27FC236}">
                <a16:creationId xmlns:a16="http://schemas.microsoft.com/office/drawing/2014/main" id="{485AA082-7EA0-131E-72DE-28AC20072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8EDFEA-DA66-43D2-8425-36044424E659}" type="slidenum">
              <a:rPr lang="it-IT" altLang="en-US" smtClean="0">
                <a:solidFill>
                  <a:srgbClr val="000000"/>
                </a:solidFill>
              </a:rPr>
              <a:pPr>
                <a:spcBef>
                  <a:spcPct val="0"/>
                </a:spcBef>
              </a:pPr>
              <a:t>252</a:t>
            </a:fld>
            <a:endParaRPr lang="it-IT" altLang="en-US">
              <a:solidFill>
                <a:srgbClr val="000000"/>
              </a:solidFill>
            </a:endParaRPr>
          </a:p>
        </p:txBody>
      </p:sp>
      <p:sp>
        <p:nvSpPr>
          <p:cNvPr id="707587" name="Rectangle 2">
            <a:extLst>
              <a:ext uri="{FF2B5EF4-FFF2-40B4-BE49-F238E27FC236}">
                <a16:creationId xmlns:a16="http://schemas.microsoft.com/office/drawing/2014/main" id="{404A6BEF-826E-475F-F9E5-6CC1B3FC78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7588" name="Rectangle 3">
            <a:extLst>
              <a:ext uri="{FF2B5EF4-FFF2-40B4-BE49-F238E27FC236}">
                <a16:creationId xmlns:a16="http://schemas.microsoft.com/office/drawing/2014/main" id="{86AC1E99-0C36-C5A9-2B9D-3EF0D41953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El propietario ha cerrado la fábrica y el permanece delante de su almacén repleto de ravioli invendibles. Su más grande deseo es de vender los raviolis antes de la fecha de expiración. En caso contrario los raviolis (y todo su capital) estará perdido.</a:t>
            </a:r>
          </a:p>
          <a:p>
            <a:r>
              <a:rPr lang="es-ES" altLang="it-CH"/>
              <a:t>Los desempleados, quienes no tienen dinero piden al propietario que les de un poco de raviolis para ellos y sus familias. Pero el propietario exige a cambio recibir dinero. </a:t>
            </a:r>
          </a:p>
          <a:p>
            <a:r>
              <a:rPr lang="es-ES" altLang="it-CH"/>
              <a:t>Los desempleados saquean al propietario y toman los raviolis (es el saqueo). El propietario llama a la policía.  </a:t>
            </a:r>
          </a:p>
          <a:p>
            <a:endParaRPr lang="es-ES" altLang="it-CH"/>
          </a:p>
          <a:p>
            <a:r>
              <a:rPr lang="es-ES" altLang="it-CH"/>
              <a:t>https://es.wikipedia.org/wiki/Saqueo</a:t>
            </a:r>
          </a:p>
          <a:p>
            <a:r>
              <a:rPr lang="es-ES" altLang="it-CH"/>
              <a:t>http://en.wikipedia.org/wiki/Looting</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Segnaposto immagine diapositiva 1">
            <a:extLst>
              <a:ext uri="{FF2B5EF4-FFF2-40B4-BE49-F238E27FC236}">
                <a16:creationId xmlns:a16="http://schemas.microsoft.com/office/drawing/2014/main" id="{98A6D633-1116-1CA2-070D-346F9B238F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9635" name="Segnaposto note 2">
            <a:extLst>
              <a:ext uri="{FF2B5EF4-FFF2-40B4-BE49-F238E27FC236}">
                <a16:creationId xmlns:a16="http://schemas.microsoft.com/office/drawing/2014/main" id="{D6C86706-3691-9A2A-8F05-0E360F284F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El estado burgués garantiza y defiende la propiedad privada, porque esta es una de sus obligaciones previstas en la ley y en la constitución.</a:t>
            </a:r>
          </a:p>
          <a:p>
            <a:r>
              <a:rPr lang="es-ES" altLang="it-CH"/>
              <a:t>En consecuencia, el Estado debe intervenir.</a:t>
            </a:r>
          </a:p>
          <a:p>
            <a:endParaRPr lang="es-ES" altLang="it-CH"/>
          </a:p>
        </p:txBody>
      </p:sp>
      <p:sp>
        <p:nvSpPr>
          <p:cNvPr id="709636" name="Segnaposto numero diapositiva 3">
            <a:extLst>
              <a:ext uri="{FF2B5EF4-FFF2-40B4-BE49-F238E27FC236}">
                <a16:creationId xmlns:a16="http://schemas.microsoft.com/office/drawing/2014/main" id="{F8264AA3-6012-8287-5644-5D69D7D876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814B1A-821B-40DF-B3F2-671B4ACB653B}" type="slidenum">
              <a:rPr lang="it-CH" altLang="en-US" smtClean="0"/>
              <a:pPr>
                <a:spcBef>
                  <a:spcPct val="0"/>
                </a:spcBef>
              </a:pPr>
              <a:t>253</a:t>
            </a:fld>
            <a:endParaRPr lang="it-CH" alt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a:extLst>
              <a:ext uri="{FF2B5EF4-FFF2-40B4-BE49-F238E27FC236}">
                <a16:creationId xmlns:a16="http://schemas.microsoft.com/office/drawing/2014/main" id="{F665621A-35A2-FAF4-B25E-E748BFDFED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E79AAC-5E23-46F0-A603-0BCC96BFADD8}" type="slidenum">
              <a:rPr lang="it-IT" altLang="en-US" smtClean="0">
                <a:solidFill>
                  <a:srgbClr val="000000"/>
                </a:solidFill>
              </a:rPr>
              <a:pPr>
                <a:spcBef>
                  <a:spcPct val="0"/>
                </a:spcBef>
              </a:pPr>
              <a:t>254</a:t>
            </a:fld>
            <a:endParaRPr lang="it-IT" altLang="en-US">
              <a:solidFill>
                <a:srgbClr val="000000"/>
              </a:solidFill>
            </a:endParaRPr>
          </a:p>
        </p:txBody>
      </p:sp>
      <p:sp>
        <p:nvSpPr>
          <p:cNvPr id="711683" name="Rectangle 2">
            <a:extLst>
              <a:ext uri="{FF2B5EF4-FFF2-40B4-BE49-F238E27FC236}">
                <a16:creationId xmlns:a16="http://schemas.microsoft.com/office/drawing/2014/main" id="{524843C3-20B1-FD9C-7059-66FBF5CCEA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1684" name="Rectangle 3">
            <a:extLst>
              <a:ext uri="{FF2B5EF4-FFF2-40B4-BE49-F238E27FC236}">
                <a16:creationId xmlns:a16="http://schemas.microsoft.com/office/drawing/2014/main" id="{645FCCEF-523E-A0AD-F6DC-F9A3D2EF69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Arriba la policía y captura los desempleados que están tratando de saquear el deposito de raviolis.</a:t>
            </a:r>
          </a:p>
          <a:p>
            <a:pPr eaLnBrk="1" hangingPunct="1">
              <a:spcBef>
                <a:spcPct val="0"/>
              </a:spcBef>
            </a:pPr>
            <a:endParaRPr lang="fr-CH" altLang="it-CH"/>
          </a:p>
          <a:p>
            <a:pPr eaLnBrk="1" hangingPunct="1">
              <a:spcBef>
                <a:spcPct val="0"/>
              </a:spcBef>
            </a:pPr>
            <a:r>
              <a:rPr lang="fr-CH" altLang="it-CH"/>
              <a:t>https://es.wikipedia.org/wiki/Econom%C3%ADa_y_%C3%A9tica_de_la_propiedad_privada</a:t>
            </a:r>
          </a:p>
          <a:p>
            <a:pPr eaLnBrk="1" hangingPunct="1">
              <a:spcBef>
                <a:spcPct val="0"/>
              </a:spcBef>
            </a:pPr>
            <a:r>
              <a:rPr lang="fr-CH" altLang="it-CH"/>
              <a:t>https://en.wikipedia.org/wiki/Private_property</a:t>
            </a:r>
          </a:p>
          <a:p>
            <a:pPr eaLnBrk="1" hangingPunct="1">
              <a:spcBef>
                <a:spcPct val="0"/>
              </a:spcBef>
            </a:pPr>
            <a:endParaRPr lang="fr-CH" altLang="it-CH"/>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a:extLst>
              <a:ext uri="{FF2B5EF4-FFF2-40B4-BE49-F238E27FC236}">
                <a16:creationId xmlns:a16="http://schemas.microsoft.com/office/drawing/2014/main" id="{6A41D9B7-BBB8-B5F9-975C-3B0731A0A3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2C1BFE-D741-4406-8036-A1CDBDA3492D}" type="slidenum">
              <a:rPr lang="it-IT" altLang="en-US" smtClean="0">
                <a:solidFill>
                  <a:srgbClr val="000000"/>
                </a:solidFill>
              </a:rPr>
              <a:pPr>
                <a:spcBef>
                  <a:spcPct val="0"/>
                </a:spcBef>
              </a:pPr>
              <a:t>255</a:t>
            </a:fld>
            <a:endParaRPr lang="it-IT" altLang="en-US">
              <a:solidFill>
                <a:srgbClr val="000000"/>
              </a:solidFill>
            </a:endParaRPr>
          </a:p>
        </p:txBody>
      </p:sp>
      <p:sp>
        <p:nvSpPr>
          <p:cNvPr id="713731" name="Rectangle 2">
            <a:extLst>
              <a:ext uri="{FF2B5EF4-FFF2-40B4-BE49-F238E27FC236}">
                <a16:creationId xmlns:a16="http://schemas.microsoft.com/office/drawing/2014/main" id="{AA66000D-745E-0838-B8AE-968FA8F3C4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3732" name="Rectangle 3">
            <a:extLst>
              <a:ext uri="{FF2B5EF4-FFF2-40B4-BE49-F238E27FC236}">
                <a16:creationId xmlns:a16="http://schemas.microsoft.com/office/drawing/2014/main" id="{419BFA53-B6DB-8F3C-13CB-DC19BB80B8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Llega la policía… pero los desempleados son muchos (ellos han llegado de todas las regiones para tomar los raviolis) y también ellos capturan a los policías.</a:t>
            </a:r>
          </a:p>
          <a:p>
            <a:pPr eaLnBrk="1" hangingPunct="1">
              <a:spcBef>
                <a:spcPct val="0"/>
              </a:spcBef>
            </a:pPr>
            <a:r>
              <a:rPr lang="fr-CH" altLang="it-CH"/>
              <a:t>Los desempleados continúan tomando los raviolis.</a:t>
            </a:r>
          </a:p>
          <a:p>
            <a:pPr eaLnBrk="1" hangingPunct="1">
              <a:spcBef>
                <a:spcPct val="0"/>
              </a:spcBef>
            </a:pPr>
            <a:r>
              <a:rPr lang="fr-CH" altLang="it-CH"/>
              <a:t>El propietario pide nuevamente la ayuda del Estado.</a:t>
            </a:r>
          </a:p>
          <a:p>
            <a:pPr eaLnBrk="1" hangingPunct="1">
              <a:spcBef>
                <a:spcPct val="0"/>
              </a:spcBef>
            </a:pPr>
            <a:r>
              <a:rPr lang="fr-CH" altLang="it-CH"/>
              <a:t>El estado debe intervenir pues según la constitución él es el garante de la propiedad privada.</a:t>
            </a:r>
          </a:p>
          <a:p>
            <a:pPr eaLnBrk="1" hangingPunct="1">
              <a:spcBef>
                <a:spcPct val="0"/>
              </a:spcBef>
            </a:pPr>
            <a:r>
              <a:rPr lang="fr-CH" altLang="it-CH"/>
              <a:t>(Instrumentos de la propiedad privada: registro de la tierra, registro de comercio, propiedad intelectual, certificado de propiedad, etc.)</a:t>
            </a:r>
            <a:endParaRPr lang="it-IT" altLang="it-C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89FA252C-5FB2-FC60-7F6F-0F75ACD9D8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951955-7E71-45DC-B28F-16D780F62B13}" type="slidenum">
              <a:rPr lang="it-IT" altLang="en-US" smtClean="0">
                <a:solidFill>
                  <a:srgbClr val="000000"/>
                </a:solidFill>
              </a:rPr>
              <a:pPr>
                <a:spcBef>
                  <a:spcPct val="0"/>
                </a:spcBef>
              </a:pPr>
              <a:t>26</a:t>
            </a:fld>
            <a:endParaRPr lang="it-IT" altLang="en-US">
              <a:solidFill>
                <a:srgbClr val="000000"/>
              </a:solidFill>
            </a:endParaRPr>
          </a:p>
        </p:txBody>
      </p:sp>
      <p:sp>
        <p:nvSpPr>
          <p:cNvPr id="249859" name="Rectangle 2">
            <a:extLst>
              <a:ext uri="{FF2B5EF4-FFF2-40B4-BE49-F238E27FC236}">
                <a16:creationId xmlns:a16="http://schemas.microsoft.com/office/drawing/2014/main" id="{F31BCCB3-406F-143E-6E8B-F05F315FD4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60" name="Rectangle 3">
            <a:extLst>
              <a:ext uri="{FF2B5EF4-FFF2-40B4-BE49-F238E27FC236}">
                <a16:creationId xmlns:a16="http://schemas.microsoft.com/office/drawing/2014/main" id="{835912F8-6635-F37E-C03E-1E6B04161C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Francia la casa Renault también tiene saturado el mercado francés y ahora tratan de exportar a Alemania. </a:t>
            </a:r>
            <a:endParaRPr lang="it-IT" altLang="it-CH"/>
          </a:p>
          <a:p>
            <a:pPr eaLnBrk="1" hangingPunct="1">
              <a:spcBef>
                <a:spcPct val="0"/>
              </a:spcBef>
            </a:pPr>
            <a:endParaRPr lang="it-IT" altLang="it-CH"/>
          </a:p>
          <a:p>
            <a:pPr eaLnBrk="1" hangingPunct="1">
              <a:spcBef>
                <a:spcPct val="0"/>
              </a:spcBef>
            </a:pPr>
            <a:r>
              <a:rPr lang="it-IT" altLang="it-CH">
                <a:solidFill>
                  <a:srgbClr val="000000"/>
                </a:solidFill>
              </a:rPr>
              <a:t>https://es.wikipedia.org/wiki/Renault</a:t>
            </a:r>
          </a:p>
          <a:p>
            <a:pPr eaLnBrk="1" hangingPunct="1">
              <a:spcBef>
                <a:spcPct val="0"/>
              </a:spcBef>
            </a:pPr>
            <a:r>
              <a:rPr lang="it-IT" altLang="it-CH">
                <a:solidFill>
                  <a:srgbClr val="000000"/>
                </a:solidFill>
              </a:rPr>
              <a:t>http://en.wikipedia.org/wiki/Renault</a:t>
            </a:r>
          </a:p>
          <a:p>
            <a:pPr eaLnBrk="1" hangingPunct="1">
              <a:spcBef>
                <a:spcPct val="0"/>
              </a:spcBef>
            </a:pPr>
            <a:endParaRPr lang="it-IT" altLang="it-CH"/>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a:extLst>
              <a:ext uri="{FF2B5EF4-FFF2-40B4-BE49-F238E27FC236}">
                <a16:creationId xmlns:a16="http://schemas.microsoft.com/office/drawing/2014/main" id="{26D0361B-5FD3-3AC8-C5EF-18BBFB77AB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574641-BE11-4DF0-9B22-3F50D8452762}" type="slidenum">
              <a:rPr lang="it-IT" altLang="en-US" smtClean="0">
                <a:solidFill>
                  <a:srgbClr val="000000"/>
                </a:solidFill>
              </a:rPr>
              <a:pPr>
                <a:spcBef>
                  <a:spcPct val="0"/>
                </a:spcBef>
              </a:pPr>
              <a:t>256</a:t>
            </a:fld>
            <a:endParaRPr lang="it-IT" altLang="en-US">
              <a:solidFill>
                <a:srgbClr val="000000"/>
              </a:solidFill>
            </a:endParaRPr>
          </a:p>
        </p:txBody>
      </p:sp>
      <p:sp>
        <p:nvSpPr>
          <p:cNvPr id="715779" name="Rectangle 2">
            <a:extLst>
              <a:ext uri="{FF2B5EF4-FFF2-40B4-BE49-F238E27FC236}">
                <a16:creationId xmlns:a16="http://schemas.microsoft.com/office/drawing/2014/main" id="{E440FDAA-E4D6-00B0-4A54-23EDE52A08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5780" name="Rectangle 3">
            <a:extLst>
              <a:ext uri="{FF2B5EF4-FFF2-40B4-BE49-F238E27FC236}">
                <a16:creationId xmlns:a16="http://schemas.microsoft.com/office/drawing/2014/main" id="{ED6FEDF3-70BA-BAF1-DE6A-84A10F50FB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Llega el ejército nacional y también el ejército extranjero llamado en refuerzo.</a:t>
            </a:r>
          </a:p>
          <a:p>
            <a:pPr eaLnBrk="1" hangingPunct="1">
              <a:spcBef>
                <a:spcPct val="0"/>
              </a:spcBef>
            </a:pPr>
            <a:r>
              <a:rPr lang="it-CH" altLang="it-CH"/>
              <a:t>(Usualmente el ejército de los Estados Unidos o la OTAN)</a:t>
            </a:r>
            <a:endParaRPr lang="it-IT" altLang="it-CH"/>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7">
            <a:extLst>
              <a:ext uri="{FF2B5EF4-FFF2-40B4-BE49-F238E27FC236}">
                <a16:creationId xmlns:a16="http://schemas.microsoft.com/office/drawing/2014/main" id="{C1FC61A9-A9F5-B7B7-358E-8AA9E5CEAB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6F7C4D-332B-4CEF-9C35-9515D9395C1A}" type="slidenum">
              <a:rPr lang="it-IT" altLang="en-US" smtClean="0">
                <a:solidFill>
                  <a:srgbClr val="000000"/>
                </a:solidFill>
              </a:rPr>
              <a:pPr>
                <a:spcBef>
                  <a:spcPct val="0"/>
                </a:spcBef>
              </a:pPr>
              <a:t>257</a:t>
            </a:fld>
            <a:endParaRPr lang="it-IT" altLang="en-US">
              <a:solidFill>
                <a:srgbClr val="000000"/>
              </a:solidFill>
            </a:endParaRPr>
          </a:p>
        </p:txBody>
      </p:sp>
      <p:sp>
        <p:nvSpPr>
          <p:cNvPr id="717827" name="Rectangle 2">
            <a:extLst>
              <a:ext uri="{FF2B5EF4-FFF2-40B4-BE49-F238E27FC236}">
                <a16:creationId xmlns:a16="http://schemas.microsoft.com/office/drawing/2014/main" id="{8BCDADEC-785F-56CD-5761-90BDD77A51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828" name="Rectangle 3">
            <a:extLst>
              <a:ext uri="{FF2B5EF4-FFF2-40B4-BE49-F238E27FC236}">
                <a16:creationId xmlns:a16="http://schemas.microsoft.com/office/drawing/2014/main" id="{4DF570CF-61A9-36F1-50DE-12C86E3891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Como en Vietnam, el pueblo lucha por sus derechos y gana.</a:t>
            </a:r>
          </a:p>
          <a:p>
            <a:pPr eaLnBrk="1" hangingPunct="1">
              <a:spcBef>
                <a:spcPct val="0"/>
              </a:spcBef>
            </a:pPr>
            <a:endParaRPr lang="fr-CH" altLang="it-CH"/>
          </a:p>
          <a:p>
            <a:pPr eaLnBrk="1" hangingPunct="1">
              <a:spcBef>
                <a:spcPct val="0"/>
              </a:spcBef>
            </a:pPr>
            <a:r>
              <a:rPr lang="it-IT" altLang="it-CH"/>
              <a:t>https://es.wikipedia.org/wiki/Guerra_del_Vietnam</a:t>
            </a:r>
          </a:p>
          <a:p>
            <a:pPr eaLnBrk="1" hangingPunct="1">
              <a:spcBef>
                <a:spcPct val="0"/>
              </a:spcBef>
            </a:pPr>
            <a:r>
              <a:rPr lang="it-IT" altLang="it-CH"/>
              <a:t>http://en.wikipedia.org/wiki/Vietnam_War</a:t>
            </a:r>
          </a:p>
          <a:p>
            <a:pPr eaLnBrk="1" hangingPunct="1">
              <a:spcBef>
                <a:spcPct val="0"/>
              </a:spcBef>
            </a:pPr>
            <a:r>
              <a:rPr lang="it-IT" altLang="it-CH"/>
              <a:t>https://es.wikipedia.org/wiki/Revoluci%C3%B3n_social</a:t>
            </a:r>
          </a:p>
          <a:p>
            <a:pPr eaLnBrk="1" hangingPunct="1">
              <a:spcBef>
                <a:spcPct val="0"/>
              </a:spcBef>
            </a:pPr>
            <a:r>
              <a:rPr lang="it-IT" altLang="it-CH"/>
              <a:t>http://en.wikipedia.org/wiki/Social_revolution</a:t>
            </a:r>
          </a:p>
          <a:p>
            <a:pPr eaLnBrk="1" hangingPunct="1">
              <a:spcBef>
                <a:spcPct val="0"/>
              </a:spcBef>
            </a:pPr>
            <a:endParaRPr lang="it-IT" altLang="it-CH"/>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Segnaposto immagine diapositiva 1">
            <a:extLst>
              <a:ext uri="{FF2B5EF4-FFF2-40B4-BE49-F238E27FC236}">
                <a16:creationId xmlns:a16="http://schemas.microsoft.com/office/drawing/2014/main" id="{99039BC2-3BA2-9E01-C280-B988D39162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9875" name="Segnaposto note 2">
            <a:extLst>
              <a:ext uri="{FF2B5EF4-FFF2-40B4-BE49-F238E27FC236}">
                <a16:creationId xmlns:a16="http://schemas.microsoft.com/office/drawing/2014/main" id="{45828D53-6DA6-182C-9F6E-2157739228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Obviamente, una revolución no es un paseo, pero una larga y agotadora lucha, incluso con consecuencias trágicas.</a:t>
            </a:r>
            <a:endParaRPr lang="it-CH" altLang="it-CH"/>
          </a:p>
        </p:txBody>
      </p:sp>
      <p:sp>
        <p:nvSpPr>
          <p:cNvPr id="719876" name="Segnaposto numero diapositiva 3">
            <a:extLst>
              <a:ext uri="{FF2B5EF4-FFF2-40B4-BE49-F238E27FC236}">
                <a16:creationId xmlns:a16="http://schemas.microsoft.com/office/drawing/2014/main" id="{43BCBF74-C28C-4065-A481-647D45E37F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BD37DF-F664-46A0-A6FF-8A697BB6D4BC}" type="slidenum">
              <a:rPr lang="it-CH" altLang="en-US" smtClean="0"/>
              <a:pPr>
                <a:spcBef>
                  <a:spcPct val="0"/>
                </a:spcBef>
              </a:pPr>
              <a:t>258</a:t>
            </a:fld>
            <a:endParaRPr lang="it-CH" alt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Segnaposto immagine diapositiva 1">
            <a:extLst>
              <a:ext uri="{FF2B5EF4-FFF2-40B4-BE49-F238E27FC236}">
                <a16:creationId xmlns:a16="http://schemas.microsoft.com/office/drawing/2014/main" id="{24AE809D-0123-685A-D5C7-8EF44BB7A3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3" name="Segnaposto note 2">
            <a:extLst>
              <a:ext uri="{FF2B5EF4-FFF2-40B4-BE49-F238E27FC236}">
                <a16:creationId xmlns:a16="http://schemas.microsoft.com/office/drawing/2014/main" id="{D3FC9F89-39C4-03F3-9D5C-875227A295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Lenin: Che fare</a:t>
            </a:r>
          </a:p>
          <a:p>
            <a:endParaRPr lang="it-CH" altLang="it-CH"/>
          </a:p>
          <a:p>
            <a:r>
              <a:rPr lang="it-CH" altLang="it-CH"/>
              <a:t>https://en.wikipedia.org/wiki/Lenin</a:t>
            </a:r>
          </a:p>
          <a:p>
            <a:r>
              <a:rPr lang="es-ES" altLang="it-CH"/>
              <a:t>Lenin: ¿Qué hacer ?</a:t>
            </a:r>
          </a:p>
          <a:p>
            <a:r>
              <a:rPr lang="es-ES" altLang="it-CH"/>
              <a:t>https://es.wikipedia.org/wiki/Leninismo</a:t>
            </a:r>
          </a:p>
          <a:p>
            <a:r>
              <a:rPr lang="es-ES" altLang="it-CH"/>
              <a:t>https://es.wikipedia.org/wiki/Qu%C3%A9_hacer</a:t>
            </a:r>
          </a:p>
          <a:p>
            <a:endParaRPr lang="es-ES" altLang="it-CH"/>
          </a:p>
        </p:txBody>
      </p:sp>
      <p:sp>
        <p:nvSpPr>
          <p:cNvPr id="721924" name="Segnaposto numero diapositiva 3">
            <a:extLst>
              <a:ext uri="{FF2B5EF4-FFF2-40B4-BE49-F238E27FC236}">
                <a16:creationId xmlns:a16="http://schemas.microsoft.com/office/drawing/2014/main" id="{43409568-80DE-2E83-FB8C-EAF318069A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287245-64AA-42A1-966C-E9EC1446B4E2}" type="slidenum">
              <a:rPr lang="it-CH" altLang="en-US" smtClean="0">
                <a:solidFill>
                  <a:srgbClr val="000000"/>
                </a:solidFill>
              </a:rPr>
              <a:pPr>
                <a:spcBef>
                  <a:spcPct val="0"/>
                </a:spcBef>
              </a:pPr>
              <a:t>259</a:t>
            </a:fld>
            <a:endParaRPr lang="it-CH" altLang="en-US">
              <a:solidFill>
                <a:srgbClr val="000000"/>
              </a:solidFill>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Segnaposto immagine diapositiva 1">
            <a:extLst>
              <a:ext uri="{FF2B5EF4-FFF2-40B4-BE49-F238E27FC236}">
                <a16:creationId xmlns:a16="http://schemas.microsoft.com/office/drawing/2014/main" id="{216B5506-CEDD-4310-E38F-7B507E92A9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3971" name="Segnaposto note 2">
            <a:extLst>
              <a:ext uri="{FF2B5EF4-FFF2-40B4-BE49-F238E27FC236}">
                <a16:creationId xmlns:a16="http://schemas.microsoft.com/office/drawing/2014/main" id="{DB639519-AAA5-B82B-8BBB-5F871067D1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El decrecimiento programado.</a:t>
            </a:r>
          </a:p>
          <a:p>
            <a:endParaRPr lang="it-CH" altLang="it-CH"/>
          </a:p>
          <a:p>
            <a:r>
              <a:rPr lang="it-CH" altLang="it-CH"/>
              <a:t>http://www.monde-diplomatique.fr/2003/11/LATOUCHE/10651</a:t>
            </a:r>
          </a:p>
          <a:p>
            <a:r>
              <a:rPr lang="it-CH" altLang="it-CH"/>
              <a:t>http://en.wikipedia.org/wiki/De-growth</a:t>
            </a:r>
          </a:p>
          <a:p>
            <a:r>
              <a:rPr lang="it-CH" altLang="it-CH"/>
              <a:t>http://en.wikipedia.org/wiki/Serge_Latouche</a:t>
            </a:r>
          </a:p>
          <a:p>
            <a:r>
              <a:rPr lang="it-CH" altLang="it-CH"/>
              <a:t>http://it.wikipedia.org/wiki/Decrescita</a:t>
            </a:r>
          </a:p>
          <a:p>
            <a:r>
              <a:rPr lang="it-CH" altLang="it-CH"/>
              <a:t>http://it.wikipedia.org/wiki/Movimento_per_la_decrescita_felice</a:t>
            </a:r>
          </a:p>
          <a:p>
            <a:endParaRPr lang="it-CH" altLang="it-CH"/>
          </a:p>
        </p:txBody>
      </p:sp>
      <p:sp>
        <p:nvSpPr>
          <p:cNvPr id="723972" name="Segnaposto numero diapositiva 3">
            <a:extLst>
              <a:ext uri="{FF2B5EF4-FFF2-40B4-BE49-F238E27FC236}">
                <a16:creationId xmlns:a16="http://schemas.microsoft.com/office/drawing/2014/main" id="{D7A64C00-11D4-0117-AE82-2C30E4B67A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6D2E28-6EC2-43F4-9C41-AB42B62F4E6F}" type="slidenum">
              <a:rPr lang="it-CH" altLang="en-US" smtClean="0"/>
              <a:pPr>
                <a:spcBef>
                  <a:spcPct val="0"/>
                </a:spcBef>
              </a:pPr>
              <a:t>260</a:t>
            </a:fld>
            <a:endParaRPr lang="it-CH" alt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a:extLst>
              <a:ext uri="{FF2B5EF4-FFF2-40B4-BE49-F238E27FC236}">
                <a16:creationId xmlns:a16="http://schemas.microsoft.com/office/drawing/2014/main" id="{C10081EB-35ED-938A-CC76-D89EC80D3E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4ECFB4-4938-469C-8E49-202B0283BF45}" type="slidenum">
              <a:rPr lang="it-IT" altLang="en-US" smtClean="0">
                <a:solidFill>
                  <a:srgbClr val="000000"/>
                </a:solidFill>
              </a:rPr>
              <a:pPr>
                <a:spcBef>
                  <a:spcPct val="0"/>
                </a:spcBef>
              </a:pPr>
              <a:t>261</a:t>
            </a:fld>
            <a:endParaRPr lang="it-IT" altLang="en-US">
              <a:solidFill>
                <a:srgbClr val="000000"/>
              </a:solidFill>
            </a:endParaRPr>
          </a:p>
        </p:txBody>
      </p:sp>
      <p:sp>
        <p:nvSpPr>
          <p:cNvPr id="726019" name="Rectangle 2">
            <a:extLst>
              <a:ext uri="{FF2B5EF4-FFF2-40B4-BE49-F238E27FC236}">
                <a16:creationId xmlns:a16="http://schemas.microsoft.com/office/drawing/2014/main" id="{D6DA0C14-A2F2-6AFB-C362-48E134252B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6020" name="Rectangle 3">
            <a:extLst>
              <a:ext uri="{FF2B5EF4-FFF2-40B4-BE49-F238E27FC236}">
                <a16:creationId xmlns:a16="http://schemas.microsoft.com/office/drawing/2014/main" id="{15552E7D-E3F1-54AE-A680-7CBCD4006B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experiencia ha demostrado que la economía planificada debe ser introducida por escalones y siempre debemos dejar un cierto espacio para la economía privada y la iniciativa privada.</a:t>
            </a:r>
          </a:p>
          <a:p>
            <a:pPr eaLnBrk="1" hangingPunct="1">
              <a:spcBef>
                <a:spcPct val="0"/>
              </a:spcBef>
            </a:pPr>
            <a:r>
              <a:rPr lang="it-CH" altLang="it-CH"/>
              <a:t>Como resultado el camino practicable será una economía mixta. </a:t>
            </a:r>
          </a:p>
          <a:p>
            <a:pPr eaLnBrk="1" hangingPunct="1">
              <a:spcBef>
                <a:spcPct val="0"/>
              </a:spcBef>
            </a:pPr>
            <a:endParaRPr lang="it-CH" altLang="it-CH"/>
          </a:p>
          <a:p>
            <a:pPr eaLnBrk="1" hangingPunct="1">
              <a:spcBef>
                <a:spcPct val="0"/>
              </a:spcBef>
            </a:pPr>
            <a:r>
              <a:rPr lang="es-ES" altLang="it-CH"/>
              <a:t>Trabajar menos para trabajar todos.</a:t>
            </a:r>
          </a:p>
          <a:p>
            <a:pPr eaLnBrk="1" hangingPunct="1">
              <a:spcBef>
                <a:spcPct val="0"/>
              </a:spcBef>
            </a:pPr>
            <a:endParaRPr lang="es-ES" altLang="it-CH"/>
          </a:p>
          <a:p>
            <a:pPr eaLnBrk="1" hangingPunct="1">
              <a:spcBef>
                <a:spcPct val="0"/>
              </a:spcBef>
            </a:pPr>
            <a:r>
              <a:rPr lang="es-ES" altLang="it-CH"/>
              <a:t>Como medida inmediata se debe dar a todos, especialmente a los desempleados y necesitados, un ingreso mínimo garantizado (salario cívico) que puede garantizar al menos un nivel de vida modesto pero digno.</a:t>
            </a:r>
          </a:p>
          <a:p>
            <a:pPr eaLnBrk="1" hangingPunct="1">
              <a:spcBef>
                <a:spcPct val="0"/>
              </a:spcBef>
            </a:pPr>
            <a:endParaRPr lang="es-ES" altLang="it-CH"/>
          </a:p>
          <a:p>
            <a:pPr eaLnBrk="1" hangingPunct="1">
              <a:spcBef>
                <a:spcPct val="0"/>
              </a:spcBef>
            </a:pPr>
            <a:r>
              <a:rPr lang="it-CH" altLang="it-CH"/>
              <a:t>https://en.wikipedia.org/wiki/Social_wage</a:t>
            </a:r>
          </a:p>
          <a:p>
            <a:pPr eaLnBrk="1" hangingPunct="1">
              <a:spcBef>
                <a:spcPct val="0"/>
              </a:spcBef>
            </a:pPr>
            <a:r>
              <a:rPr lang="it-CH" altLang="it-CH"/>
              <a:t>https://es.wikipedia.org/wiki/Econom%C3%ADa_planificada</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Slide Image Placeholder 1">
            <a:extLst>
              <a:ext uri="{FF2B5EF4-FFF2-40B4-BE49-F238E27FC236}">
                <a16:creationId xmlns:a16="http://schemas.microsoft.com/office/drawing/2014/main" id="{1D5D4AC9-0FCE-4505-D549-0F2D8F4CA1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8067" name="Notes Placeholder 2">
            <a:extLst>
              <a:ext uri="{FF2B5EF4-FFF2-40B4-BE49-F238E27FC236}">
                <a16:creationId xmlns:a16="http://schemas.microsoft.com/office/drawing/2014/main" id="{E3CB3557-CFCB-0DAB-7214-2CF51572DA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Como medida inmediata se debe dar a todos, especialmente a los desempleados y aquellos que lo necesitan, una renta mínima garantizada (salario cívico) que les permita por lo menos un nivel de vida modesto pero decente.</a:t>
            </a:r>
          </a:p>
          <a:p>
            <a:pPr eaLnBrk="1" hangingPunct="1">
              <a:spcBef>
                <a:spcPct val="0"/>
              </a:spcBef>
            </a:pPr>
            <a:endParaRPr lang="es-ES" altLang="it-CH"/>
          </a:p>
          <a:p>
            <a:pPr eaLnBrk="1" hangingPunct="1">
              <a:spcBef>
                <a:spcPct val="0"/>
              </a:spcBef>
            </a:pPr>
            <a:r>
              <a:rPr lang="en-US" altLang="it-CH"/>
              <a:t>http://en.wikipedia.org/wiki/Planned_economy_of_the_USSR</a:t>
            </a:r>
          </a:p>
          <a:p>
            <a:pPr eaLnBrk="1" hangingPunct="1">
              <a:spcBef>
                <a:spcPct val="0"/>
              </a:spcBef>
            </a:pPr>
            <a:r>
              <a:rPr lang="en-US" altLang="it-CH"/>
              <a:t>https://es.wikipedia.org/wiki/Renta_b%C3%A1sica_universal</a:t>
            </a:r>
          </a:p>
          <a:p>
            <a:pPr eaLnBrk="1" hangingPunct="1">
              <a:spcBef>
                <a:spcPct val="0"/>
              </a:spcBef>
            </a:pPr>
            <a:r>
              <a:rPr lang="en-US" altLang="it-CH"/>
              <a:t>http://en.wikipedia.org/wiki/Basic_income</a:t>
            </a:r>
          </a:p>
          <a:p>
            <a:pPr eaLnBrk="1" hangingPunct="1">
              <a:spcBef>
                <a:spcPct val="0"/>
              </a:spcBef>
            </a:pPr>
            <a:r>
              <a:rPr lang="en-US" altLang="it-CH"/>
              <a:t>http://www.usbig.net/whatisbig.php</a:t>
            </a:r>
          </a:p>
          <a:p>
            <a:pPr eaLnBrk="1" hangingPunct="1">
              <a:spcBef>
                <a:spcPct val="0"/>
              </a:spcBef>
            </a:pPr>
            <a:r>
              <a:rPr lang="en-US" altLang="it-CH"/>
              <a:t>https://es.wikipedia.org/wiki/Estado_social</a:t>
            </a:r>
          </a:p>
          <a:p>
            <a:pPr eaLnBrk="1" hangingPunct="1">
              <a:spcBef>
                <a:spcPct val="0"/>
              </a:spcBef>
            </a:pPr>
            <a:r>
              <a:rPr lang="en-US" altLang="it-CH"/>
              <a:t>http://es.wikipedia.org/wiki/Comunidad_de_transici%C3%B3n</a:t>
            </a:r>
          </a:p>
          <a:p>
            <a:pPr eaLnBrk="1" hangingPunct="1">
              <a:spcBef>
                <a:spcPct val="0"/>
              </a:spcBef>
            </a:pPr>
            <a:r>
              <a:rPr lang="en-US" altLang="it-CH"/>
              <a:t>Global Resource Bank GRB - www.GRB.net</a:t>
            </a:r>
          </a:p>
          <a:p>
            <a:pPr eaLnBrk="1" hangingPunct="1">
              <a:spcBef>
                <a:spcPct val="0"/>
              </a:spcBef>
            </a:pPr>
            <a:r>
              <a:rPr lang="en-US" altLang="it-CH"/>
              <a:t>https://es.wikipedia.org/wiki/Inteligencia_colectiva</a:t>
            </a:r>
          </a:p>
          <a:p>
            <a:pPr eaLnBrk="1" hangingPunct="1">
              <a:spcBef>
                <a:spcPct val="0"/>
              </a:spcBef>
            </a:pPr>
            <a:r>
              <a:rPr lang="en-US" altLang="it-CH"/>
              <a:t>https://es.wikipedia.org/wiki/Holacracy</a:t>
            </a:r>
          </a:p>
          <a:p>
            <a:pPr eaLnBrk="1" hangingPunct="1">
              <a:spcBef>
                <a:spcPct val="0"/>
              </a:spcBef>
            </a:pPr>
            <a:r>
              <a:rPr lang="en-US" altLang="it-CH"/>
              <a:t>https://es.wikipedia.org/wiki/Sociocracia</a:t>
            </a:r>
          </a:p>
          <a:p>
            <a:pPr eaLnBrk="1" hangingPunct="1">
              <a:spcBef>
                <a:spcPct val="0"/>
              </a:spcBef>
            </a:pPr>
            <a:r>
              <a:rPr lang="en-US" altLang="it-CH"/>
              <a:t>https://www.colibris-lemouvement.org/agir/guide-tnt/instaurer-une-gouvernance-ecologique-dans-une-organisation-avec-lholacratie</a:t>
            </a:r>
          </a:p>
          <a:p>
            <a:pPr eaLnBrk="1" hangingPunct="1">
              <a:spcBef>
                <a:spcPct val="0"/>
              </a:spcBef>
            </a:pPr>
            <a:r>
              <a:rPr lang="en-US" altLang="it-CH"/>
              <a:t>https://es.wikipedia.org/wiki/Movimiento_por_el_Decrecimiento_Feliz</a:t>
            </a:r>
          </a:p>
          <a:p>
            <a:pPr eaLnBrk="1" hangingPunct="1">
              <a:spcBef>
                <a:spcPct val="0"/>
              </a:spcBef>
            </a:pPr>
            <a:endParaRPr lang="en-US" altLang="it-CH"/>
          </a:p>
        </p:txBody>
      </p:sp>
      <p:sp>
        <p:nvSpPr>
          <p:cNvPr id="728068" name="Slide Number Placeholder 3">
            <a:extLst>
              <a:ext uri="{FF2B5EF4-FFF2-40B4-BE49-F238E27FC236}">
                <a16:creationId xmlns:a16="http://schemas.microsoft.com/office/drawing/2014/main" id="{E6F9F27C-32F8-9411-9D16-8D802D975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B83187-C78E-4D77-82CE-216E8868EB03}" type="slidenum">
              <a:rPr lang="it-IT" altLang="en-US" smtClean="0">
                <a:solidFill>
                  <a:srgbClr val="000000"/>
                </a:solidFill>
              </a:rPr>
              <a:pPr>
                <a:spcBef>
                  <a:spcPct val="0"/>
                </a:spcBef>
              </a:pPr>
              <a:t>262</a:t>
            </a:fld>
            <a:endParaRPr lang="it-IT" altLang="en-US">
              <a:solidFill>
                <a:srgbClr val="000000"/>
              </a:solidFill>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Segnaposto immagine diapositiva 1">
            <a:extLst>
              <a:ext uri="{FF2B5EF4-FFF2-40B4-BE49-F238E27FC236}">
                <a16:creationId xmlns:a16="http://schemas.microsoft.com/office/drawing/2014/main" id="{A813661F-FCEC-E0F2-E740-45BEE3DC3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0115" name="Segnaposto note 2">
            <a:extLst>
              <a:ext uri="{FF2B5EF4-FFF2-40B4-BE49-F238E27FC236}">
                <a16:creationId xmlns:a16="http://schemas.microsoft.com/office/drawing/2014/main" id="{0AE38CB4-D723-34F3-A23A-3857C7120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730116" name="Segnaposto numero diapositiva 3">
            <a:extLst>
              <a:ext uri="{FF2B5EF4-FFF2-40B4-BE49-F238E27FC236}">
                <a16:creationId xmlns:a16="http://schemas.microsoft.com/office/drawing/2014/main" id="{4513F015-A00E-2058-9B87-2D3B98BFEF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1A82A4-3DFA-497A-BB68-24507B6F605D}" type="slidenum">
              <a:rPr lang="it-CH" altLang="en-US" smtClean="0">
                <a:solidFill>
                  <a:srgbClr val="000000"/>
                </a:solidFill>
              </a:rPr>
              <a:pPr>
                <a:spcBef>
                  <a:spcPct val="0"/>
                </a:spcBef>
              </a:pPr>
              <a:t>263</a:t>
            </a:fld>
            <a:endParaRPr lang="it-CH" altLang="en-US">
              <a:solidFill>
                <a:srgbClr val="000000"/>
              </a:solidFill>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a:extLst>
              <a:ext uri="{FF2B5EF4-FFF2-40B4-BE49-F238E27FC236}">
                <a16:creationId xmlns:a16="http://schemas.microsoft.com/office/drawing/2014/main" id="{6B7F66C7-3EC1-5FF6-BDBE-7651624401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7269D2-4D30-45E6-9C75-21194BE5DB69}" type="slidenum">
              <a:rPr lang="it-IT" altLang="en-US" smtClean="0">
                <a:solidFill>
                  <a:srgbClr val="000000"/>
                </a:solidFill>
              </a:rPr>
              <a:pPr>
                <a:spcBef>
                  <a:spcPct val="0"/>
                </a:spcBef>
              </a:pPr>
              <a:t>264</a:t>
            </a:fld>
            <a:endParaRPr lang="it-IT" altLang="en-US">
              <a:solidFill>
                <a:srgbClr val="000000"/>
              </a:solidFill>
            </a:endParaRPr>
          </a:p>
        </p:txBody>
      </p:sp>
      <p:sp>
        <p:nvSpPr>
          <p:cNvPr id="732163" name="Rectangle 2">
            <a:extLst>
              <a:ext uri="{FF2B5EF4-FFF2-40B4-BE49-F238E27FC236}">
                <a16:creationId xmlns:a16="http://schemas.microsoft.com/office/drawing/2014/main" id="{83AD94E3-50EC-365D-50D0-45DF22D73C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2164" name="Rectangle 3">
            <a:extLst>
              <a:ext uri="{FF2B5EF4-FFF2-40B4-BE49-F238E27FC236}">
                <a16:creationId xmlns:a16="http://schemas.microsoft.com/office/drawing/2014/main" id="{65118E57-84CC-D191-9A9B-40970AA293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Los trabajadores controlan los recursos, los medios de producción y el Estado. Ciertas empresas son administrada por obreros y empleadores.</a:t>
            </a:r>
          </a:p>
          <a:p>
            <a:pPr eaLnBrk="1" hangingPunct="1">
              <a:spcBef>
                <a:spcPct val="0"/>
              </a:spcBef>
            </a:pPr>
            <a:r>
              <a:rPr lang="es-ES" altLang="it-CH"/>
              <a:t>Serge Latouche, filósofo y economista francés, se ha demostrado que la disminución económica planificada es una verdadera alternativa al sistema económico y de consumo actual.</a:t>
            </a:r>
          </a:p>
          <a:p>
            <a:pPr eaLnBrk="1" hangingPunct="1">
              <a:spcBef>
                <a:spcPct val="0"/>
              </a:spcBef>
            </a:pPr>
            <a:endParaRPr lang="es-ES" altLang="it-CH"/>
          </a:p>
          <a:p>
            <a:pPr eaLnBrk="1" hangingPunct="1">
              <a:spcBef>
                <a:spcPct val="0"/>
              </a:spcBef>
            </a:pPr>
            <a:r>
              <a:rPr lang="it-IT" altLang="it-CH"/>
              <a:t>https://es.wikipedia.org/wiki/Cooperativa</a:t>
            </a:r>
          </a:p>
          <a:p>
            <a:pPr eaLnBrk="1" hangingPunct="1">
              <a:spcBef>
                <a:spcPct val="0"/>
              </a:spcBef>
            </a:pPr>
            <a:r>
              <a:rPr lang="it-IT" altLang="it-CH"/>
              <a:t>https://es.wikipedia.org/wiki/Econom%C3%ADa_planificada</a:t>
            </a:r>
          </a:p>
          <a:p>
            <a:pPr eaLnBrk="1" hangingPunct="1">
              <a:spcBef>
                <a:spcPct val="0"/>
              </a:spcBef>
            </a:pPr>
            <a:r>
              <a:rPr lang="it-IT" altLang="it-CH"/>
              <a:t>http://en.wikipedia.org/wiki/Otmar_Seul</a:t>
            </a:r>
          </a:p>
          <a:p>
            <a:pPr eaLnBrk="1" hangingPunct="1">
              <a:spcBef>
                <a:spcPct val="0"/>
              </a:spcBef>
            </a:pPr>
            <a:r>
              <a:rPr lang="it-IT" altLang="it-CH"/>
              <a:t>http://en.wikipedia.org/wiki/Co-management</a:t>
            </a:r>
          </a:p>
          <a:p>
            <a:pPr eaLnBrk="1" hangingPunct="1">
              <a:spcBef>
                <a:spcPct val="0"/>
              </a:spcBef>
            </a:pPr>
            <a:r>
              <a:rPr lang="it-IT" altLang="it-CH"/>
              <a:t>http://en.wikipedia.org/wiki/Cooperative</a:t>
            </a:r>
          </a:p>
          <a:p>
            <a:pPr eaLnBrk="1" hangingPunct="1">
              <a:spcBef>
                <a:spcPct val="0"/>
              </a:spcBef>
            </a:pPr>
            <a:r>
              <a:rPr lang="it-IT" altLang="it-CH"/>
              <a:t>http://en.wikipedia.org/wiki/Common_ownership</a:t>
            </a:r>
          </a:p>
          <a:p>
            <a:pPr eaLnBrk="1" hangingPunct="1">
              <a:spcBef>
                <a:spcPct val="0"/>
              </a:spcBef>
            </a:pPr>
            <a:r>
              <a:rPr lang="it-IT" altLang="it-CH"/>
              <a:t>http://en.wikipedia.org/wiki/Planned_economy</a:t>
            </a:r>
          </a:p>
          <a:p>
            <a:pPr eaLnBrk="1" hangingPunct="1">
              <a:spcBef>
                <a:spcPct val="0"/>
              </a:spcBef>
            </a:pPr>
            <a:endParaRPr lang="it-IT" altLang="it-CH"/>
          </a:p>
          <a:p>
            <a:pPr eaLnBrk="1" hangingPunct="1">
              <a:spcBef>
                <a:spcPct val="0"/>
              </a:spcBef>
            </a:pPr>
            <a:r>
              <a:rPr lang="it-IT" altLang="it-CH"/>
              <a:t>https://it.wikipedia.org/wiki/Niko_Paech</a:t>
            </a: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Slide Image Placeholder 1">
            <a:extLst>
              <a:ext uri="{FF2B5EF4-FFF2-40B4-BE49-F238E27FC236}">
                <a16:creationId xmlns:a16="http://schemas.microsoft.com/office/drawing/2014/main" id="{8B69298B-0A6A-904E-5758-65BFB70A00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4211" name="Notes Placeholder 2">
            <a:extLst>
              <a:ext uri="{FF2B5EF4-FFF2-40B4-BE49-F238E27FC236}">
                <a16:creationId xmlns:a16="http://schemas.microsoft.com/office/drawing/2014/main" id="{D8397A96-FF62-6A24-6E5A-E102A5343C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Esta imagen muestra en clave de humor que en nuestro sistema económico el trabajo no se distribuye equitativamente.</a:t>
            </a:r>
          </a:p>
          <a:p>
            <a:pPr eaLnBrk="1" hangingPunct="1">
              <a:spcBef>
                <a:spcPct val="0"/>
              </a:spcBef>
            </a:pPr>
            <a:endParaRPr lang="es-ES" altLang="it-CH"/>
          </a:p>
          <a:p>
            <a:pPr eaLnBrk="1" hangingPunct="1">
              <a:spcBef>
                <a:spcPct val="0"/>
              </a:spcBef>
            </a:pPr>
            <a:r>
              <a:rPr lang="en-US" altLang="it-CH"/>
              <a:t>https://en.wikipedia.org/wiki/Democracy_Index</a:t>
            </a:r>
          </a:p>
        </p:txBody>
      </p:sp>
      <p:sp>
        <p:nvSpPr>
          <p:cNvPr id="734212" name="Slide Number Placeholder 3">
            <a:extLst>
              <a:ext uri="{FF2B5EF4-FFF2-40B4-BE49-F238E27FC236}">
                <a16:creationId xmlns:a16="http://schemas.microsoft.com/office/drawing/2014/main" id="{26961CF3-8406-66EC-50F6-BD08C9B2DF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664751-258B-4323-8EB3-1141071A696F}" type="slidenum">
              <a:rPr lang="it-IT" altLang="en-US" smtClean="0">
                <a:solidFill>
                  <a:srgbClr val="000000"/>
                </a:solidFill>
              </a:rPr>
              <a:pPr>
                <a:spcBef>
                  <a:spcPct val="0"/>
                </a:spcBef>
              </a:pPr>
              <a:t>265</a:t>
            </a:fld>
            <a:endParaRPr lang="it-IT"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C6FA86A1-056F-4FBB-938D-E1052503DF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96C1D3-BAF7-4D54-B5A9-A082C4A6B8E9}" type="slidenum">
              <a:rPr lang="it-IT" altLang="en-US" smtClean="0">
                <a:solidFill>
                  <a:srgbClr val="000000"/>
                </a:solidFill>
              </a:rPr>
              <a:pPr>
                <a:spcBef>
                  <a:spcPct val="0"/>
                </a:spcBef>
              </a:pPr>
              <a:t>27</a:t>
            </a:fld>
            <a:endParaRPr lang="it-IT" altLang="en-US">
              <a:solidFill>
                <a:srgbClr val="000000"/>
              </a:solidFill>
            </a:endParaRPr>
          </a:p>
        </p:txBody>
      </p:sp>
      <p:sp>
        <p:nvSpPr>
          <p:cNvPr id="251907" name="Rectangle 2">
            <a:extLst>
              <a:ext uri="{FF2B5EF4-FFF2-40B4-BE49-F238E27FC236}">
                <a16:creationId xmlns:a16="http://schemas.microsoft.com/office/drawing/2014/main" id="{12129C71-A02B-D659-4536-E709AAB86A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8" name="Rectangle 3">
            <a:extLst>
              <a:ext uri="{FF2B5EF4-FFF2-40B4-BE49-F238E27FC236}">
                <a16:creationId xmlns:a16="http://schemas.microsoft.com/office/drawing/2014/main" id="{FD9EF545-0FD2-1F19-EC3E-C146C48569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 logística es la técnica de almacenamiento y manejo de mercancías.</a:t>
            </a:r>
          </a:p>
          <a:p>
            <a:pPr eaLnBrk="1" hangingPunct="1">
              <a:spcBef>
                <a:spcPct val="0"/>
              </a:spcBef>
            </a:pPr>
            <a:endParaRPr lang="es-ES" altLang="it-CH"/>
          </a:p>
          <a:p>
            <a:pPr eaLnBrk="1" hangingPunct="1">
              <a:spcBef>
                <a:spcPct val="0"/>
              </a:spcBef>
            </a:pPr>
            <a:r>
              <a:rPr lang="fr-FR" altLang="it-CH"/>
              <a:t>https://es.wikipedia.org/wiki/Log%C3%Adstica</a:t>
            </a:r>
          </a:p>
          <a:p>
            <a:pPr eaLnBrk="1" hangingPunct="1">
              <a:spcBef>
                <a:spcPct val="0"/>
              </a:spcBef>
            </a:pPr>
            <a:endParaRPr lang="fr-FR" altLang="it-CH"/>
          </a:p>
          <a:p>
            <a:pPr eaLnBrk="1" hangingPunct="1">
              <a:spcBef>
                <a:spcPct val="0"/>
              </a:spcBef>
            </a:pPr>
            <a:r>
              <a:rPr lang="es-ES" altLang="it-CH"/>
              <a:t>Ejercicios: véase diapositiva no 46</a:t>
            </a:r>
            <a:endParaRPr lang="fr-FR" altLang="it-CH"/>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a:extLst>
              <a:ext uri="{FF2B5EF4-FFF2-40B4-BE49-F238E27FC236}">
                <a16:creationId xmlns:a16="http://schemas.microsoft.com/office/drawing/2014/main" id="{133BCCA1-D09A-3D13-2A25-D5A1412147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4AA847-6D22-4F4C-9C03-5DC775257D54}" type="slidenum">
              <a:rPr lang="it-IT" altLang="en-US" smtClean="0">
                <a:solidFill>
                  <a:srgbClr val="000000"/>
                </a:solidFill>
              </a:rPr>
              <a:pPr>
                <a:spcBef>
                  <a:spcPct val="0"/>
                </a:spcBef>
              </a:pPr>
              <a:t>266</a:t>
            </a:fld>
            <a:endParaRPr lang="it-IT" altLang="en-US">
              <a:solidFill>
                <a:srgbClr val="000000"/>
              </a:solidFill>
            </a:endParaRPr>
          </a:p>
        </p:txBody>
      </p:sp>
      <p:sp>
        <p:nvSpPr>
          <p:cNvPr id="736259" name="Rectangle 2">
            <a:extLst>
              <a:ext uri="{FF2B5EF4-FFF2-40B4-BE49-F238E27FC236}">
                <a16:creationId xmlns:a16="http://schemas.microsoft.com/office/drawing/2014/main" id="{42848B2D-3ADD-56E0-2091-C49BEC007A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6260" name="Rectangle 3">
            <a:extLst>
              <a:ext uri="{FF2B5EF4-FFF2-40B4-BE49-F238E27FC236}">
                <a16:creationId xmlns:a16="http://schemas.microsoft.com/office/drawing/2014/main" id="{B7D0737A-F09E-6677-C6BA-3D99CD546D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Para comenzar el debate, el presentador debe dirigir las preguntas al público:</a:t>
            </a:r>
          </a:p>
          <a:p>
            <a:pPr eaLnBrk="1" hangingPunct="1">
              <a:spcBef>
                <a:spcPct val="0"/>
              </a:spcBef>
            </a:pPr>
            <a:r>
              <a:rPr lang="it-CH" altLang="it-CH"/>
              <a:t>¿Cómo es la situación en vuestro país? </a:t>
            </a:r>
          </a:p>
          <a:p>
            <a:pPr eaLnBrk="1" hangingPunct="1">
              <a:spcBef>
                <a:spcPct val="0"/>
              </a:spcBef>
            </a:pPr>
            <a:r>
              <a:rPr lang="it-CH" altLang="it-CH"/>
              <a:t>¿Quién ha estado alguna vez en una fábrica?  </a:t>
            </a:r>
          </a:p>
          <a:p>
            <a:pPr eaLnBrk="1" hangingPunct="1">
              <a:spcBef>
                <a:spcPct val="0"/>
              </a:spcBef>
            </a:pPr>
            <a:r>
              <a:rPr lang="it-CH" altLang="it-CH"/>
              <a:t>¿Quién tiene un padre o un pariente que trabaje para el Estado?</a:t>
            </a:r>
          </a:p>
          <a:p>
            <a:pPr eaLnBrk="1" hangingPunct="1">
              <a:spcBef>
                <a:spcPct val="0"/>
              </a:spcBef>
            </a:pPr>
            <a:r>
              <a:rPr lang="it-CH" altLang="it-CH"/>
              <a:t>Etc.</a:t>
            </a: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a:extLst>
              <a:ext uri="{FF2B5EF4-FFF2-40B4-BE49-F238E27FC236}">
                <a16:creationId xmlns:a16="http://schemas.microsoft.com/office/drawing/2014/main" id="{6FA36B97-3B89-43B2-685A-C5DAAEA045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D00A5D-3E73-4A28-927E-D7995403CEC5}" type="slidenum">
              <a:rPr lang="it-IT" altLang="en-US" smtClean="0">
                <a:solidFill>
                  <a:srgbClr val="000000"/>
                </a:solidFill>
              </a:rPr>
              <a:pPr>
                <a:spcBef>
                  <a:spcPct val="0"/>
                </a:spcBef>
              </a:pPr>
              <a:t>267</a:t>
            </a:fld>
            <a:endParaRPr lang="it-IT" altLang="en-US">
              <a:solidFill>
                <a:srgbClr val="000000"/>
              </a:solidFill>
            </a:endParaRPr>
          </a:p>
        </p:txBody>
      </p:sp>
      <p:sp>
        <p:nvSpPr>
          <p:cNvPr id="738307" name="Rectangle 2">
            <a:extLst>
              <a:ext uri="{FF2B5EF4-FFF2-40B4-BE49-F238E27FC236}">
                <a16:creationId xmlns:a16="http://schemas.microsoft.com/office/drawing/2014/main" id="{6D2F0B94-715E-D93A-079C-05DB55E8EA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8308" name="Rectangle 3">
            <a:extLst>
              <a:ext uri="{FF2B5EF4-FFF2-40B4-BE49-F238E27FC236}">
                <a16:creationId xmlns:a16="http://schemas.microsoft.com/office/drawing/2014/main" id="{21820B4E-1A3F-E04C-D7F7-23DA53F160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Las armas ya no son necesarios. En la economía planificada no hay lugar para las armas y la guerra.</a:t>
            </a:r>
            <a:endParaRPr lang="fr-FR" altLang="it-CH"/>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Segnaposto immagine diapositiva 1">
            <a:extLst>
              <a:ext uri="{FF2B5EF4-FFF2-40B4-BE49-F238E27FC236}">
                <a16:creationId xmlns:a16="http://schemas.microsoft.com/office/drawing/2014/main" id="{CE2F60E6-1D2F-3EE6-E887-47A4B9B6C2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0355" name="Segnaposto note 2">
            <a:extLst>
              <a:ext uri="{FF2B5EF4-FFF2-40B4-BE49-F238E27FC236}">
                <a16:creationId xmlns:a16="http://schemas.microsoft.com/office/drawing/2014/main" id="{15A24040-3BC6-4A2D-D4FD-A7B293E48A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740356" name="Segnaposto numero diapositiva 3">
            <a:extLst>
              <a:ext uri="{FF2B5EF4-FFF2-40B4-BE49-F238E27FC236}">
                <a16:creationId xmlns:a16="http://schemas.microsoft.com/office/drawing/2014/main" id="{F98ADE0E-0EA3-8A49-E6F7-84D7C26ED0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8F6E5F-7CD2-40BF-A6A6-3F4D1C8CF7E3}" type="slidenum">
              <a:rPr lang="it-CH" altLang="en-US" smtClean="0"/>
              <a:pPr>
                <a:spcBef>
                  <a:spcPct val="0"/>
                </a:spcBef>
              </a:pPr>
              <a:t>268</a:t>
            </a:fld>
            <a:endParaRPr lang="it-CH" alt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Segnaposto immagine diapositiva 1">
            <a:extLst>
              <a:ext uri="{FF2B5EF4-FFF2-40B4-BE49-F238E27FC236}">
                <a16:creationId xmlns:a16="http://schemas.microsoft.com/office/drawing/2014/main" id="{278EE9D6-FAAA-1805-2544-9FA729331D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2403" name="Segnaposto note 2">
            <a:extLst>
              <a:ext uri="{FF2B5EF4-FFF2-40B4-BE49-F238E27FC236}">
                <a16:creationId xmlns:a16="http://schemas.microsoft.com/office/drawing/2014/main" id="{5F4C8835-32BD-8B13-24C7-30833B9DC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 ideología dominante actual enseña que todo tiene un valor y, por lo tanto, que todo se puede comprar. Esto nos hace creer que con dinero se puede comprar todo, incluyendo la satisfacción de las necesidades y también la felicidad. El deseo resultante por el poder y la riqueza lleva a muchos seres humanos a acumular bienes en exceso con la codicia, la astucia y/o l’arrogancia.</a:t>
            </a:r>
          </a:p>
          <a:p>
            <a:pPr eaLnBrk="1" hangingPunct="1">
              <a:spcBef>
                <a:spcPct val="0"/>
              </a:spcBef>
            </a:pPr>
            <a:endParaRPr lang="es-ES" altLang="it-CH"/>
          </a:p>
          <a:p>
            <a:pPr eaLnBrk="1" hangingPunct="1">
              <a:spcBef>
                <a:spcPct val="0"/>
              </a:spcBef>
            </a:pPr>
            <a:r>
              <a:rPr lang="it-CH" altLang="it-CH"/>
              <a:t>https://es.wikipedia.org/wiki/Jerarqu%C3%ADa_de_las_necesidades</a:t>
            </a:r>
          </a:p>
          <a:p>
            <a:pPr eaLnBrk="1" hangingPunct="1">
              <a:spcBef>
                <a:spcPct val="0"/>
              </a:spcBef>
            </a:pPr>
            <a:r>
              <a:rPr lang="it-CH" altLang="it-CH"/>
              <a:t>http://en.wikipedia.org/wiki/Maslow%27s_hierarchy_of_needs</a:t>
            </a:r>
          </a:p>
          <a:p>
            <a:pPr eaLnBrk="1" hangingPunct="1">
              <a:spcBef>
                <a:spcPct val="0"/>
              </a:spcBef>
            </a:pPr>
            <a:r>
              <a:rPr lang="it-CH" altLang="it-CH"/>
              <a:t>https://es.wikipedia.org/wiki/Maslow</a:t>
            </a:r>
          </a:p>
          <a:p>
            <a:pPr eaLnBrk="1" hangingPunct="1">
              <a:spcBef>
                <a:spcPct val="0"/>
              </a:spcBef>
            </a:pPr>
            <a:r>
              <a:rPr lang="it-CH" altLang="it-CH"/>
              <a:t>https://fr.wikipedia.org/wiki/Abraham_Maslow</a:t>
            </a:r>
          </a:p>
          <a:p>
            <a:pPr eaLnBrk="1" hangingPunct="1">
              <a:spcBef>
                <a:spcPct val="0"/>
              </a:spcBef>
            </a:pPr>
            <a:endParaRPr lang="it-CH" altLang="it-CH"/>
          </a:p>
        </p:txBody>
      </p:sp>
      <p:sp>
        <p:nvSpPr>
          <p:cNvPr id="742404" name="Segnaposto numero diapositiva 3">
            <a:extLst>
              <a:ext uri="{FF2B5EF4-FFF2-40B4-BE49-F238E27FC236}">
                <a16:creationId xmlns:a16="http://schemas.microsoft.com/office/drawing/2014/main" id="{A3E66673-1086-E0C6-B942-F8BD970421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EBCD29-92C3-4C58-8B95-6349E5C2FF32}" type="slidenum">
              <a:rPr lang="it-CH" altLang="it-CH" smtClean="0">
                <a:solidFill>
                  <a:srgbClr val="000000"/>
                </a:solidFill>
              </a:rPr>
              <a:pPr>
                <a:spcBef>
                  <a:spcPct val="0"/>
                </a:spcBef>
              </a:pPr>
              <a:t>269</a:t>
            </a:fld>
            <a:endParaRPr lang="it-CH" altLang="it-CH">
              <a:solidFill>
                <a:srgbClr val="000000"/>
              </a:solidFill>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egnaposto immagine diapositiva 1">
            <a:extLst>
              <a:ext uri="{FF2B5EF4-FFF2-40B4-BE49-F238E27FC236}">
                <a16:creationId xmlns:a16="http://schemas.microsoft.com/office/drawing/2014/main" id="{E3ECA918-5504-44C6-FFED-BCDA07E9E1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4451" name="Segnaposto note 2">
            <a:extLst>
              <a:ext uri="{FF2B5EF4-FFF2-40B4-BE49-F238E27FC236}">
                <a16:creationId xmlns:a16="http://schemas.microsoft.com/office/drawing/2014/main" id="{4DAC5E02-617D-3EEF-6235-A342D9851A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 división de la humanidad en gruesa y en delgados es empírica. En realidad se trata de una tendencia, mientras que la mayoría de los seres humanos tienen un poco menos de un y un poco más del otro en proporciones variables de una persona a otra. Muy pocas personas tienen las dos características en igual proporción (tipo "Largo") y son, por tanto, "equilibrados". Muy pocas personas tienen casi sólo las características humanas del hombre delgado (esquizofrenia) o grueso (neurótico). </a:t>
            </a:r>
            <a:r>
              <a:rPr lang="pt-BR" altLang="it-CH"/>
              <a:t>Se trata de casos clínicos</a:t>
            </a:r>
            <a:r>
              <a:rPr lang="es-ES" altLang="it-CH"/>
              <a:t> </a:t>
            </a:r>
          </a:p>
          <a:p>
            <a:r>
              <a:rPr lang="es-ES" altLang="it-CH"/>
              <a:t>La diferenciación probablemente tiene su origen en el período prenatal o de la infancia, dependiendo del tipo de alimentación (lactancia materna o artificial, etc.) y / o de los cuales la mitad del cerebro es activo y / o debido a una predisposición genética.</a:t>
            </a:r>
          </a:p>
          <a:p>
            <a:endParaRPr lang="es-ES" altLang="it-CH"/>
          </a:p>
          <a:p>
            <a:r>
              <a:rPr lang="es-ES" altLang="it-CH"/>
              <a:t>http://en.wikipedia.org/wiki/Typology_(psychology)</a:t>
            </a:r>
          </a:p>
          <a:p>
            <a:r>
              <a:rPr lang="es-ES" altLang="it-CH"/>
              <a:t>http://en.wikipedia.org/wiki/Normal_distribution</a:t>
            </a:r>
          </a:p>
          <a:p>
            <a:endParaRPr lang="es-ES" altLang="it-CH"/>
          </a:p>
        </p:txBody>
      </p:sp>
      <p:sp>
        <p:nvSpPr>
          <p:cNvPr id="744452" name="Segnaposto numero diapositiva 3">
            <a:extLst>
              <a:ext uri="{FF2B5EF4-FFF2-40B4-BE49-F238E27FC236}">
                <a16:creationId xmlns:a16="http://schemas.microsoft.com/office/drawing/2014/main" id="{08ABED4A-0602-EE90-D0FE-97074569A0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F9821A-DF24-4AEB-9C0A-B8425D5DD1F3}" type="slidenum">
              <a:rPr lang="it-CH" altLang="en-US" smtClean="0">
                <a:solidFill>
                  <a:srgbClr val="000000"/>
                </a:solidFill>
              </a:rPr>
              <a:pPr>
                <a:spcBef>
                  <a:spcPct val="0"/>
                </a:spcBef>
              </a:pPr>
              <a:t>270</a:t>
            </a:fld>
            <a:endParaRPr lang="it-CH" altLang="en-US">
              <a:solidFill>
                <a:srgbClr val="000000"/>
              </a:solidFill>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Segnaposto immagine diapositiva 1">
            <a:extLst>
              <a:ext uri="{FF2B5EF4-FFF2-40B4-BE49-F238E27FC236}">
                <a16:creationId xmlns:a16="http://schemas.microsoft.com/office/drawing/2014/main" id="{0A64474E-7F8E-F487-96D6-5B879EA6C6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6499" name="Segnaposto note 2">
            <a:extLst>
              <a:ext uri="{FF2B5EF4-FFF2-40B4-BE49-F238E27FC236}">
                <a16:creationId xmlns:a16="http://schemas.microsoft.com/office/drawing/2014/main" id="{08CBAC97-D37C-D174-7DA6-74EB419B1C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Friedrich Engels: </a:t>
            </a:r>
            <a:r>
              <a:rPr lang="es-ES" altLang="it-CH"/>
              <a:t>El origen de la familia, de la propiedad privada y de el Estado</a:t>
            </a:r>
            <a:endParaRPr lang="it-CH" altLang="it-CH"/>
          </a:p>
          <a:p>
            <a:r>
              <a:rPr lang="es-ES" altLang="it-CH"/>
              <a:t>La sociedad socialista monoclasse, democrática, multiétnica y multirreligiosa. El derecho a la alimentación, educación, salud, vivienda, etc. están garantizados por el Estado. Un salario cívico permite a todos vivir modestamente, pero con dignidad. El trabajo de producción de los bienes y servicios requeridos se distribuyen por igual a todos, al mismo tiempo que los bienes y servicios producidos se distribuyen de manera uniforme sobre todo.</a:t>
            </a:r>
          </a:p>
          <a:p>
            <a:endParaRPr lang="es-ES" altLang="it-CH"/>
          </a:p>
          <a:p>
            <a:r>
              <a:rPr lang="it-CH" altLang="it-CH"/>
              <a:t>https://es.wikipedia.org/wiki/El_origen_de_la_familia,_la_propiedad_privada_y_el_Estado</a:t>
            </a:r>
          </a:p>
          <a:p>
            <a:r>
              <a:rPr lang="it-CH" altLang="it-CH"/>
              <a:t>http://es.wikipedia.org/wiki/Homo_sapiens</a:t>
            </a:r>
          </a:p>
          <a:p>
            <a:r>
              <a:rPr lang="it-CH" altLang="it-CH"/>
              <a:t>http://es.wikipedia.org/wiki/Darwinismo</a:t>
            </a:r>
          </a:p>
          <a:p>
            <a:r>
              <a:rPr lang="it-CH" altLang="it-CH"/>
              <a:t>http://es.wikipedia.org/wiki/Evoluci%C3%B3n_humana</a:t>
            </a:r>
          </a:p>
          <a:p>
            <a:endParaRPr lang="it-CH" altLang="it-CH"/>
          </a:p>
          <a:p>
            <a:endParaRPr lang="it-CH" altLang="it-CH"/>
          </a:p>
        </p:txBody>
      </p:sp>
      <p:sp>
        <p:nvSpPr>
          <p:cNvPr id="746500" name="Segnaposto numero diapositiva 3">
            <a:extLst>
              <a:ext uri="{FF2B5EF4-FFF2-40B4-BE49-F238E27FC236}">
                <a16:creationId xmlns:a16="http://schemas.microsoft.com/office/drawing/2014/main" id="{3CDCA242-AC08-AAEB-67D5-DEAABA66B6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5A8910-BA69-4D75-B923-DEEEF42DED83}" type="slidenum">
              <a:rPr lang="it-CH" altLang="it-CH" smtClean="0">
                <a:solidFill>
                  <a:srgbClr val="000000"/>
                </a:solidFill>
              </a:rPr>
              <a:pPr>
                <a:spcBef>
                  <a:spcPct val="0"/>
                </a:spcBef>
              </a:pPr>
              <a:t>271</a:t>
            </a:fld>
            <a:endParaRPr lang="it-CH" altLang="it-CH">
              <a:solidFill>
                <a:srgbClr val="000000"/>
              </a:solidFill>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egnaposto immagine diapositiva 1">
            <a:extLst>
              <a:ext uri="{FF2B5EF4-FFF2-40B4-BE49-F238E27FC236}">
                <a16:creationId xmlns:a16="http://schemas.microsoft.com/office/drawing/2014/main" id="{757DBF9A-483B-FC20-AECA-9899695946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8547" name="Segnaposto note 2">
            <a:extLst>
              <a:ext uri="{FF2B5EF4-FFF2-40B4-BE49-F238E27FC236}">
                <a16:creationId xmlns:a16="http://schemas.microsoft.com/office/drawing/2014/main" id="{497BF94F-3A9A-28A8-EAFF-FF58C6BCCE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este caso, el profesor está ciertamente cualificado...</a:t>
            </a:r>
            <a:endParaRPr lang="it-CH" altLang="it-CH"/>
          </a:p>
        </p:txBody>
      </p:sp>
      <p:sp>
        <p:nvSpPr>
          <p:cNvPr id="748548" name="Segnaposto numero diapositiva 3">
            <a:extLst>
              <a:ext uri="{FF2B5EF4-FFF2-40B4-BE49-F238E27FC236}">
                <a16:creationId xmlns:a16="http://schemas.microsoft.com/office/drawing/2014/main" id="{DAF25352-B3C5-DB02-E7EB-77A8F2100C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9EB9AD-6D6A-4614-9EAC-1ABD3512ACF8}" type="slidenum">
              <a:rPr lang="it-CH" altLang="en-US" smtClean="0"/>
              <a:pPr>
                <a:spcBef>
                  <a:spcPct val="0"/>
                </a:spcBef>
              </a:pPr>
              <a:t>272</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0696FD93-54A8-0FE6-9B3A-32AC96D557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18B4AA-FF36-4F9D-9F83-B3B27B181BE6}" type="slidenum">
              <a:rPr lang="it-IT" altLang="en-US" smtClean="0">
                <a:solidFill>
                  <a:srgbClr val="000000"/>
                </a:solidFill>
              </a:rPr>
              <a:pPr>
                <a:spcBef>
                  <a:spcPct val="0"/>
                </a:spcBef>
              </a:pPr>
              <a:t>28</a:t>
            </a:fld>
            <a:endParaRPr lang="it-IT" altLang="en-US">
              <a:solidFill>
                <a:srgbClr val="000000"/>
              </a:solidFill>
            </a:endParaRPr>
          </a:p>
        </p:txBody>
      </p:sp>
      <p:sp>
        <p:nvSpPr>
          <p:cNvPr id="253955" name="Rectangle 2">
            <a:extLst>
              <a:ext uri="{FF2B5EF4-FFF2-40B4-BE49-F238E27FC236}">
                <a16:creationId xmlns:a16="http://schemas.microsoft.com/office/drawing/2014/main" id="{761C0B0B-5DEF-6A0E-3FCC-EB22138FBF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6" name="Rectangle 3">
            <a:extLst>
              <a:ext uri="{FF2B5EF4-FFF2-40B4-BE49-F238E27FC236}">
                <a16:creationId xmlns:a16="http://schemas.microsoft.com/office/drawing/2014/main" id="{A6B4CFD2-AE10-770A-14CE-7FE08C83D6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Para construir los automóviles se requería de mucho tiempo, de trabajo manual y los autos éran muy sólidos</a:t>
            </a:r>
          </a:p>
          <a:p>
            <a:pPr eaLnBrk="1" hangingPunct="1">
              <a:spcBef>
                <a:spcPct val="0"/>
              </a:spcBef>
            </a:pPr>
            <a:endParaRPr lang="fr-CH" altLang="it-CH"/>
          </a:p>
          <a:p>
            <a:pPr eaLnBrk="1" hangingPunct="1">
              <a:spcBef>
                <a:spcPct val="0"/>
              </a:spcBef>
            </a:pPr>
            <a:r>
              <a:rPr lang="it-IT" altLang="it-CH">
                <a:solidFill>
                  <a:srgbClr val="000000"/>
                </a:solidFill>
              </a:rPr>
              <a:t>http://en.wikipedia.org/wiki/Car_frame</a:t>
            </a:r>
          </a:p>
          <a:p>
            <a:pPr eaLnBrk="1" hangingPunct="1">
              <a:spcBef>
                <a:spcPct val="0"/>
              </a:spcBef>
            </a:pPr>
            <a:r>
              <a:rPr lang="it-IT" altLang="it-CH">
                <a:solidFill>
                  <a:srgbClr val="000000"/>
                </a:solidFill>
              </a:rPr>
              <a:t>https://fr.wikipedia.org/wiki/Ch%C3%A2ssis_(automobile)</a:t>
            </a:r>
          </a:p>
          <a:p>
            <a:pPr eaLnBrk="1" hangingPunct="1">
              <a:spcBef>
                <a:spcPct val="0"/>
              </a:spcBef>
            </a:pPr>
            <a:endParaRPr lang="it-IT" altLang="it-C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EC4B2F48-2825-10C3-0478-45B6DE940D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439FAA-C52C-44A2-83CF-307D4E952FC9}" type="slidenum">
              <a:rPr lang="it-IT" altLang="en-US" smtClean="0">
                <a:solidFill>
                  <a:srgbClr val="000000"/>
                </a:solidFill>
              </a:rPr>
              <a:pPr>
                <a:spcBef>
                  <a:spcPct val="0"/>
                </a:spcBef>
              </a:pPr>
              <a:t>29</a:t>
            </a:fld>
            <a:endParaRPr lang="it-IT" altLang="en-US">
              <a:solidFill>
                <a:srgbClr val="000000"/>
              </a:solidFill>
            </a:endParaRPr>
          </a:p>
        </p:txBody>
      </p:sp>
      <p:sp>
        <p:nvSpPr>
          <p:cNvPr id="256003" name="Rectangle 2">
            <a:extLst>
              <a:ext uri="{FF2B5EF4-FFF2-40B4-BE49-F238E27FC236}">
                <a16:creationId xmlns:a16="http://schemas.microsoft.com/office/drawing/2014/main" id="{7C1D675C-8798-9021-EC83-8FD08B54E5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4" name="Rectangle 3">
            <a:extLst>
              <a:ext uri="{FF2B5EF4-FFF2-40B4-BE49-F238E27FC236}">
                <a16:creationId xmlns:a16="http://schemas.microsoft.com/office/drawing/2014/main" id="{0179C7F0-6749-9924-686A-C74A82826A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Hoy los autos son diseñados en función a su ensamblaje por máquinas automáticas. Los autos modernos son lindos y competitivos, pero frágiles.</a:t>
            </a:r>
          </a:p>
          <a:p>
            <a:pPr eaLnBrk="1" hangingPunct="1">
              <a:spcBef>
                <a:spcPct val="0"/>
              </a:spcBef>
            </a:pPr>
            <a:endParaRPr lang="fr-CH" altLang="it-CH"/>
          </a:p>
          <a:p>
            <a:pPr eaLnBrk="1" hangingPunct="1">
              <a:spcBef>
                <a:spcPct val="0"/>
              </a:spcBef>
            </a:pPr>
            <a:r>
              <a:rPr lang="it-IT" altLang="it-CH"/>
              <a:t>http://ilot.edu.pl/kones/2011/4_2011/2011_prochowski_zuchowski_comparative_analysis.pdf</a:t>
            </a:r>
          </a:p>
          <a:p>
            <a:pPr eaLnBrk="1" hangingPunct="1">
              <a:spcBef>
                <a:spcPct val="0"/>
              </a:spcBef>
            </a:pPr>
            <a:r>
              <a:rPr lang="it-IT" altLang="it-CH"/>
              <a:t>http://www.alueurope.eu/wp-content/uploads/2011/12/1_AAM_Body-structures.pdf</a:t>
            </a:r>
          </a:p>
          <a:p>
            <a:pPr eaLnBrk="1" hangingPunct="1">
              <a:spcBef>
                <a:spcPct val="0"/>
              </a:spcBef>
            </a:pPr>
            <a:endParaRPr lang="it-IT" altLang="it-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931A67ED-D682-6C45-B633-57CCE4D4C4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6F4536-1934-4E5C-A666-72F42D7FDFD4}" type="slidenum">
              <a:rPr lang="it-IT" altLang="en-US" smtClean="0">
                <a:solidFill>
                  <a:srgbClr val="000000"/>
                </a:solidFill>
              </a:rPr>
              <a:pPr>
                <a:spcBef>
                  <a:spcPct val="0"/>
                </a:spcBef>
              </a:pPr>
              <a:t>31</a:t>
            </a:fld>
            <a:endParaRPr lang="it-IT" altLang="en-US">
              <a:solidFill>
                <a:srgbClr val="000000"/>
              </a:solidFill>
            </a:endParaRPr>
          </a:p>
        </p:txBody>
      </p:sp>
      <p:sp>
        <p:nvSpPr>
          <p:cNvPr id="259075" name="Rectangle 2">
            <a:extLst>
              <a:ext uri="{FF2B5EF4-FFF2-40B4-BE49-F238E27FC236}">
                <a16:creationId xmlns:a16="http://schemas.microsoft.com/office/drawing/2014/main" id="{9949F0EA-AD77-425C-A455-2BBD7A47EB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6" name="Rectangle 3">
            <a:extLst>
              <a:ext uri="{FF2B5EF4-FFF2-40B4-BE49-F238E27FC236}">
                <a16:creationId xmlns:a16="http://schemas.microsoft.com/office/drawing/2014/main" id="{0890E1FC-B55D-55D9-0C41-36A22FDC34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Habían almacénes con los almaceneros.</a:t>
            </a:r>
          </a:p>
          <a:p>
            <a:pPr eaLnBrk="1" hangingPunct="1">
              <a:spcBef>
                <a:spcPct val="0"/>
              </a:spcBef>
            </a:pPr>
            <a:endParaRPr lang="fr-CH" altLang="it-CH"/>
          </a:p>
          <a:p>
            <a:pPr eaLnBrk="1" hangingPunct="1">
              <a:spcBef>
                <a:spcPct val="0"/>
              </a:spcBef>
            </a:pPr>
            <a:r>
              <a:rPr lang="it-IT" altLang="it-CH"/>
              <a:t>http://en.wikipedia.org/wiki/Logistics</a:t>
            </a:r>
          </a:p>
          <a:p>
            <a:pPr eaLnBrk="1" hangingPunct="1">
              <a:spcBef>
                <a:spcPct val="0"/>
              </a:spcBef>
            </a:pPr>
            <a:r>
              <a:rPr lang="it-IT" altLang="it-CH"/>
              <a:t>https://es.wikipedia.org/wiki/Almac%C3%A9n</a:t>
            </a:r>
          </a:p>
          <a:p>
            <a:pPr eaLnBrk="1" hangingPunct="1">
              <a:spcBef>
                <a:spcPct val="0"/>
              </a:spcBef>
            </a:pPr>
            <a:r>
              <a:rPr lang="it-IT" altLang="it-CH"/>
              <a:t>http://en.wikipedia.org/wiki/Warehouse</a:t>
            </a:r>
          </a:p>
          <a:p>
            <a:pPr eaLnBrk="1" hangingPunct="1">
              <a:spcBef>
                <a:spcPct val="0"/>
              </a:spcBef>
            </a:pPr>
            <a:endParaRPr lang="it-IT" altLang="it-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F5A08ED6-9175-C39A-A6CE-CD0260FCFA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1764CB-CFCF-4023-AD91-C16C1581F3A7}" type="slidenum">
              <a:rPr lang="it-IT" altLang="en-US" smtClean="0">
                <a:solidFill>
                  <a:srgbClr val="000000"/>
                </a:solidFill>
              </a:rPr>
              <a:pPr>
                <a:spcBef>
                  <a:spcPct val="0"/>
                </a:spcBef>
              </a:pPr>
              <a:t>3</a:t>
            </a:fld>
            <a:endParaRPr lang="it-IT" altLang="en-US">
              <a:solidFill>
                <a:srgbClr val="000000"/>
              </a:solidFill>
            </a:endParaRPr>
          </a:p>
        </p:txBody>
      </p:sp>
      <p:sp>
        <p:nvSpPr>
          <p:cNvPr id="203779" name="Rectangle 2">
            <a:extLst>
              <a:ext uri="{FF2B5EF4-FFF2-40B4-BE49-F238E27FC236}">
                <a16:creationId xmlns:a16="http://schemas.microsoft.com/office/drawing/2014/main" id="{95A85D0C-99E0-8051-4149-06BB8F26F7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a:extLst>
              <a:ext uri="{FF2B5EF4-FFF2-40B4-BE49-F238E27FC236}">
                <a16:creationId xmlns:a16="http://schemas.microsoft.com/office/drawing/2014/main" id="{4B8010CE-3F2E-581B-7A1A-CFF2602107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El arte de transmitir el conocimiento.</a:t>
            </a:r>
          </a:p>
          <a:p>
            <a:pPr eaLnBrk="1" hangingPunct="1">
              <a:spcBef>
                <a:spcPct val="0"/>
              </a:spcBef>
            </a:pPr>
            <a:r>
              <a:rPr lang="it-CH" altLang="it-CH"/>
              <a:t>Fíjese: 40 alumnos en un pequeño local.</a:t>
            </a:r>
          </a:p>
          <a:p>
            <a:pPr eaLnBrk="1" hangingPunct="1">
              <a:spcBef>
                <a:spcPct val="0"/>
              </a:spcBef>
            </a:pPr>
            <a:endParaRPr lang="it-CH" altLang="it-CH"/>
          </a:p>
          <a:p>
            <a:pPr eaLnBrk="1" hangingPunct="1">
              <a:spcBef>
                <a:spcPct val="0"/>
              </a:spcBef>
            </a:pPr>
            <a:r>
              <a:rPr lang="it-CH" altLang="it-CH"/>
              <a:t>http://commons.wikimedia.org/wiki/Category:Albert_Anker?uselang=it</a:t>
            </a:r>
          </a:p>
          <a:p>
            <a:pPr eaLnBrk="1" hangingPunct="1">
              <a:spcBef>
                <a:spcPct val="0"/>
              </a:spcBef>
            </a:pPr>
            <a:endParaRPr lang="it-CH" altLang="it-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4FD7BC82-44D7-9B11-8AE7-20F6A42D59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9D152C-54AD-44C1-A192-E6A7808DCC9B}" type="slidenum">
              <a:rPr lang="it-IT" altLang="en-US" smtClean="0">
                <a:solidFill>
                  <a:srgbClr val="000000"/>
                </a:solidFill>
              </a:rPr>
              <a:pPr>
                <a:spcBef>
                  <a:spcPct val="0"/>
                </a:spcBef>
              </a:pPr>
              <a:t>32</a:t>
            </a:fld>
            <a:endParaRPr lang="it-IT" altLang="en-US">
              <a:solidFill>
                <a:srgbClr val="000000"/>
              </a:solidFill>
            </a:endParaRPr>
          </a:p>
        </p:txBody>
      </p:sp>
      <p:sp>
        <p:nvSpPr>
          <p:cNvPr id="261123" name="Rectangle 2">
            <a:extLst>
              <a:ext uri="{FF2B5EF4-FFF2-40B4-BE49-F238E27FC236}">
                <a16:creationId xmlns:a16="http://schemas.microsoft.com/office/drawing/2014/main" id="{7963B227-3C9D-8F54-19D1-BDAEDF4F2A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6F4B1651-E220-8241-6861-649FA04E5F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Los almaceneros han sido remplazados por una instalación automática</a:t>
            </a:r>
          </a:p>
          <a:p>
            <a:pPr eaLnBrk="1" hangingPunct="1">
              <a:spcBef>
                <a:spcPct val="0"/>
              </a:spcBef>
            </a:pPr>
            <a:endParaRPr lang="fr-CH" altLang="it-CH"/>
          </a:p>
          <a:p>
            <a:pPr eaLnBrk="1" hangingPunct="1">
              <a:spcBef>
                <a:spcPct val="0"/>
              </a:spcBef>
            </a:pPr>
            <a:r>
              <a:rPr lang="it-IT" altLang="it-CH"/>
              <a:t>https://de.wikipedia.org/wiki/Hochregallager</a:t>
            </a:r>
          </a:p>
          <a:p>
            <a:pPr eaLnBrk="1" hangingPunct="1">
              <a:spcBef>
                <a:spcPct val="0"/>
              </a:spcBef>
            </a:pPr>
            <a:r>
              <a:rPr lang="it-IT" altLang="it-CH"/>
              <a:t>https://en.wikipedia.org/wiki/Automated_storage_and_retrieval_system</a:t>
            </a:r>
          </a:p>
          <a:p>
            <a:pPr eaLnBrk="1" hangingPunct="1">
              <a:spcBef>
                <a:spcPct val="0"/>
              </a:spcBef>
            </a:pPr>
            <a:endParaRPr lang="it-IT" altLang="it-C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51601C9D-54D9-BDE1-02B3-077B9F5EFF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F3C2FB-4988-437D-942F-AF292E91CB40}" type="slidenum">
              <a:rPr lang="it-IT" altLang="en-US" smtClean="0">
                <a:solidFill>
                  <a:srgbClr val="000000"/>
                </a:solidFill>
              </a:rPr>
              <a:pPr>
                <a:spcBef>
                  <a:spcPct val="0"/>
                </a:spcBef>
              </a:pPr>
              <a:t>33</a:t>
            </a:fld>
            <a:endParaRPr lang="it-IT" altLang="en-US">
              <a:solidFill>
                <a:srgbClr val="000000"/>
              </a:solidFill>
            </a:endParaRPr>
          </a:p>
        </p:txBody>
      </p:sp>
      <p:sp>
        <p:nvSpPr>
          <p:cNvPr id="263171" name="Rectangle 2">
            <a:extLst>
              <a:ext uri="{FF2B5EF4-FFF2-40B4-BE49-F238E27FC236}">
                <a16:creationId xmlns:a16="http://schemas.microsoft.com/office/drawing/2014/main" id="{7FC14AFD-9F33-90EA-AA1A-481FB9A940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a:extLst>
              <a:ext uri="{FF2B5EF4-FFF2-40B4-BE49-F238E27FC236}">
                <a16:creationId xmlns:a16="http://schemas.microsoft.com/office/drawing/2014/main" id="{91FF7607-63C5-226D-A8BA-B32359683B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logística se automatiza, los robots remplazan los tenderos y los empleados de la expedición.</a:t>
            </a:r>
            <a:endParaRPr lang="it-IT" altLang="it-C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E1DE08D6-ED9A-8269-BEBB-4FEFD51784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9A89AF-A5D6-4FC2-B4B6-8E86B7A1C8B8}" type="slidenum">
              <a:rPr lang="it-IT" altLang="en-US" smtClean="0">
                <a:solidFill>
                  <a:srgbClr val="000000"/>
                </a:solidFill>
              </a:rPr>
              <a:pPr>
                <a:spcBef>
                  <a:spcPct val="0"/>
                </a:spcBef>
              </a:pPr>
              <a:t>34</a:t>
            </a:fld>
            <a:endParaRPr lang="it-IT" altLang="en-US">
              <a:solidFill>
                <a:srgbClr val="000000"/>
              </a:solidFill>
            </a:endParaRPr>
          </a:p>
        </p:txBody>
      </p:sp>
      <p:sp>
        <p:nvSpPr>
          <p:cNvPr id="265219" name="Rectangle 2">
            <a:extLst>
              <a:ext uri="{FF2B5EF4-FFF2-40B4-BE49-F238E27FC236}">
                <a16:creationId xmlns:a16="http://schemas.microsoft.com/office/drawing/2014/main" id="{C6183F87-4470-EB7E-B6B3-2770BFCF9A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20" name="Rectangle 3">
            <a:extLst>
              <a:ext uri="{FF2B5EF4-FFF2-40B4-BE49-F238E27FC236}">
                <a16:creationId xmlns:a16="http://schemas.microsoft.com/office/drawing/2014/main" id="{FED1C497-FCAC-BDD9-2D88-B163563381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logística está muy racionalizada (continente) y automatizada. Casi todas las mercancías que arriban a Suiza pasan por el puerto de Basel o por los ferrocarriles de Basel y Chiasso.</a:t>
            </a:r>
          </a:p>
          <a:p>
            <a:pPr eaLnBrk="1" hangingPunct="1">
              <a:spcBef>
                <a:spcPct val="0"/>
              </a:spcBef>
            </a:pPr>
            <a:endParaRPr lang="fr-CH" altLang="it-CH"/>
          </a:p>
          <a:p>
            <a:pPr eaLnBrk="1" hangingPunct="1">
              <a:spcBef>
                <a:spcPct val="0"/>
              </a:spcBef>
            </a:pPr>
            <a:r>
              <a:rPr lang="it-IT" altLang="it-CH"/>
              <a:t>http://www.ralu.ch/der-basler-rheinhafen/</a:t>
            </a:r>
          </a:p>
          <a:p>
            <a:pPr eaLnBrk="1" hangingPunct="1">
              <a:spcBef>
                <a:spcPct val="0"/>
              </a:spcBef>
            </a:pPr>
            <a:endParaRPr lang="it-IT"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C1408254-53E5-D34D-430A-763E591D9D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AE37C7-7386-4626-B677-9029AE226FBF}" type="slidenum">
              <a:rPr lang="it-IT" altLang="en-US" smtClean="0">
                <a:solidFill>
                  <a:srgbClr val="000000"/>
                </a:solidFill>
              </a:rPr>
              <a:pPr>
                <a:spcBef>
                  <a:spcPct val="0"/>
                </a:spcBef>
              </a:pPr>
              <a:t>35</a:t>
            </a:fld>
            <a:endParaRPr lang="it-IT" altLang="en-US">
              <a:solidFill>
                <a:srgbClr val="000000"/>
              </a:solidFill>
            </a:endParaRPr>
          </a:p>
        </p:txBody>
      </p:sp>
      <p:sp>
        <p:nvSpPr>
          <p:cNvPr id="267267" name="Rectangle 2">
            <a:extLst>
              <a:ext uri="{FF2B5EF4-FFF2-40B4-BE49-F238E27FC236}">
                <a16:creationId xmlns:a16="http://schemas.microsoft.com/office/drawing/2014/main" id="{699316B0-75A8-5E52-B681-6FF4096053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a:extLst>
              <a:ext uri="{FF2B5EF4-FFF2-40B4-BE49-F238E27FC236}">
                <a16:creationId xmlns:a16="http://schemas.microsoft.com/office/drawing/2014/main" id="{F0F90B51-3BFE-BE10-112C-E4A2F4FA59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transporte terrestre cuesta menos porque no calculamos los daños causados al medioambiente y a las carreteras por este sistema de transporte.</a:t>
            </a:r>
          </a:p>
          <a:p>
            <a:pPr eaLnBrk="1" hangingPunct="1">
              <a:spcBef>
                <a:spcPct val="0"/>
              </a:spcBef>
            </a:pPr>
            <a:r>
              <a:rPr lang="fr-CH" altLang="it-CH"/>
              <a:t>En la Europa Unida las aduanas han sido suprimidas y las mercancías circulan más rápido.</a:t>
            </a:r>
          </a:p>
          <a:p>
            <a:pPr eaLnBrk="1" hangingPunct="1">
              <a:spcBef>
                <a:spcPct val="0"/>
              </a:spcBef>
            </a:pPr>
            <a:endParaRPr lang="fr-CH" altLang="it-CH"/>
          </a:p>
          <a:p>
            <a:pPr eaLnBrk="1" hangingPunct="1">
              <a:spcBef>
                <a:spcPct val="0"/>
              </a:spcBef>
            </a:pPr>
            <a:r>
              <a:rPr lang="it-IT" altLang="it-CH"/>
              <a:t>https://es.wikipedia.org/wiki/Cami%C3%B3n</a:t>
            </a:r>
          </a:p>
          <a:p>
            <a:pPr eaLnBrk="1" hangingPunct="1">
              <a:spcBef>
                <a:spcPct val="0"/>
              </a:spcBef>
            </a:pPr>
            <a:r>
              <a:rPr lang="it-IT" altLang="it-CH"/>
              <a:t>http://en.wikipedia.org/wiki/Truck</a:t>
            </a:r>
          </a:p>
          <a:p>
            <a:pPr eaLnBrk="1" hangingPunct="1">
              <a:spcBef>
                <a:spcPct val="0"/>
              </a:spcBef>
            </a:pPr>
            <a:r>
              <a:rPr lang="it-IT" altLang="it-CH"/>
              <a:t>http://en.wikipedia.org/wiki/TIR_Convention</a:t>
            </a:r>
          </a:p>
          <a:p>
            <a:pPr eaLnBrk="1" hangingPunct="1">
              <a:spcBef>
                <a:spcPct val="0"/>
              </a:spcBef>
            </a:pPr>
            <a:r>
              <a:rPr lang="it-IT" altLang="it-CH"/>
              <a:t>https://en.wikipedia.org/wiki/Free_movement_of_goods</a:t>
            </a:r>
          </a:p>
          <a:p>
            <a:pPr eaLnBrk="1" hangingPunct="1">
              <a:spcBef>
                <a:spcPct val="0"/>
              </a:spcBef>
            </a:pPr>
            <a:r>
              <a:rPr lang="it-IT" altLang="it-CH"/>
              <a:t>https://fr.wikipedia.org/wiki/Camionnage</a:t>
            </a:r>
          </a:p>
          <a:p>
            <a:pPr eaLnBrk="1" hangingPunct="1">
              <a:spcBef>
                <a:spcPct val="0"/>
              </a:spcBef>
            </a:pPr>
            <a:r>
              <a:rPr lang="it-IT" altLang="it-CH"/>
              <a:t>https://fr.wikipedia.org/wiki/Transport_international_routier</a:t>
            </a:r>
          </a:p>
          <a:p>
            <a:pPr eaLnBrk="1" hangingPunct="1">
              <a:spcBef>
                <a:spcPct val="0"/>
              </a:spcBef>
            </a:pPr>
            <a:endParaRPr lang="it-IT" altLang="it-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egnaposto immagine diapositiva 1">
            <a:extLst>
              <a:ext uri="{FF2B5EF4-FFF2-40B4-BE49-F238E27FC236}">
                <a16:creationId xmlns:a16="http://schemas.microsoft.com/office/drawing/2014/main" id="{9CFA29B8-1991-813D-19D9-B0B90200BE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Segnaposto note 2">
            <a:extLst>
              <a:ext uri="{FF2B5EF4-FFF2-40B4-BE49-F238E27FC236}">
                <a16:creationId xmlns:a16="http://schemas.microsoft.com/office/drawing/2014/main" id="{7FD858A8-2F7B-23F4-C982-52A2041F0D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https://es.wikipedia.org/wiki/Alptransit</a:t>
            </a:r>
          </a:p>
          <a:p>
            <a:r>
              <a:rPr lang="it-CH" altLang="it-CH"/>
              <a:t>http://it.wikipedia.org/wiki/Terminal_Hupac_di_Busto_Arsizio</a:t>
            </a:r>
          </a:p>
          <a:p>
            <a:endParaRPr lang="it-CH" altLang="it-CH"/>
          </a:p>
        </p:txBody>
      </p:sp>
      <p:sp>
        <p:nvSpPr>
          <p:cNvPr id="269316" name="Segnaposto numero diapositiva 3">
            <a:extLst>
              <a:ext uri="{FF2B5EF4-FFF2-40B4-BE49-F238E27FC236}">
                <a16:creationId xmlns:a16="http://schemas.microsoft.com/office/drawing/2014/main" id="{81F616EE-629A-3757-CE77-3BCBA1AA74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F7499D-D246-4D9C-B065-5DCBA2936244}" type="slidenum">
              <a:rPr lang="it-CH" altLang="en-US" smtClean="0"/>
              <a:pPr>
                <a:spcBef>
                  <a:spcPct val="0"/>
                </a:spcBef>
              </a:pPr>
              <a:t>36</a:t>
            </a:fld>
            <a:endParaRPr lang="it-CH"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egnaposto immagine diapositiva 1">
            <a:extLst>
              <a:ext uri="{FF2B5EF4-FFF2-40B4-BE49-F238E27FC236}">
                <a16:creationId xmlns:a16="http://schemas.microsoft.com/office/drawing/2014/main" id="{F9173E32-6E1C-E2DC-64D8-DC9E90CEAF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Segnaposto note 2">
            <a:extLst>
              <a:ext uri="{FF2B5EF4-FFF2-40B4-BE49-F238E27FC236}">
                <a16:creationId xmlns:a16="http://schemas.microsoft.com/office/drawing/2014/main" id="{102B17BA-DA87-E00A-F048-B81AE154A3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Muchos contenedores que parten o llegan por mar en Italia pasan de Gioia Tauro.</a:t>
            </a:r>
          </a:p>
          <a:p>
            <a:endParaRPr lang="es-ES" altLang="it-CH"/>
          </a:p>
          <a:p>
            <a:r>
              <a:rPr lang="es-ES" altLang="it-CH"/>
              <a:t>http://en.wikipedia.org/wiki/Gioia_Tauro</a:t>
            </a:r>
          </a:p>
          <a:p>
            <a:endParaRPr lang="es-ES" altLang="it-CH"/>
          </a:p>
        </p:txBody>
      </p:sp>
      <p:sp>
        <p:nvSpPr>
          <p:cNvPr id="271364" name="Segnaposto numero diapositiva 3">
            <a:extLst>
              <a:ext uri="{FF2B5EF4-FFF2-40B4-BE49-F238E27FC236}">
                <a16:creationId xmlns:a16="http://schemas.microsoft.com/office/drawing/2014/main" id="{4F063F91-E09C-D846-BC50-45C95264F7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0AA0B3-9FC1-4043-B547-781D22A90BDA}" type="slidenum">
              <a:rPr lang="it-CH" altLang="en-US" smtClean="0"/>
              <a:pPr>
                <a:spcBef>
                  <a:spcPct val="0"/>
                </a:spcBef>
              </a:pPr>
              <a:t>37</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a:extLst>
              <a:ext uri="{FF2B5EF4-FFF2-40B4-BE49-F238E27FC236}">
                <a16:creationId xmlns:a16="http://schemas.microsoft.com/office/drawing/2014/main" id="{47688453-72E7-398A-B145-44223EE1A8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1" name="Segnaposto note 2">
            <a:extLst>
              <a:ext uri="{FF2B5EF4-FFF2-40B4-BE49-F238E27FC236}">
                <a16:creationId xmlns:a16="http://schemas.microsoft.com/office/drawing/2014/main" id="{1921E13A-F84D-5F75-BCD4-9EFFEAA2A119}"/>
              </a:ext>
            </a:extLst>
          </p:cNvPr>
          <p:cNvSpPr>
            <a:spLocks noGrp="1"/>
          </p:cNvSpPr>
          <p:nvPr>
            <p:ph type="body" idx="1"/>
          </p:nvPr>
        </p:nvSpPr>
        <p:spPr bwMode="auto"/>
        <p:txBody>
          <a:bodyPr wrap="square" numCol="1" anchor="t" anchorCtr="0" compatLnSpc="1">
            <a:prstTxWarp prst="textNoShape">
              <a:avLst/>
            </a:prstTxWarp>
          </a:bodyPr>
          <a:lstStyle/>
          <a:p>
            <a:pPr>
              <a:defRPr/>
            </a:pPr>
            <a:r>
              <a:rPr lang="it-CH" dirty="0"/>
              <a:t>FEETS   </a:t>
            </a:r>
            <a:r>
              <a:rPr lang="it-CH" dirty="0" err="1"/>
              <a:t>coeff</a:t>
            </a:r>
            <a:r>
              <a:rPr lang="it-CH" dirty="0"/>
              <a:t>.       PIES  </a:t>
            </a:r>
            <a:r>
              <a:rPr lang="it-CH" dirty="0" err="1"/>
              <a:t>coeff</a:t>
            </a:r>
            <a:r>
              <a:rPr lang="it-CH" dirty="0"/>
              <a:t>.   METROS   DIMENSIONES</a:t>
            </a:r>
          </a:p>
          <a:p>
            <a:pPr>
              <a:defRPr/>
            </a:pPr>
            <a:r>
              <a:rPr lang="it-CH" dirty="0"/>
              <a:t>20         0,3048       0     0,0254    6,0960    </a:t>
            </a:r>
            <a:r>
              <a:rPr lang="it-CH" dirty="0" err="1"/>
              <a:t>Longitud</a:t>
            </a:r>
            <a:endParaRPr lang="it-CH" dirty="0"/>
          </a:p>
          <a:p>
            <a:pPr>
              <a:defRPr/>
            </a:pPr>
            <a:r>
              <a:rPr lang="it-CH" dirty="0"/>
              <a:t>8          0,3048       6     0,0254    2,5908    Altura</a:t>
            </a:r>
          </a:p>
          <a:p>
            <a:pPr>
              <a:defRPr/>
            </a:pPr>
            <a:r>
              <a:rPr lang="it-CH" dirty="0"/>
              <a:t>8          0,3048       0     0,0254    2,4384     </a:t>
            </a:r>
            <a:r>
              <a:rPr lang="it-CH" dirty="0" err="1"/>
              <a:t>Anchura</a:t>
            </a:r>
            <a:endParaRPr lang="it-CH" dirty="0"/>
          </a:p>
          <a:p>
            <a:pPr>
              <a:defRPr/>
            </a:pPr>
            <a:r>
              <a:rPr lang="it-CH" dirty="0"/>
              <a:t>40        0,3048       0     0,0254    12,1920    </a:t>
            </a:r>
            <a:r>
              <a:rPr lang="it-CH" dirty="0" err="1"/>
              <a:t>Longitud</a:t>
            </a:r>
            <a:endParaRPr lang="it-CH" dirty="0"/>
          </a:p>
          <a:p>
            <a:pPr>
              <a:defRPr/>
            </a:pPr>
            <a:r>
              <a:rPr lang="it-CH" dirty="0"/>
              <a:t>8          0,3048       6     0,0254    2,5908      Altura</a:t>
            </a:r>
          </a:p>
          <a:p>
            <a:pPr marL="228600" indent="-228600">
              <a:buFontTx/>
              <a:buAutoNum type="arabicPlain" startAt="8"/>
              <a:defRPr/>
            </a:pPr>
            <a:r>
              <a:rPr lang="it-CH" dirty="0"/>
              <a:t>       0,3048       0     0,0254    2,4384      </a:t>
            </a:r>
            <a:r>
              <a:rPr lang="it-CH" dirty="0" err="1"/>
              <a:t>Anchura</a:t>
            </a:r>
            <a:endParaRPr lang="it-CH" dirty="0"/>
          </a:p>
          <a:p>
            <a:pPr marL="228600" indent="-228600">
              <a:buFontTx/>
              <a:buAutoNum type="arabicPlain" startAt="8"/>
              <a:defRPr/>
            </a:pPr>
            <a:endParaRPr lang="it-CH" dirty="0"/>
          </a:p>
          <a:p>
            <a:pPr>
              <a:defRPr/>
            </a:pPr>
            <a:r>
              <a:rPr lang="es-ES" dirty="0"/>
              <a:t>Actualmente la importancia del container en el ámbito del transporte marítimo se ha alcanzado un nivel tal que se estima que aproximadamente el 90% de las mercancías se transportan a través de la utilización de unos 200 millones de TEU por año. (1 TEU = 1 twenty-foot equivalent unit = 1 contenedor de 20 pies)</a:t>
            </a:r>
          </a:p>
          <a:p>
            <a:pPr>
              <a:defRPr/>
            </a:pPr>
            <a:endParaRPr lang="es-ES" dirty="0"/>
          </a:p>
          <a:p>
            <a:pPr>
              <a:defRPr/>
            </a:pPr>
            <a:r>
              <a:rPr lang="es-ES" dirty="0"/>
              <a:t>https://es.wikipedia.org/wiki/Container</a:t>
            </a:r>
          </a:p>
          <a:p>
            <a:pPr>
              <a:defRPr/>
            </a:pPr>
            <a:r>
              <a:rPr lang="es-ES" dirty="0"/>
              <a:t>http://en.wikipedia.org/wiki/Containerization</a:t>
            </a:r>
          </a:p>
          <a:p>
            <a:pPr>
              <a:defRPr/>
            </a:pPr>
            <a:r>
              <a:rPr lang="es-ES" dirty="0"/>
              <a:t>http://en.wikipedia.org/wiki/Intermodal_container</a:t>
            </a:r>
          </a:p>
          <a:p>
            <a:pPr>
              <a:defRPr/>
            </a:pPr>
            <a:endParaRPr lang="es-ES" dirty="0"/>
          </a:p>
          <a:p>
            <a:pPr>
              <a:defRPr/>
            </a:pPr>
            <a:endParaRPr lang="es-ES" dirty="0"/>
          </a:p>
          <a:p>
            <a:pPr>
              <a:defRPr/>
            </a:pPr>
            <a:endParaRPr lang="es-ES" dirty="0"/>
          </a:p>
          <a:p>
            <a:pPr>
              <a:defRPr/>
            </a:pPr>
            <a:r>
              <a:rPr lang="es-ES" dirty="0"/>
              <a:t> </a:t>
            </a:r>
            <a:endParaRPr lang="it-CH" dirty="0"/>
          </a:p>
        </p:txBody>
      </p:sp>
      <p:sp>
        <p:nvSpPr>
          <p:cNvPr id="273412" name="Segnaposto numero diapositiva 3">
            <a:extLst>
              <a:ext uri="{FF2B5EF4-FFF2-40B4-BE49-F238E27FC236}">
                <a16:creationId xmlns:a16="http://schemas.microsoft.com/office/drawing/2014/main" id="{C7824FCD-14F8-2615-2C90-E05F94DA9A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43DFAB-FE76-46ED-AC92-7E76EEE6E903}" type="slidenum">
              <a:rPr lang="it-CH" altLang="en-US" smtClean="0">
                <a:solidFill>
                  <a:srgbClr val="000000"/>
                </a:solidFill>
              </a:rPr>
              <a:pPr>
                <a:spcBef>
                  <a:spcPct val="0"/>
                </a:spcBef>
              </a:pPr>
              <a:t>38</a:t>
            </a:fld>
            <a:endParaRPr lang="it-CH"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EFAD0869-0E5E-44F3-ECE5-305C4F7386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5B2EDCCE-BAE8-B914-3117-46A5A08BFD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http://en.wikipedia.org/wiki/Sahel</a:t>
            </a:r>
          </a:p>
        </p:txBody>
      </p:sp>
      <p:sp>
        <p:nvSpPr>
          <p:cNvPr id="275460" name="Segnaposto numero diapositiva 3">
            <a:extLst>
              <a:ext uri="{FF2B5EF4-FFF2-40B4-BE49-F238E27FC236}">
                <a16:creationId xmlns:a16="http://schemas.microsoft.com/office/drawing/2014/main" id="{3856FEF3-4106-E272-AB36-6821A11C14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EBC052-D026-4E90-B204-C450F708A024}" type="slidenum">
              <a:rPr lang="it-CH" altLang="en-US" smtClean="0"/>
              <a:pPr>
                <a:spcBef>
                  <a:spcPct val="0"/>
                </a:spcBef>
              </a:pPr>
              <a:t>39</a:t>
            </a:fld>
            <a:endParaRPr lang="it-CH"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immagine diapositiva 1">
            <a:extLst>
              <a:ext uri="{FF2B5EF4-FFF2-40B4-BE49-F238E27FC236}">
                <a16:creationId xmlns:a16="http://schemas.microsoft.com/office/drawing/2014/main" id="{3F69D456-549A-39C4-EEF8-CC1FDD939C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Segnaposto note 2">
            <a:extLst>
              <a:ext uri="{FF2B5EF4-FFF2-40B4-BE49-F238E27FC236}">
                <a16:creationId xmlns:a16="http://schemas.microsoft.com/office/drawing/2014/main" id="{0AD1F1B2-5B4C-5E67-4C7E-1B2402123B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77508" name="Segnaposto numero diapositiva 3">
            <a:extLst>
              <a:ext uri="{FF2B5EF4-FFF2-40B4-BE49-F238E27FC236}">
                <a16:creationId xmlns:a16="http://schemas.microsoft.com/office/drawing/2014/main" id="{6CCC4A0A-84DE-4657-FC1C-B3CEFD9C00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951DF3-F5A3-4BB4-BCBB-3294E3248489}" type="slidenum">
              <a:rPr lang="it-CH" altLang="en-US" smtClean="0"/>
              <a:pPr>
                <a:spcBef>
                  <a:spcPct val="0"/>
                </a:spcBef>
              </a:pPr>
              <a:t>40</a:t>
            </a:fld>
            <a:endParaRPr lang="it-CH"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egnaposto immagine diapositiva 1">
            <a:extLst>
              <a:ext uri="{FF2B5EF4-FFF2-40B4-BE49-F238E27FC236}">
                <a16:creationId xmlns:a16="http://schemas.microsoft.com/office/drawing/2014/main" id="{7D602A86-8D27-CA04-F38A-5666A3491E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Segnaposto note 2">
            <a:extLst>
              <a:ext uri="{FF2B5EF4-FFF2-40B4-BE49-F238E27FC236}">
                <a16:creationId xmlns:a16="http://schemas.microsoft.com/office/drawing/2014/main" id="{FA728C2D-0948-3074-108E-D553726923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Para racionalizar siempre hacemos más: más grande, más rápido, más automático...  </a:t>
            </a:r>
          </a:p>
          <a:p>
            <a:pPr eaLnBrk="1" hangingPunct="1">
              <a:spcBef>
                <a:spcPct val="0"/>
              </a:spcBef>
            </a:pPr>
            <a:endParaRPr lang="it-CH" altLang="it-CH"/>
          </a:p>
          <a:p>
            <a:pPr eaLnBrk="1" hangingPunct="1">
              <a:spcBef>
                <a:spcPct val="0"/>
              </a:spcBef>
            </a:pPr>
            <a:r>
              <a:rPr lang="it-IT" altLang="it-CH"/>
              <a:t>https://fr.wikipedia.org/wiki/Train_%C3%A0_l%C3%A9vitation_magn%C3%A9tique</a:t>
            </a:r>
          </a:p>
          <a:p>
            <a:pPr eaLnBrk="1" hangingPunct="1">
              <a:spcBef>
                <a:spcPct val="0"/>
              </a:spcBef>
            </a:pPr>
            <a:r>
              <a:rPr lang="it-IT" altLang="it-CH"/>
              <a:t>https://fr.wikipedia.org/wiki/M%C3%A9tro_de_Lille_M%C3%A9tropole</a:t>
            </a:r>
          </a:p>
          <a:p>
            <a:pPr eaLnBrk="1" hangingPunct="1">
              <a:spcBef>
                <a:spcPct val="0"/>
              </a:spcBef>
            </a:pPr>
            <a:r>
              <a:rPr lang="it-IT" altLang="it-CH"/>
              <a:t>http://en.wikipedia.org/wiki/Superjumbo_jet</a:t>
            </a:r>
          </a:p>
          <a:p>
            <a:pPr eaLnBrk="1" hangingPunct="1">
              <a:spcBef>
                <a:spcPct val="0"/>
              </a:spcBef>
            </a:pPr>
            <a:r>
              <a:rPr lang="it-IT" altLang="it-CH"/>
              <a:t>http://en.wikipedia.org/wiki/Oil_tanker</a:t>
            </a:r>
          </a:p>
          <a:p>
            <a:pPr eaLnBrk="1" hangingPunct="1">
              <a:spcBef>
                <a:spcPct val="0"/>
              </a:spcBef>
            </a:pPr>
            <a:endParaRPr lang="it-IT" altLang="it-CH"/>
          </a:p>
        </p:txBody>
      </p:sp>
      <p:sp>
        <p:nvSpPr>
          <p:cNvPr id="279556" name="Segnaposto numero diapositiva 3">
            <a:extLst>
              <a:ext uri="{FF2B5EF4-FFF2-40B4-BE49-F238E27FC236}">
                <a16:creationId xmlns:a16="http://schemas.microsoft.com/office/drawing/2014/main" id="{41DADC30-AD18-7912-3AD3-11431F6C15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EBAE60-95E4-445C-AE08-44545FAF112F}" type="slidenum">
              <a:rPr lang="it-IT" altLang="en-US" smtClean="0">
                <a:solidFill>
                  <a:srgbClr val="000000"/>
                </a:solidFill>
                <a:latin typeface="Arial" panose="020B0604020202020204" pitchFamily="34" charset="0"/>
              </a:rPr>
              <a:pPr>
                <a:spcBef>
                  <a:spcPct val="0"/>
                </a:spcBef>
              </a:pPr>
              <a:t>41</a:t>
            </a:fld>
            <a:endParaRPr lang="it-IT" altLang="en-US">
              <a:solidFill>
                <a:srgbClr val="000000"/>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3DFCB071-781A-87AA-F598-C21C134F5A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a:extLst>
              <a:ext uri="{FF2B5EF4-FFF2-40B4-BE49-F238E27FC236}">
                <a16:creationId xmlns:a16="http://schemas.microsoft.com/office/drawing/2014/main" id="{D3CA3A7D-CACC-B8EC-BA40-1EB64D69AF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Las grandes escuelas de economía.</a:t>
            </a:r>
          </a:p>
          <a:p>
            <a:pPr eaLnBrk="1" hangingPunct="1">
              <a:spcBef>
                <a:spcPct val="0"/>
              </a:spcBef>
            </a:pPr>
            <a:r>
              <a:rPr lang="es-ES" altLang="it-CH"/>
              <a:t>Los neoclásicos sostienen el sistema de economía de mercado que debe regularse a sí mismo (Escuela Austriaca y de Chicago).</a:t>
            </a:r>
          </a:p>
          <a:p>
            <a:pPr eaLnBrk="1" hangingPunct="1">
              <a:spcBef>
                <a:spcPct val="0"/>
              </a:spcBef>
            </a:pPr>
            <a:r>
              <a:rPr lang="es-ES" altLang="it-CH"/>
              <a:t>Los Keynesianos sostienen el sistema de economía de mercado, sin embargo, que quieren corregir / reformar a través dirigidos intervenciónes anticíclicos.</a:t>
            </a:r>
          </a:p>
          <a:p>
            <a:pPr eaLnBrk="1" hangingPunct="1">
              <a:spcBef>
                <a:spcPct val="0"/>
              </a:spcBef>
            </a:pPr>
            <a:r>
              <a:rPr lang="es-ES" altLang="it-CH"/>
              <a:t>Los marxistas quieren cambiar el sistema de economía de mercado en una economía planificada.</a:t>
            </a:r>
          </a:p>
          <a:p>
            <a:pPr eaLnBrk="1" hangingPunct="1">
              <a:spcBef>
                <a:spcPct val="0"/>
              </a:spcBef>
            </a:pPr>
            <a:endParaRPr lang="es-ES" altLang="it-CH"/>
          </a:p>
          <a:p>
            <a:pPr eaLnBrk="1" hangingPunct="1">
              <a:spcBef>
                <a:spcPct val="0"/>
              </a:spcBef>
            </a:pPr>
            <a:r>
              <a:rPr lang="es-ES" altLang="it-CH"/>
              <a:t>Los padres de la economía Smith y Ricardo se han analizado el sistema económico (a partir de la revolución industrial) y an propuesto correctivos y normas.</a:t>
            </a:r>
          </a:p>
          <a:p>
            <a:pPr eaLnBrk="1" hangingPunct="1">
              <a:spcBef>
                <a:spcPct val="0"/>
              </a:spcBef>
            </a:pPr>
            <a:r>
              <a:rPr lang="es-ES" altLang="it-CH"/>
              <a:t>En esta línea de acción Keynes a propuesto interventos anticíclicos y Friedman un mayor control de la masa monedaria.</a:t>
            </a:r>
          </a:p>
          <a:p>
            <a:pPr eaLnBrk="1" hangingPunct="1">
              <a:spcBef>
                <a:spcPct val="0"/>
              </a:spcBef>
            </a:pPr>
            <a:r>
              <a:rPr lang="es-ES" altLang="it-CH"/>
              <a:t>Sólo Marx (I y II. Organización Socialista Internacional) dictaminó que el sistema económico debe ser reformado por completo. Lenin en sus líneas (III. Organización Internacional Comunista) ha analizado la función del Estado y pronósticó la su desaparición. Mandel (IV Organización Internacional Comunista Revolucionaria) llamó la revolución continúa.</a:t>
            </a:r>
          </a:p>
          <a:p>
            <a:pPr eaLnBrk="1" hangingPunct="1">
              <a:spcBef>
                <a:spcPct val="0"/>
              </a:spcBef>
            </a:pPr>
            <a:endParaRPr lang="es-ES_tradnl" altLang="it-CH"/>
          </a:p>
          <a:p>
            <a:pPr eaLnBrk="1" hangingPunct="1">
              <a:spcBef>
                <a:spcPct val="0"/>
              </a:spcBef>
            </a:pPr>
            <a:r>
              <a:rPr lang="es-ES" altLang="it-CH"/>
              <a:t>Hoy en día los partidos de la derecha, bajo el pretexto de la libertad, abogan por una reducción sustancial del Estado y de sus servicios públicos y sociales, en particular, su tarea de redistribución de la riqueza (considerado como un costo insoportable), lo que llevaría a un empobrecimiento de las clases medias e inferiores y un mayor enriquecimiento de la burguesía.</a:t>
            </a:r>
          </a:p>
          <a:p>
            <a:pPr eaLnBrk="1" hangingPunct="1">
              <a:spcBef>
                <a:spcPct val="0"/>
              </a:spcBef>
            </a:pPr>
            <a:endParaRPr lang="es-ES" altLang="it-CH"/>
          </a:p>
          <a:p>
            <a:pPr eaLnBrk="1" hangingPunct="1">
              <a:spcBef>
                <a:spcPct val="0"/>
              </a:spcBef>
            </a:pPr>
            <a:r>
              <a:rPr lang="es-ES_tradnl" altLang="it-CH"/>
              <a:t>http://en.wikipedia.org/wiki/Second_International</a:t>
            </a:r>
          </a:p>
          <a:p>
            <a:pPr eaLnBrk="1" hangingPunct="1">
              <a:spcBef>
                <a:spcPct val="0"/>
              </a:spcBef>
            </a:pPr>
            <a:r>
              <a:rPr lang="es-ES_tradnl" altLang="it-CH"/>
              <a:t>https://es.wikipedia.org/wiki/Internacional_Comunista</a:t>
            </a:r>
          </a:p>
          <a:p>
            <a:pPr eaLnBrk="1" hangingPunct="1">
              <a:spcBef>
                <a:spcPct val="0"/>
              </a:spcBef>
            </a:pPr>
            <a:r>
              <a:rPr lang="es-ES_tradnl" altLang="it-CH"/>
              <a:t>http://en.wikipedia.org/wiki/Third_International</a:t>
            </a:r>
          </a:p>
          <a:p>
            <a:pPr eaLnBrk="1" hangingPunct="1">
              <a:spcBef>
                <a:spcPct val="0"/>
              </a:spcBef>
            </a:pPr>
            <a:r>
              <a:rPr lang="es-ES_tradnl" altLang="it-CH"/>
              <a:t>https://es.wikipedia.org/wiki/Cuarta_Internacional</a:t>
            </a:r>
          </a:p>
          <a:p>
            <a:pPr eaLnBrk="1" hangingPunct="1">
              <a:spcBef>
                <a:spcPct val="0"/>
              </a:spcBef>
            </a:pPr>
            <a:r>
              <a:rPr lang="es-ES_tradnl" altLang="it-CH"/>
              <a:t>http://en.wikipedia.org/wiki/Fourth_International</a:t>
            </a:r>
          </a:p>
          <a:p>
            <a:pPr eaLnBrk="1" hangingPunct="1">
              <a:spcBef>
                <a:spcPct val="0"/>
              </a:spcBef>
            </a:pPr>
            <a:r>
              <a:rPr lang="es-ES_tradnl" altLang="it-CH"/>
              <a:t>https://es.wikipedia.org/wiki/Lenin</a:t>
            </a:r>
          </a:p>
          <a:p>
            <a:pPr eaLnBrk="1" hangingPunct="1">
              <a:spcBef>
                <a:spcPct val="0"/>
              </a:spcBef>
            </a:pPr>
            <a:r>
              <a:rPr lang="es-ES_tradnl" altLang="it-CH"/>
              <a:t>http://en.wikipedia.org/wiki/Lenin</a:t>
            </a:r>
          </a:p>
          <a:p>
            <a:pPr eaLnBrk="1" hangingPunct="1">
              <a:spcBef>
                <a:spcPct val="0"/>
              </a:spcBef>
            </a:pPr>
            <a:r>
              <a:rPr lang="es-ES_tradnl" altLang="it-CH"/>
              <a:t>https://es.wikipedia.org/wiki/Ernest_Mandel</a:t>
            </a:r>
          </a:p>
          <a:p>
            <a:pPr eaLnBrk="1" hangingPunct="1">
              <a:spcBef>
                <a:spcPct val="0"/>
              </a:spcBef>
            </a:pPr>
            <a:r>
              <a:rPr lang="es-ES_tradnl" altLang="it-CH"/>
              <a:t>http://en.wikipedia.org/wiki/Ernest_Mandel</a:t>
            </a:r>
          </a:p>
          <a:p>
            <a:pPr eaLnBrk="1" hangingPunct="1">
              <a:spcBef>
                <a:spcPct val="0"/>
              </a:spcBef>
            </a:pPr>
            <a:endParaRPr lang="es-ES_tradnl" altLang="it-CH"/>
          </a:p>
          <a:p>
            <a:pPr eaLnBrk="1" hangingPunct="1">
              <a:spcBef>
                <a:spcPct val="0"/>
              </a:spcBef>
            </a:pPr>
            <a:r>
              <a:rPr lang="es-ES_tradnl" altLang="it-CH"/>
              <a:t>https://es.wikipedia.org/wiki/Paul_Krugman</a:t>
            </a:r>
          </a:p>
        </p:txBody>
      </p:sp>
      <p:sp>
        <p:nvSpPr>
          <p:cNvPr id="205828" name="Slide Number Placeholder 3">
            <a:extLst>
              <a:ext uri="{FF2B5EF4-FFF2-40B4-BE49-F238E27FC236}">
                <a16:creationId xmlns:a16="http://schemas.microsoft.com/office/drawing/2014/main" id="{017AF3C9-43B0-BAB9-58EF-D7047BCB7B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CC19E0-B535-40D6-A91D-5FCC7514AFCE}" type="slidenum">
              <a:rPr lang="it-IT" altLang="en-US" smtClean="0">
                <a:solidFill>
                  <a:srgbClr val="000000"/>
                </a:solidFill>
              </a:rPr>
              <a:pPr>
                <a:spcBef>
                  <a:spcPct val="0"/>
                </a:spcBef>
              </a:pPr>
              <a:t>4</a:t>
            </a:fld>
            <a:endParaRPr lang="it-IT" alt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egnaposto immagine diapositiva 1">
            <a:extLst>
              <a:ext uri="{FF2B5EF4-FFF2-40B4-BE49-F238E27FC236}">
                <a16:creationId xmlns:a16="http://schemas.microsoft.com/office/drawing/2014/main" id="{563F508B-A334-BF51-1775-0D7AFED4B4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Segnaposto note 2">
            <a:extLst>
              <a:ext uri="{FF2B5EF4-FFF2-40B4-BE49-F238E27FC236}">
                <a16:creationId xmlns:a16="http://schemas.microsoft.com/office/drawing/2014/main" id="{7E2A2DD7-9A20-8C62-0B30-12E7D0AA23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http://en.wikipedia.org/wiki/Quadcopter</a:t>
            </a:r>
          </a:p>
          <a:p>
            <a:r>
              <a:rPr lang="it-CH" altLang="it-CH"/>
              <a:t>https://en.wikipedia.org/wiki/Unmanned_aerial_vehicle</a:t>
            </a:r>
          </a:p>
        </p:txBody>
      </p:sp>
      <p:sp>
        <p:nvSpPr>
          <p:cNvPr id="281604" name="Segnaposto numero diapositiva 3">
            <a:extLst>
              <a:ext uri="{FF2B5EF4-FFF2-40B4-BE49-F238E27FC236}">
                <a16:creationId xmlns:a16="http://schemas.microsoft.com/office/drawing/2014/main" id="{B9B6905F-F663-7578-496E-669D143C88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F7E753-2189-4C0E-BE54-0A2DC2E0C7E1}" type="slidenum">
              <a:rPr lang="it-CH" altLang="en-US" smtClean="0"/>
              <a:pPr>
                <a:spcBef>
                  <a:spcPct val="0"/>
                </a:spcBef>
              </a:pPr>
              <a:t>42</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egnaposto immagine diapositiva 1">
            <a:extLst>
              <a:ext uri="{FF2B5EF4-FFF2-40B4-BE49-F238E27FC236}">
                <a16:creationId xmlns:a16="http://schemas.microsoft.com/office/drawing/2014/main" id="{5927DA48-DD08-D9E2-71B4-3923F8DF34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Segnaposto note 2">
            <a:extLst>
              <a:ext uri="{FF2B5EF4-FFF2-40B4-BE49-F238E27FC236}">
                <a16:creationId xmlns:a16="http://schemas.microsoft.com/office/drawing/2014/main" id="{6BB58A03-65B4-19B7-D005-5AA915F128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https://es.wikipedia.org/wiki/Alptransit</a:t>
            </a:r>
          </a:p>
          <a:p>
            <a:r>
              <a:rPr lang="it-CH" altLang="it-CH"/>
              <a:t>http://it.wikipedia.org/wiki/Terminal_Hupac_di_Busto_Arsizio</a:t>
            </a:r>
          </a:p>
          <a:p>
            <a:endParaRPr lang="it-CH" altLang="it-CH"/>
          </a:p>
        </p:txBody>
      </p:sp>
      <p:sp>
        <p:nvSpPr>
          <p:cNvPr id="283652" name="Segnaposto numero diapositiva 3">
            <a:extLst>
              <a:ext uri="{FF2B5EF4-FFF2-40B4-BE49-F238E27FC236}">
                <a16:creationId xmlns:a16="http://schemas.microsoft.com/office/drawing/2014/main" id="{1F731BC6-34EB-6F79-BAD9-D540FDBA54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BD3874-240D-4E3B-BD9C-A6CEEF0276C5}" type="slidenum">
              <a:rPr lang="it-CH" altLang="en-US" smtClean="0">
                <a:solidFill>
                  <a:srgbClr val="000000"/>
                </a:solidFill>
              </a:rPr>
              <a:pPr>
                <a:spcBef>
                  <a:spcPct val="0"/>
                </a:spcBef>
              </a:pPr>
              <a:t>43</a:t>
            </a:fld>
            <a:endParaRPr lang="it-CH"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egnaposto immagine diapositiva 1">
            <a:extLst>
              <a:ext uri="{FF2B5EF4-FFF2-40B4-BE49-F238E27FC236}">
                <a16:creationId xmlns:a16="http://schemas.microsoft.com/office/drawing/2014/main" id="{28A314C2-B029-D526-453A-845689761D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Segnaposto note 2">
            <a:extLst>
              <a:ext uri="{FF2B5EF4-FFF2-40B4-BE49-F238E27FC236}">
                <a16:creationId xmlns:a16="http://schemas.microsoft.com/office/drawing/2014/main" id="{DB4DFA25-6D0E-73EB-6341-9AAE662CE1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Para los profesores</a:t>
            </a:r>
          </a:p>
          <a:p>
            <a:r>
              <a:rPr lang="es-ES" altLang="it-CH"/>
              <a:t>Ejercicios a realizar en los grupos de trabajo:</a:t>
            </a:r>
          </a:p>
          <a:p>
            <a:r>
              <a:rPr lang="es-ES" altLang="it-CH"/>
              <a:t>La importancia económica de la logística en su provincia / país (toneladas transportadas, ventas, empleados, etc.), los inducidos economicos, las estructuras existentes y los proyectos en curso, medios de transporte, el impacto ambiental.</a:t>
            </a:r>
          </a:p>
          <a:p>
            <a:endParaRPr lang="es-ES" altLang="it-CH"/>
          </a:p>
          <a:p>
            <a:r>
              <a:rPr lang="es-ES" altLang="it-CH"/>
              <a:t>¿Cómo enviar una máquina delicada y pesada 5 t. del volumen de una pequeña furgoneta, del valor de 8 Mio de Euro, en China o Argentina, quales medios de transporte están disponibles y quales elija y por qué, la duración del transporte, los gastos de transporte, quién / cómo se hace el transporte?, quanto es la tarifa aduanera? Etc</a:t>
            </a:r>
          </a:p>
          <a:p>
            <a:endParaRPr lang="es-ES" altLang="it-CH"/>
          </a:p>
          <a:p>
            <a:r>
              <a:rPr lang="es-ES" altLang="it-CH"/>
              <a:t>https://es.wikipedia.org/wiki/Expedici%C3%B3n</a:t>
            </a:r>
          </a:p>
          <a:p>
            <a:r>
              <a:rPr lang="es-ES" altLang="it-CH"/>
              <a:t>https://es.wikipedia.org/wiki/Mercanc%C3%ADa</a:t>
            </a:r>
          </a:p>
          <a:p>
            <a:r>
              <a:rPr lang="es-ES" altLang="it-CH"/>
              <a:t>http://en.wikipedia.org/wiki/Gothard_railway</a:t>
            </a:r>
          </a:p>
          <a:p>
            <a:endParaRPr lang="es-ES" altLang="it-CH"/>
          </a:p>
          <a:p>
            <a:endParaRPr lang="it-CH" altLang="it-CH"/>
          </a:p>
        </p:txBody>
      </p:sp>
      <p:sp>
        <p:nvSpPr>
          <p:cNvPr id="285700" name="Segnaposto numero diapositiva 3">
            <a:extLst>
              <a:ext uri="{FF2B5EF4-FFF2-40B4-BE49-F238E27FC236}">
                <a16:creationId xmlns:a16="http://schemas.microsoft.com/office/drawing/2014/main" id="{9571A1D6-61E6-4F80-FA63-863988BF2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CAF142-95BA-42B6-8A8E-144A958330B8}" type="slidenum">
              <a:rPr lang="it-CH" altLang="en-US" smtClean="0"/>
              <a:pPr>
                <a:spcBef>
                  <a:spcPct val="0"/>
                </a:spcBef>
              </a:pPr>
              <a:t>44</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8026F56B-FDFC-9A04-AB47-CAC809F998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A01230-67DE-4963-9FC0-907767F14DF1}" type="slidenum">
              <a:rPr lang="it-IT" altLang="en-US" smtClean="0">
                <a:solidFill>
                  <a:srgbClr val="000000"/>
                </a:solidFill>
              </a:rPr>
              <a:pPr>
                <a:spcBef>
                  <a:spcPct val="0"/>
                </a:spcBef>
              </a:pPr>
              <a:t>45</a:t>
            </a:fld>
            <a:endParaRPr lang="it-IT" altLang="en-US">
              <a:solidFill>
                <a:srgbClr val="000000"/>
              </a:solidFill>
            </a:endParaRPr>
          </a:p>
        </p:txBody>
      </p:sp>
      <p:sp>
        <p:nvSpPr>
          <p:cNvPr id="287747" name="Rectangle 2">
            <a:extLst>
              <a:ext uri="{FF2B5EF4-FFF2-40B4-BE49-F238E27FC236}">
                <a16:creationId xmlns:a16="http://schemas.microsoft.com/office/drawing/2014/main" id="{B1B67A95-AFD8-BA14-D8C5-79C43C8D79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a:extLst>
              <a:ext uri="{FF2B5EF4-FFF2-40B4-BE49-F238E27FC236}">
                <a16:creationId xmlns:a16="http://schemas.microsoft.com/office/drawing/2014/main" id="{57921837-D8C2-E73B-AAA5-3E4DA4173D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egnaposto immagine diapositiva 1">
            <a:extLst>
              <a:ext uri="{FF2B5EF4-FFF2-40B4-BE49-F238E27FC236}">
                <a16:creationId xmlns:a16="http://schemas.microsoft.com/office/drawing/2014/main" id="{86DB0049-DE5C-6ECA-BAE2-D0F8D16B69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Segnaposto note 2">
            <a:extLst>
              <a:ext uri="{FF2B5EF4-FFF2-40B4-BE49-F238E27FC236}">
                <a16:creationId xmlns:a16="http://schemas.microsoft.com/office/drawing/2014/main" id="{558A8225-12DF-F1DF-45AF-7F45C62641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89796" name="Segnaposto numero diapositiva 3">
            <a:extLst>
              <a:ext uri="{FF2B5EF4-FFF2-40B4-BE49-F238E27FC236}">
                <a16:creationId xmlns:a16="http://schemas.microsoft.com/office/drawing/2014/main" id="{54F41D42-CA68-2BA2-D4CC-3DF49DC09D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2E04BA-DDCB-4DE0-830C-AC929AAE7E7A}" type="slidenum">
              <a:rPr lang="it-CH" altLang="en-US" smtClean="0"/>
              <a:pPr>
                <a:spcBef>
                  <a:spcPct val="0"/>
                </a:spcBef>
              </a:pPr>
              <a:t>46</a:t>
            </a:fld>
            <a:endParaRPr lang="it-CH"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BAD2FD3D-A52C-0EAF-3FCB-76A7251B62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BAB492-4BF5-49AA-BEB3-611EADE0BCB2}" type="slidenum">
              <a:rPr lang="it-IT" altLang="en-US" smtClean="0">
                <a:solidFill>
                  <a:srgbClr val="000000"/>
                </a:solidFill>
              </a:rPr>
              <a:pPr>
                <a:spcBef>
                  <a:spcPct val="0"/>
                </a:spcBef>
              </a:pPr>
              <a:t>47</a:t>
            </a:fld>
            <a:endParaRPr lang="it-IT" altLang="en-US">
              <a:solidFill>
                <a:srgbClr val="000000"/>
              </a:solidFill>
            </a:endParaRPr>
          </a:p>
        </p:txBody>
      </p:sp>
      <p:sp>
        <p:nvSpPr>
          <p:cNvPr id="291843" name="Rectangle 2">
            <a:extLst>
              <a:ext uri="{FF2B5EF4-FFF2-40B4-BE49-F238E27FC236}">
                <a16:creationId xmlns:a16="http://schemas.microsoft.com/office/drawing/2014/main" id="{D79EAAE9-C7B5-843D-6FF3-880FD6CCDA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4" name="Rectangle 3">
            <a:extLst>
              <a:ext uri="{FF2B5EF4-FFF2-40B4-BE49-F238E27FC236}">
                <a16:creationId xmlns:a16="http://schemas.microsoft.com/office/drawing/2014/main" id="{9A34945E-E974-A307-0535-CFE240FDBE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Italia también el FIAT ha ahorrado el material y racionalizado la logística. </a:t>
            </a:r>
          </a:p>
          <a:p>
            <a:pPr eaLnBrk="1" hangingPunct="1">
              <a:spcBef>
                <a:spcPct val="0"/>
              </a:spcBef>
            </a:pPr>
            <a:endParaRPr lang="fr-CH" altLang="it-CH"/>
          </a:p>
          <a:p>
            <a:pPr eaLnBrk="1" hangingPunct="1">
              <a:spcBef>
                <a:spcPct val="0"/>
              </a:spcBef>
            </a:pPr>
            <a:r>
              <a:rPr lang="it-IT" altLang="it-CH"/>
              <a:t>http://en.wikipedia.org/wiki/Fiat_S.p.A.</a:t>
            </a:r>
          </a:p>
          <a:p>
            <a:pPr eaLnBrk="1" hangingPunct="1">
              <a:spcBef>
                <a:spcPct val="0"/>
              </a:spcBef>
            </a:pPr>
            <a:endParaRPr lang="it-IT" altLang="it-CH"/>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30A66CF7-C62E-45C1-BE49-F68ADBAB4A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4A59FA-6E75-4B3E-9DD9-3D8924E6186D}" type="slidenum">
              <a:rPr lang="it-IT" altLang="en-US" smtClean="0">
                <a:solidFill>
                  <a:srgbClr val="000000"/>
                </a:solidFill>
              </a:rPr>
              <a:pPr>
                <a:spcBef>
                  <a:spcPct val="0"/>
                </a:spcBef>
              </a:pPr>
              <a:t>48</a:t>
            </a:fld>
            <a:endParaRPr lang="it-IT" altLang="en-US">
              <a:solidFill>
                <a:srgbClr val="000000"/>
              </a:solidFill>
            </a:endParaRPr>
          </a:p>
        </p:txBody>
      </p:sp>
      <p:sp>
        <p:nvSpPr>
          <p:cNvPr id="293891" name="Rectangle 2">
            <a:extLst>
              <a:ext uri="{FF2B5EF4-FFF2-40B4-BE49-F238E27FC236}">
                <a16:creationId xmlns:a16="http://schemas.microsoft.com/office/drawing/2014/main" id="{3A4EF867-3554-0DCB-40DC-B7BF8C1A60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2" name="Rectangle 3">
            <a:extLst>
              <a:ext uri="{FF2B5EF4-FFF2-40B4-BE49-F238E27FC236}">
                <a16:creationId xmlns:a16="http://schemas.microsoft.com/office/drawing/2014/main" id="{0A17D0BB-4071-5B27-5146-4F7D88BC5D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Para el director es claro que si el no vence y asienta bien la competencia, el no puede vender sus automóviles W, y por consiguiente el no puede cobrar más el dinero, pero sobre todo no hay más utilidad. Esto es contrario a su misión de ganar lo máximo posible, </a:t>
            </a:r>
            <a:r>
              <a:rPr lang="fr-FR" altLang="it-CH"/>
              <a:t>por tanto</a:t>
            </a:r>
            <a:r>
              <a:rPr lang="it-CH" altLang="it-CH"/>
              <a:t> el es sin efecto. En consecuencia el decide por tanto ahorrar en la mano de obra, aunque esto crea sufrimientos a sus propio trabajadores.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31BE5BC7-BA41-D90B-6109-E1E61D7BD0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62F695-8C12-4140-9558-131B23199789}" type="slidenum">
              <a:rPr lang="it-IT" altLang="en-US" smtClean="0">
                <a:solidFill>
                  <a:srgbClr val="000000"/>
                </a:solidFill>
              </a:rPr>
              <a:pPr>
                <a:spcBef>
                  <a:spcPct val="0"/>
                </a:spcBef>
              </a:pPr>
              <a:t>49</a:t>
            </a:fld>
            <a:endParaRPr lang="it-IT" altLang="en-US">
              <a:solidFill>
                <a:srgbClr val="000000"/>
              </a:solidFill>
            </a:endParaRPr>
          </a:p>
        </p:txBody>
      </p:sp>
      <p:sp>
        <p:nvSpPr>
          <p:cNvPr id="295939" name="Rectangle 2">
            <a:extLst>
              <a:ext uri="{FF2B5EF4-FFF2-40B4-BE49-F238E27FC236}">
                <a16:creationId xmlns:a16="http://schemas.microsoft.com/office/drawing/2014/main" id="{85EFC656-7D42-0045-0F3F-B86C943A10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40" name="Rectangle 3">
            <a:extLst>
              <a:ext uri="{FF2B5EF4-FFF2-40B4-BE49-F238E27FC236}">
                <a16:creationId xmlns:a16="http://schemas.microsoft.com/office/drawing/2014/main" id="{87BCEC5C-3285-73C1-F930-0C5CAAA210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Las medidas de racionalización (cadena de montaje, automatización, etc.) aconsejadas por Taylor y adoptadas por el director crean grandes inconvenientes, inseguridad y estrés entre los trabajadores.</a:t>
            </a:r>
          </a:p>
          <a:p>
            <a:pPr eaLnBrk="1" hangingPunct="1">
              <a:spcBef>
                <a:spcPct val="0"/>
              </a:spcBef>
            </a:pPr>
            <a:endParaRPr lang="it-CH" altLang="it-CH"/>
          </a:p>
          <a:p>
            <a:pPr eaLnBrk="1" hangingPunct="1">
              <a:spcBef>
                <a:spcPct val="0"/>
              </a:spcBef>
            </a:pPr>
            <a:r>
              <a:rPr lang="es-ES" altLang="it-CH"/>
              <a:t>Las nuevas consignas son:</a:t>
            </a:r>
          </a:p>
          <a:p>
            <a:pPr eaLnBrk="1" hangingPunct="1">
              <a:spcBef>
                <a:spcPct val="0"/>
              </a:spcBef>
            </a:pPr>
            <a:r>
              <a:rPr lang="es-ES" altLang="it-CH"/>
              <a:t>mayor eficiencia, mayor productividad, racionalización, reestructuración, salario por mérito, desregulación, etc.</a:t>
            </a:r>
          </a:p>
          <a:p>
            <a:pPr eaLnBrk="1" hangingPunct="1">
              <a:spcBef>
                <a:spcPct val="0"/>
              </a:spcBef>
            </a:pPr>
            <a:r>
              <a:rPr lang="es-ES" altLang="it-CH"/>
              <a:t>El resultado es también la exacerbada competetición  entre los trabajadores, el estrés, la extensión de la jornada laboral, el aumento del ritmo de trabajo, la menor protección de los trabajadores contra el empleador, los despidos, la precarización, los trabajadores pobres, etc.</a:t>
            </a:r>
          </a:p>
          <a:p>
            <a:pPr eaLnBrk="1" hangingPunct="1">
              <a:spcBef>
                <a:spcPct val="0"/>
              </a:spcBef>
            </a:pPr>
            <a:r>
              <a:rPr lang="es-ES" altLang="it-CH"/>
              <a:t>Cuando Henry Ford, con el asesoramiento de Taylor, introdujo la cadena de ensamblaje los trabajadores se negaron a trabajar. Sólo la duplicación del salario persuadió a los trabajadores a aceptar la cadena de ensamblaje . Obviamente la calidad de vida de los trabajadores empeoró.</a:t>
            </a:r>
          </a:p>
          <a:p>
            <a:pPr eaLnBrk="1" hangingPunct="1">
              <a:spcBef>
                <a:spcPct val="0"/>
              </a:spcBef>
            </a:pPr>
            <a:endParaRPr lang="es-ES" altLang="it-CH"/>
          </a:p>
          <a:p>
            <a:pPr eaLnBrk="1" hangingPunct="1">
              <a:spcBef>
                <a:spcPct val="0"/>
              </a:spcBef>
            </a:pPr>
            <a:r>
              <a:rPr lang="es-ES" altLang="it-CH"/>
              <a:t>http://en.wikipedia.org/wiki/Assembly_line</a:t>
            </a:r>
          </a:p>
          <a:p>
            <a:pPr eaLnBrk="1" hangingPunct="1">
              <a:spcBef>
                <a:spcPct val="0"/>
              </a:spcBef>
            </a:pPr>
            <a:r>
              <a:rPr lang="es-ES" altLang="it-CH"/>
              <a:t>http://en.wikipedia.org/wiki/Ford_Motor_Company</a:t>
            </a:r>
          </a:p>
          <a:p>
            <a:pPr eaLnBrk="1" hangingPunct="1">
              <a:spcBef>
                <a:spcPct val="0"/>
              </a:spcBef>
            </a:pPr>
            <a:r>
              <a:rPr lang="es-ES" altLang="it-CH"/>
              <a:t>https://es.wikipedia.org/wiki/Producci%C3%B3n_en_cadena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egnaposto immagine diapositiva 1">
            <a:extLst>
              <a:ext uri="{FF2B5EF4-FFF2-40B4-BE49-F238E27FC236}">
                <a16:creationId xmlns:a16="http://schemas.microsoft.com/office/drawing/2014/main" id="{136BE1B8-9538-85A2-5021-8A0131408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Segnaposto note 2">
            <a:extLst>
              <a:ext uri="{FF2B5EF4-FFF2-40B4-BE49-F238E27FC236}">
                <a16:creationId xmlns:a16="http://schemas.microsoft.com/office/drawing/2014/main" id="{5892E9C3-17B4-0096-A493-DE9BA46FF4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a:t>En una línea de montaje, el ciclo es el tiempo que transcurre entre la llegada de una pieza de trabajo hasta la llegada de la pieza siguiente.</a:t>
            </a:r>
          </a:p>
          <a:p>
            <a:r>
              <a:rPr lang="es-ES" altLang="en-US"/>
              <a:t>Un ciclo de menos de 3 minutos es perjudicial para la salud de los trabajadores.</a:t>
            </a:r>
          </a:p>
          <a:p>
            <a:r>
              <a:rPr lang="es-ES" altLang="en-US"/>
              <a:t>Un ciclo de 3 minutos significa que en un día de trabajo de ocho horas, la misma operación debe ser repetida 160 veces, y esto durante semanas y a veces.....durante meses.</a:t>
            </a:r>
          </a:p>
          <a:p>
            <a:endParaRPr lang="en-US" altLang="en-US"/>
          </a:p>
        </p:txBody>
      </p:sp>
      <p:sp>
        <p:nvSpPr>
          <p:cNvPr id="297988" name="Segnaposto numero diapositiva 3">
            <a:extLst>
              <a:ext uri="{FF2B5EF4-FFF2-40B4-BE49-F238E27FC236}">
                <a16:creationId xmlns:a16="http://schemas.microsoft.com/office/drawing/2014/main" id="{B03242D8-B285-B8D4-3DA9-BA54845455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C9C146-0DC8-40F7-B315-4B111B1A2267}" type="slidenum">
              <a:rPr lang="it-CH" altLang="en-US" sz="1300" smtClean="0">
                <a:solidFill>
                  <a:srgbClr val="000000"/>
                </a:solidFill>
                <a:latin typeface="Calibri" panose="020F0502020204030204" pitchFamily="34" charset="0"/>
              </a:rPr>
              <a:pPr/>
              <a:t>50</a:t>
            </a:fld>
            <a:endParaRPr lang="it-CH" altLang="en-US" sz="1300">
              <a:solidFill>
                <a:srgbClr val="000000"/>
              </a:solidFill>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4007A7E3-51B0-A343-A8D1-BB0C72154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54BA0B-9ABA-4F48-9B0F-0A1898072FF8}" type="slidenum">
              <a:rPr lang="it-IT" altLang="en-US" smtClean="0">
                <a:solidFill>
                  <a:srgbClr val="000000"/>
                </a:solidFill>
              </a:rPr>
              <a:pPr>
                <a:spcBef>
                  <a:spcPct val="0"/>
                </a:spcBef>
              </a:pPr>
              <a:t>51</a:t>
            </a:fld>
            <a:endParaRPr lang="it-IT" altLang="en-US">
              <a:solidFill>
                <a:srgbClr val="000000"/>
              </a:solidFill>
            </a:endParaRPr>
          </a:p>
        </p:txBody>
      </p:sp>
      <p:sp>
        <p:nvSpPr>
          <p:cNvPr id="300035" name="Rectangle 2">
            <a:extLst>
              <a:ext uri="{FF2B5EF4-FFF2-40B4-BE49-F238E27FC236}">
                <a16:creationId xmlns:a16="http://schemas.microsoft.com/office/drawing/2014/main" id="{DD6A8142-AABD-BEF4-3E46-D7754A94E4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6" name="Rectangle 3">
            <a:extLst>
              <a:ext uri="{FF2B5EF4-FFF2-40B4-BE49-F238E27FC236}">
                <a16:creationId xmlns:a16="http://schemas.microsoft.com/office/drawing/2014/main" id="{F0D0441B-2F11-1BEC-8C29-4C39C1D2DC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los Estados Unidos a principios del siglo 20 el ingeniero Taylor enseña como fraccionar el proceso productivo y crear la cadena de montaje. El « taylorismo » es impuesto a los obreros de las fábricas Ford para aumentar la productividad. Para los obreros el trabajo se convierte en un infierno. </a:t>
            </a:r>
          </a:p>
          <a:p>
            <a:pPr eaLnBrk="1" hangingPunct="1">
              <a:spcBef>
                <a:spcPct val="0"/>
              </a:spcBef>
            </a:pPr>
            <a:r>
              <a:rPr lang="es-ES" altLang="it-CH"/>
              <a:t>El tiempo requerido para montar un coche disminuye de 12 horas a 39 minutos.</a:t>
            </a:r>
          </a:p>
          <a:p>
            <a:pPr eaLnBrk="1" hangingPunct="1">
              <a:spcBef>
                <a:spcPct val="0"/>
              </a:spcBef>
            </a:pPr>
            <a:r>
              <a:rPr lang="es-ES" altLang="it-CH"/>
              <a:t>Toyota introduce un sistema de trabajo que vincula a los trabajadores al empleador, pero garantiza un trabajo para  toda la vida y otras ventajas.</a:t>
            </a:r>
          </a:p>
          <a:p>
            <a:pPr eaLnBrk="1" hangingPunct="1">
              <a:spcBef>
                <a:spcPct val="0"/>
              </a:spcBef>
            </a:pPr>
            <a:endParaRPr lang="es-ES" altLang="it-CH"/>
          </a:p>
          <a:p>
            <a:pPr eaLnBrk="1" hangingPunct="1">
              <a:spcBef>
                <a:spcPct val="0"/>
              </a:spcBef>
            </a:pPr>
            <a:r>
              <a:rPr lang="it-IT" altLang="it-CH"/>
              <a:t>http://en.wikipedia.org/wiki/Assembly_line</a:t>
            </a:r>
          </a:p>
          <a:p>
            <a:pPr eaLnBrk="1" hangingPunct="1">
              <a:spcBef>
                <a:spcPct val="0"/>
              </a:spcBef>
            </a:pPr>
            <a:r>
              <a:rPr lang="it-IT" altLang="it-CH"/>
              <a:t>http://en.wikipedia.org/wiki/Ford_Motor_Company</a:t>
            </a:r>
          </a:p>
          <a:p>
            <a:pPr eaLnBrk="1" hangingPunct="1">
              <a:spcBef>
                <a:spcPct val="0"/>
              </a:spcBef>
            </a:pPr>
            <a:r>
              <a:rPr lang="it-IT" altLang="it-CH"/>
              <a:t>https://es.wikipedia.org/wiki/Producci%C3%B3n_en_cadena</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5D8CC440-A824-FDBB-C4E2-52DBFCC5D5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3CC15A-F431-493E-BACE-087EF80C761E}" type="slidenum">
              <a:rPr lang="it-IT" altLang="en-US" smtClean="0">
                <a:solidFill>
                  <a:srgbClr val="000000"/>
                </a:solidFill>
              </a:rPr>
              <a:pPr>
                <a:spcBef>
                  <a:spcPct val="0"/>
                </a:spcBef>
              </a:pPr>
              <a:t>5</a:t>
            </a:fld>
            <a:endParaRPr lang="it-IT" altLang="en-US">
              <a:solidFill>
                <a:srgbClr val="000000"/>
              </a:solidFill>
            </a:endParaRPr>
          </a:p>
        </p:txBody>
      </p:sp>
      <p:sp>
        <p:nvSpPr>
          <p:cNvPr id="207875" name="Rectangle 2">
            <a:extLst>
              <a:ext uri="{FF2B5EF4-FFF2-40B4-BE49-F238E27FC236}">
                <a16:creationId xmlns:a16="http://schemas.microsoft.com/office/drawing/2014/main" id="{82640212-7658-7CAD-5E88-FB85603CEB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6" name="Rectangle 3">
            <a:extLst>
              <a:ext uri="{FF2B5EF4-FFF2-40B4-BE49-F238E27FC236}">
                <a16:creationId xmlns:a16="http://schemas.microsoft.com/office/drawing/2014/main" id="{59AF484C-3C1A-C2EE-BACE-EC27F7D061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it-CH"/>
              <a:t>La filosofía racionalista explica el comportamiento humano como racional, mejor, como teniendo un lógico y racional propósito.</a:t>
            </a:r>
          </a:p>
          <a:p>
            <a:r>
              <a:rPr lang="es-ES_tradnl" altLang="it-CH"/>
              <a:t>La filosofía materialista explica que el propósito del comportamiento humano es de obtener las ventajas materiales (riqueza, poder, etc.)</a:t>
            </a:r>
          </a:p>
          <a:p>
            <a:r>
              <a:rPr lang="es-ES_tradnl" altLang="it-CH"/>
              <a:t>El materiaismo histórico explica, que la revolución social de la humanidad ha estado condicionada  por la voluntad de simples individuos o por grupos de individuos quiénes tenían por propósito obtener las ventajas materiales.</a:t>
            </a:r>
          </a:p>
          <a:p>
            <a:r>
              <a:rPr lang="es-ES_tradnl" altLang="it-CH"/>
              <a:t>El materialismo dialéctico explica como la trayectoria común a los beneficios materiales es perjudicial  y como podriamos organizar la sociedad humana de una mejor forma. </a:t>
            </a:r>
          </a:p>
          <a:p>
            <a:endParaRPr lang="es-ES_tradnl" altLang="it-CH"/>
          </a:p>
          <a:p>
            <a:r>
              <a:rPr lang="es-ES" altLang="it-CH"/>
              <a:t>El socialismo científico preconizado por Marx quiere definir una sociedad ideal a partir del análisis de la situación real existente y en varias fases transitorias (Revolución - Democracia popular de transición - Dictadura del proletariado - Socialismo, fase inferior del comunismo - Comunismo) para llegar a la sociedad ideal donde el Estado ya no es necesario.</a:t>
            </a:r>
          </a:p>
          <a:p>
            <a:r>
              <a:rPr lang="es-ES" altLang="it-CH"/>
              <a:t>El socialismo utópico propone soluciones ideales pero abstractas o insostenibles.</a:t>
            </a:r>
          </a:p>
          <a:p>
            <a:endParaRPr lang="es-ES_tradnl" altLang="it-CH"/>
          </a:p>
          <a:p>
            <a:r>
              <a:rPr lang="fr-FR" altLang="it-CH"/>
              <a:t>https://en.wikipedia.org/wiki/Illuminism</a:t>
            </a:r>
          </a:p>
          <a:p>
            <a:r>
              <a:rPr lang="fr-FR" altLang="it-CH"/>
              <a:t>https://es.wikipedia.org/wiki/Materialismo_hist%C3%B3rico</a:t>
            </a:r>
          </a:p>
          <a:p>
            <a:r>
              <a:rPr lang="fr-FR" altLang="it-CH"/>
              <a:t>https://es.wikipedia.org/wiki/Materialismo_dial%C3%A9ctico</a:t>
            </a:r>
          </a:p>
          <a:p>
            <a:endParaRPr lang="fr-FR" altLang="it-CH"/>
          </a:p>
          <a:p>
            <a:r>
              <a:rPr lang="fr-FR" altLang="it-CH"/>
              <a:t>https://es.wikipedia.org/wiki/Karl_Marx</a:t>
            </a:r>
          </a:p>
          <a:p>
            <a:r>
              <a:rPr lang="fr-FR" altLang="it-CH"/>
              <a:t>http://en.wikipedia.org/wiki/Karl_Marx</a:t>
            </a:r>
          </a:p>
          <a:p>
            <a:r>
              <a:rPr lang="fr-FR" altLang="it-CH"/>
              <a:t>https://es.wikipedia.org/wiki/Friedrich_Engels</a:t>
            </a:r>
          </a:p>
          <a:p>
            <a:r>
              <a:rPr lang="fr-FR" altLang="it-CH"/>
              <a:t>http://en.wikipedia.org/wiki/Marxism</a:t>
            </a:r>
          </a:p>
          <a:p>
            <a:r>
              <a:rPr lang="fr-FR" altLang="it-CH"/>
              <a:t>https://es.wikipedia.org/wiki/Marxismo-leninismo</a:t>
            </a:r>
          </a:p>
          <a:p>
            <a:r>
              <a:rPr lang="fr-FR" altLang="it-CH"/>
              <a:t>http://en.wikipedia.org/wiki/Marxism%E2%80%93Leninism</a:t>
            </a:r>
          </a:p>
          <a:p>
            <a:endParaRPr lang="fr-FR" altLang="it-CH"/>
          </a:p>
          <a:p>
            <a:r>
              <a:rPr lang="pt-BR" altLang="it-CH"/>
              <a:t>Livro: Porque Marx estava certo</a:t>
            </a:r>
          </a:p>
          <a:p>
            <a:r>
              <a:rPr lang="fr-FR" altLang="it-CH"/>
              <a:t>https://en.wikipedia.org/wiki/Why_Marx_Was_Right</a:t>
            </a:r>
          </a:p>
          <a:p>
            <a:endParaRPr lang="fr-FR" altLang="it-CH"/>
          </a:p>
          <a:p>
            <a:endParaRPr lang="fr-FR" altLang="it-CH"/>
          </a:p>
          <a:p>
            <a:endParaRPr lang="fr-FR" altLang="it-CH"/>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a:extLst>
              <a:ext uri="{FF2B5EF4-FFF2-40B4-BE49-F238E27FC236}">
                <a16:creationId xmlns:a16="http://schemas.microsoft.com/office/drawing/2014/main" id="{CC3F7950-6337-2E4D-C226-F95AD51991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D67642-2409-46B9-9B0F-33F378F330B7}" type="slidenum">
              <a:rPr lang="it-IT" altLang="en-US" smtClean="0">
                <a:solidFill>
                  <a:srgbClr val="000000"/>
                </a:solidFill>
              </a:rPr>
              <a:pPr>
                <a:spcBef>
                  <a:spcPct val="0"/>
                </a:spcBef>
              </a:pPr>
              <a:t>52</a:t>
            </a:fld>
            <a:endParaRPr lang="it-IT" altLang="en-US">
              <a:solidFill>
                <a:srgbClr val="000000"/>
              </a:solidFill>
            </a:endParaRPr>
          </a:p>
        </p:txBody>
      </p:sp>
      <p:sp>
        <p:nvSpPr>
          <p:cNvPr id="302083" name="Rectangle 2">
            <a:extLst>
              <a:ext uri="{FF2B5EF4-FFF2-40B4-BE49-F238E27FC236}">
                <a16:creationId xmlns:a16="http://schemas.microsoft.com/office/drawing/2014/main" id="{AD93E20B-46A7-4965-2B1E-889849161D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4" name="Rectangle 3">
            <a:extLst>
              <a:ext uri="{FF2B5EF4-FFF2-40B4-BE49-F238E27FC236}">
                <a16:creationId xmlns:a16="http://schemas.microsoft.com/office/drawing/2014/main" id="{44139BF0-3D0A-73B6-285C-E3C3456DD2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trabajo es ya una cadena, aunque la mano de obra es numerosa.</a:t>
            </a:r>
            <a:endParaRPr lang="it-IT" altLang="it-CH"/>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a:extLst>
              <a:ext uri="{FF2B5EF4-FFF2-40B4-BE49-F238E27FC236}">
                <a16:creationId xmlns:a16="http://schemas.microsoft.com/office/drawing/2014/main" id="{5491BA04-15C2-11DC-0B4A-1D050375B0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CC9298-C07D-41A3-8F91-C38AF8B2E13A}" type="slidenum">
              <a:rPr lang="it-IT" altLang="en-US" smtClean="0">
                <a:solidFill>
                  <a:srgbClr val="000000"/>
                </a:solidFill>
              </a:rPr>
              <a:pPr>
                <a:spcBef>
                  <a:spcPct val="0"/>
                </a:spcBef>
              </a:pPr>
              <a:t>53</a:t>
            </a:fld>
            <a:endParaRPr lang="it-IT" altLang="en-US">
              <a:solidFill>
                <a:srgbClr val="000000"/>
              </a:solidFill>
            </a:endParaRPr>
          </a:p>
        </p:txBody>
      </p:sp>
      <p:sp>
        <p:nvSpPr>
          <p:cNvPr id="304131" name="Rectangle 2">
            <a:extLst>
              <a:ext uri="{FF2B5EF4-FFF2-40B4-BE49-F238E27FC236}">
                <a16:creationId xmlns:a16="http://schemas.microsoft.com/office/drawing/2014/main" id="{EBFEC15D-4645-CBEB-0549-6744E0142B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2" name="Rectangle 3">
            <a:extLst>
              <a:ext uri="{FF2B5EF4-FFF2-40B4-BE49-F238E27FC236}">
                <a16:creationId xmlns:a16="http://schemas.microsoft.com/office/drawing/2014/main" id="{D950FC4A-7DA2-915C-C6FD-18230762E6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Trabajo en cadena</a:t>
            </a:r>
            <a:endParaRPr lang="it-IT" altLang="it-CH"/>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10C708D9-B8E2-34B6-BC36-383BD6D99E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7C1265-A32F-4480-BC19-76E8D2850182}" type="slidenum">
              <a:rPr lang="it-IT" altLang="en-US" smtClean="0">
                <a:solidFill>
                  <a:srgbClr val="000000"/>
                </a:solidFill>
              </a:rPr>
              <a:pPr>
                <a:spcBef>
                  <a:spcPct val="0"/>
                </a:spcBef>
              </a:pPr>
              <a:t>54</a:t>
            </a:fld>
            <a:endParaRPr lang="it-IT" altLang="en-US">
              <a:solidFill>
                <a:srgbClr val="000000"/>
              </a:solidFill>
            </a:endParaRPr>
          </a:p>
        </p:txBody>
      </p:sp>
      <p:sp>
        <p:nvSpPr>
          <p:cNvPr id="306179" name="Rectangle 2">
            <a:extLst>
              <a:ext uri="{FF2B5EF4-FFF2-40B4-BE49-F238E27FC236}">
                <a16:creationId xmlns:a16="http://schemas.microsoft.com/office/drawing/2014/main" id="{D1C53156-C72A-63E1-99AB-72FDE25988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80" name="Rectangle 3">
            <a:extLst>
              <a:ext uri="{FF2B5EF4-FFF2-40B4-BE49-F238E27FC236}">
                <a16:creationId xmlns:a16="http://schemas.microsoft.com/office/drawing/2014/main" id="{8ED52F33-06BF-A94F-902E-3B52609974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cadena de montaje se propaga. En Suiza en los años 30 es introducida la cadena de montaje en la industria relojera.</a:t>
            </a:r>
          </a:p>
          <a:p>
            <a:pPr eaLnBrk="1" hangingPunct="1">
              <a:spcBef>
                <a:spcPct val="0"/>
              </a:spcBef>
            </a:pPr>
            <a:endParaRPr lang="fr-CH" altLang="it-CH"/>
          </a:p>
          <a:p>
            <a:pPr eaLnBrk="1" hangingPunct="1">
              <a:spcBef>
                <a:spcPct val="0"/>
              </a:spcBef>
            </a:pPr>
            <a:r>
              <a:rPr lang="it-IT" altLang="it-CH"/>
              <a:t>http://en.wikipedia.org/wiki/Fiat_Topolino</a:t>
            </a:r>
          </a:p>
          <a:p>
            <a:pPr eaLnBrk="1" hangingPunct="1">
              <a:spcBef>
                <a:spcPct val="0"/>
              </a:spcBef>
            </a:pPr>
            <a:r>
              <a:rPr lang="it-IT" altLang="it-CH"/>
              <a:t>http://en.wikipedia.org/wiki/Vespa</a:t>
            </a:r>
          </a:p>
          <a:p>
            <a:pPr eaLnBrk="1" hangingPunct="1">
              <a:spcBef>
                <a:spcPct val="0"/>
              </a:spcBef>
            </a:pPr>
            <a:r>
              <a:rPr lang="it-IT" altLang="it-CH"/>
              <a:t>https://es.wikipedia.org/wiki/Fiat</a:t>
            </a:r>
          </a:p>
          <a:p>
            <a:pPr eaLnBrk="1" hangingPunct="1">
              <a:spcBef>
                <a:spcPct val="0"/>
              </a:spcBef>
            </a:pPr>
            <a:endParaRPr lang="it-IT" altLang="it-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CB058CDF-1813-D585-9CAD-471A4D1A25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62EF58-6203-4EA4-93F7-7997EB1284BE}" type="slidenum">
              <a:rPr lang="it-IT" altLang="en-US" smtClean="0">
                <a:solidFill>
                  <a:srgbClr val="000000"/>
                </a:solidFill>
              </a:rPr>
              <a:pPr>
                <a:spcBef>
                  <a:spcPct val="0"/>
                </a:spcBef>
              </a:pPr>
              <a:t>55</a:t>
            </a:fld>
            <a:endParaRPr lang="it-IT" altLang="en-US">
              <a:solidFill>
                <a:srgbClr val="000000"/>
              </a:solidFill>
            </a:endParaRPr>
          </a:p>
        </p:txBody>
      </p:sp>
      <p:sp>
        <p:nvSpPr>
          <p:cNvPr id="308227" name="Rectangle 2">
            <a:extLst>
              <a:ext uri="{FF2B5EF4-FFF2-40B4-BE49-F238E27FC236}">
                <a16:creationId xmlns:a16="http://schemas.microsoft.com/office/drawing/2014/main" id="{082698AE-9A79-0ACE-E5D4-FBABA48BCD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8" name="Rectangle 3">
            <a:extLst>
              <a:ext uri="{FF2B5EF4-FFF2-40B4-BE49-F238E27FC236}">
                <a16:creationId xmlns:a16="http://schemas.microsoft.com/office/drawing/2014/main" id="{83FA8488-8728-5643-D556-D1FD08DEB7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cadena de montaje se perfecciona.</a:t>
            </a:r>
          </a:p>
          <a:p>
            <a:pPr eaLnBrk="1" hangingPunct="1">
              <a:spcBef>
                <a:spcPct val="0"/>
              </a:spcBef>
            </a:pPr>
            <a:endParaRPr lang="fr-CH" altLang="it-CH"/>
          </a:p>
          <a:p>
            <a:pPr eaLnBrk="1" hangingPunct="1">
              <a:spcBef>
                <a:spcPct val="0"/>
              </a:spcBef>
            </a:pPr>
            <a:r>
              <a:rPr lang="it-IT" altLang="it-CH"/>
              <a:t>http://en.wikipedia.org/wiki/Citro%C3%Abn</a:t>
            </a:r>
          </a:p>
          <a:p>
            <a:pPr eaLnBrk="1" hangingPunct="1">
              <a:spcBef>
                <a:spcPct val="0"/>
              </a:spcBef>
            </a:pPr>
            <a:r>
              <a:rPr lang="it-IT" altLang="it-CH"/>
              <a:t>http://en.wikipedia.org/wiki/Volkswagen</a:t>
            </a:r>
          </a:p>
          <a:p>
            <a:pPr eaLnBrk="1" hangingPunct="1">
              <a:spcBef>
                <a:spcPct val="0"/>
              </a:spcBef>
            </a:pPr>
            <a:r>
              <a:rPr lang="it-IT" altLang="it-CH"/>
              <a:t>https://fr.wikipedia.org/wiki/Citroen</a:t>
            </a:r>
          </a:p>
          <a:p>
            <a:pPr eaLnBrk="1" hangingPunct="1">
              <a:spcBef>
                <a:spcPct val="0"/>
              </a:spcBef>
            </a:pPr>
            <a:endParaRPr lang="it-IT" altLang="it-CH"/>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DD298BB7-7C10-9606-1CF2-7BD382999B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97AB26-34A2-42FC-B6EC-9EEA3D125DEB}" type="slidenum">
              <a:rPr lang="it-IT" altLang="en-US" smtClean="0">
                <a:solidFill>
                  <a:srgbClr val="000000"/>
                </a:solidFill>
              </a:rPr>
              <a:pPr>
                <a:spcBef>
                  <a:spcPct val="0"/>
                </a:spcBef>
              </a:pPr>
              <a:t>56</a:t>
            </a:fld>
            <a:endParaRPr lang="it-IT" altLang="en-US">
              <a:solidFill>
                <a:srgbClr val="000000"/>
              </a:solidFill>
            </a:endParaRPr>
          </a:p>
        </p:txBody>
      </p:sp>
      <p:sp>
        <p:nvSpPr>
          <p:cNvPr id="310275" name="Rectangle 2">
            <a:extLst>
              <a:ext uri="{FF2B5EF4-FFF2-40B4-BE49-F238E27FC236}">
                <a16:creationId xmlns:a16="http://schemas.microsoft.com/office/drawing/2014/main" id="{A8340697-0F75-1784-E5B1-C0793352F6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6" name="Rectangle 3">
            <a:extLst>
              <a:ext uri="{FF2B5EF4-FFF2-40B4-BE49-F238E27FC236}">
                <a16:creationId xmlns:a16="http://schemas.microsoft.com/office/drawing/2014/main" id="{B74D3C48-6C83-CF98-8ABF-D3B1A3C4EC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Siempre: cadena de montaje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25625BCE-ACAB-21AF-2234-AD3D7CCFF4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9D4782-46B4-4C43-87EB-07183E2FBAC4}" type="slidenum">
              <a:rPr lang="it-IT" altLang="en-US" smtClean="0">
                <a:solidFill>
                  <a:srgbClr val="000000"/>
                </a:solidFill>
              </a:rPr>
              <a:pPr>
                <a:spcBef>
                  <a:spcPct val="0"/>
                </a:spcBef>
              </a:pPr>
              <a:t>57</a:t>
            </a:fld>
            <a:endParaRPr lang="it-IT" altLang="en-US">
              <a:solidFill>
                <a:srgbClr val="000000"/>
              </a:solidFill>
            </a:endParaRPr>
          </a:p>
        </p:txBody>
      </p:sp>
      <p:sp>
        <p:nvSpPr>
          <p:cNvPr id="312323" name="Rectangle 2">
            <a:extLst>
              <a:ext uri="{FF2B5EF4-FFF2-40B4-BE49-F238E27FC236}">
                <a16:creationId xmlns:a16="http://schemas.microsoft.com/office/drawing/2014/main" id="{D6EDA5E4-D9AB-A606-2192-664E42B155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4" name="Rectangle 3">
            <a:extLst>
              <a:ext uri="{FF2B5EF4-FFF2-40B4-BE49-F238E27FC236}">
                <a16:creationId xmlns:a16="http://schemas.microsoft.com/office/drawing/2014/main" id="{9756F45F-125C-3181-0210-31BD26F48F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Las máquinas automáticas (robot) remplazan y sustituyen obreros de las cadenas de montaje.</a:t>
            </a:r>
            <a:endParaRPr lang="it-IT" altLang="it-CH"/>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22F0A8B3-F015-2047-00BD-5BAE3E0F55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A89CA6-F8E7-47B4-B015-990E6F4726BF}" type="slidenum">
              <a:rPr lang="it-IT" altLang="en-US" smtClean="0">
                <a:solidFill>
                  <a:srgbClr val="000000"/>
                </a:solidFill>
              </a:rPr>
              <a:pPr>
                <a:spcBef>
                  <a:spcPct val="0"/>
                </a:spcBef>
              </a:pPr>
              <a:t>58</a:t>
            </a:fld>
            <a:endParaRPr lang="it-IT" altLang="en-US">
              <a:solidFill>
                <a:srgbClr val="000000"/>
              </a:solidFill>
            </a:endParaRPr>
          </a:p>
        </p:txBody>
      </p:sp>
      <p:sp>
        <p:nvSpPr>
          <p:cNvPr id="314371" name="Rectangle 2">
            <a:extLst>
              <a:ext uri="{FF2B5EF4-FFF2-40B4-BE49-F238E27FC236}">
                <a16:creationId xmlns:a16="http://schemas.microsoft.com/office/drawing/2014/main" id="{8DBA3468-C4CA-C3B9-A0D5-47EF085BD3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2" name="Rectangle 3">
            <a:extLst>
              <a:ext uri="{FF2B5EF4-FFF2-40B4-BE49-F238E27FC236}">
                <a16:creationId xmlns:a16="http://schemas.microsoft.com/office/drawing/2014/main" id="{4DD9CB13-8AF4-3FF5-CC76-20B46F2EF2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Algunas operaciones especiales aún son ejecutadas por la mano de hombre (o mujer).</a:t>
            </a:r>
            <a:endParaRPr lang="it-IT" altLang="it-CH"/>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BF0F0204-CC83-AC29-F33C-CFF602516A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614FCF-97A6-4475-8B9B-3AE17DD80D78}" type="slidenum">
              <a:rPr lang="it-IT" altLang="en-US" smtClean="0">
                <a:solidFill>
                  <a:srgbClr val="000000"/>
                </a:solidFill>
              </a:rPr>
              <a:pPr>
                <a:spcBef>
                  <a:spcPct val="0"/>
                </a:spcBef>
              </a:pPr>
              <a:t>59</a:t>
            </a:fld>
            <a:endParaRPr lang="it-IT" altLang="en-US">
              <a:solidFill>
                <a:srgbClr val="000000"/>
              </a:solidFill>
            </a:endParaRPr>
          </a:p>
        </p:txBody>
      </p:sp>
      <p:sp>
        <p:nvSpPr>
          <p:cNvPr id="316419" name="Rectangle 2">
            <a:extLst>
              <a:ext uri="{FF2B5EF4-FFF2-40B4-BE49-F238E27FC236}">
                <a16:creationId xmlns:a16="http://schemas.microsoft.com/office/drawing/2014/main" id="{6E9B9EAB-B37E-B76A-CA3F-DB0474F5C7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20" name="Rectangle 3">
            <a:extLst>
              <a:ext uri="{FF2B5EF4-FFF2-40B4-BE49-F238E27FC236}">
                <a16:creationId xmlns:a16="http://schemas.microsoft.com/office/drawing/2014/main" id="{9B4A6ACA-AA4C-7521-00F9-9A55FB8BD7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ritmo, el tiempo de trabajo y cadencias son infernales. </a:t>
            </a:r>
            <a:endParaRPr lang="it-IT" altLang="it-CH"/>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1831D4FD-E0AD-6D78-5098-9036903B67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D12B2B-D03D-4EB9-868A-5B1F4FB04851}" type="slidenum">
              <a:rPr lang="it-IT" altLang="en-US" smtClean="0">
                <a:solidFill>
                  <a:srgbClr val="000000"/>
                </a:solidFill>
              </a:rPr>
              <a:pPr>
                <a:spcBef>
                  <a:spcPct val="0"/>
                </a:spcBef>
              </a:pPr>
              <a:t>60</a:t>
            </a:fld>
            <a:endParaRPr lang="it-IT" altLang="en-US">
              <a:solidFill>
                <a:srgbClr val="000000"/>
              </a:solidFill>
            </a:endParaRPr>
          </a:p>
        </p:txBody>
      </p:sp>
      <p:sp>
        <p:nvSpPr>
          <p:cNvPr id="318467" name="Rectangle 2">
            <a:extLst>
              <a:ext uri="{FF2B5EF4-FFF2-40B4-BE49-F238E27FC236}">
                <a16:creationId xmlns:a16="http://schemas.microsoft.com/office/drawing/2014/main" id="{AADA6192-26BB-A885-6E12-95653BEE96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8" name="Rectangle 3">
            <a:extLst>
              <a:ext uri="{FF2B5EF4-FFF2-40B4-BE49-F238E27FC236}">
                <a16:creationId xmlns:a16="http://schemas.microsoft.com/office/drawing/2014/main" id="{84F888A4-6759-E845-624D-AA64DA05D0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infierno del trabajo = trabajo infernal: todo esto para  producir siempre más.</a:t>
            </a:r>
            <a:endParaRPr lang="it-IT" altLang="it-CH"/>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egnaposto immagine diapositiva 1">
            <a:extLst>
              <a:ext uri="{FF2B5EF4-FFF2-40B4-BE49-F238E27FC236}">
                <a16:creationId xmlns:a16="http://schemas.microsoft.com/office/drawing/2014/main" id="{D4534AF6-C787-FF6C-2F85-9A30205CFB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Segnaposto note 2">
            <a:extLst>
              <a:ext uri="{FF2B5EF4-FFF2-40B4-BE49-F238E27FC236}">
                <a16:creationId xmlns:a16="http://schemas.microsoft.com/office/drawing/2014/main" id="{04B65D4C-EA33-BB84-AE71-1A7AD3B0FC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En todas partes los mismos gestos y el mismo ritmo. No hay tiempo para sonreír al fotógrafo. Es la globalización del trabajo en cadena que esclaviza a la humanidad.</a:t>
            </a:r>
          </a:p>
          <a:p>
            <a:endParaRPr lang="es-ES" altLang="it-CH"/>
          </a:p>
          <a:p>
            <a:r>
              <a:rPr lang="es-ES" altLang="it-CH"/>
              <a:t>La globalización, la pandemia del virus Corona y los problemas medioambientales han puesto de manifiesto la interdependencia de las economías de todos los países. Si queremos un futuro mejor en este contexto, ya no hay lugar para nacionalismos, separatismos, paroquialismos y egoísmos. La necesidad de redistribuir la riqueza y el trabajo para crearla también es cada vez más evidente.</a:t>
            </a:r>
          </a:p>
          <a:p>
            <a:endParaRPr lang="es-ES" altLang="it-CH"/>
          </a:p>
          <a:p>
            <a:r>
              <a:rPr lang="it-CH" altLang="it-CH"/>
              <a:t>https://en.wikipedia.org/wiki/Globalisation</a:t>
            </a:r>
          </a:p>
          <a:p>
            <a:endParaRPr lang="it-CH" altLang="it-CH"/>
          </a:p>
        </p:txBody>
      </p:sp>
      <p:sp>
        <p:nvSpPr>
          <p:cNvPr id="320516" name="Segnaposto numero diapositiva 3">
            <a:extLst>
              <a:ext uri="{FF2B5EF4-FFF2-40B4-BE49-F238E27FC236}">
                <a16:creationId xmlns:a16="http://schemas.microsoft.com/office/drawing/2014/main" id="{EE9C8D65-FD1E-E7AF-25A2-D9B7740A7B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BE1D41-8304-4738-B9E7-2BB45B731FB4}" type="slidenum">
              <a:rPr lang="it-CH" altLang="en-US" smtClean="0">
                <a:solidFill>
                  <a:srgbClr val="000000"/>
                </a:solidFill>
              </a:rPr>
              <a:pPr>
                <a:spcBef>
                  <a:spcPct val="0"/>
                </a:spcBef>
              </a:pPr>
              <a:t>61</a:t>
            </a:fld>
            <a:endParaRPr lang="it-CH"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AA8DCFD5-9AE7-C4B5-B5C8-B21A7C7D8D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CC8D6F-9D3C-43F9-9E00-6C1094AB67F6}" type="slidenum">
              <a:rPr lang="it-IT" altLang="en-US" smtClean="0">
                <a:solidFill>
                  <a:srgbClr val="000000"/>
                </a:solidFill>
              </a:rPr>
              <a:pPr>
                <a:spcBef>
                  <a:spcPct val="0"/>
                </a:spcBef>
              </a:pPr>
              <a:t>6</a:t>
            </a:fld>
            <a:endParaRPr lang="it-IT" altLang="en-US">
              <a:solidFill>
                <a:srgbClr val="000000"/>
              </a:solidFill>
            </a:endParaRPr>
          </a:p>
        </p:txBody>
      </p:sp>
      <p:sp>
        <p:nvSpPr>
          <p:cNvPr id="209923" name="Rectangle 2">
            <a:extLst>
              <a:ext uri="{FF2B5EF4-FFF2-40B4-BE49-F238E27FC236}">
                <a16:creationId xmlns:a16="http://schemas.microsoft.com/office/drawing/2014/main" id="{716BA93E-A7BD-84B6-8C56-5ECFCC3D1B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a:extLst>
              <a:ext uri="{FF2B5EF4-FFF2-40B4-BE49-F238E27FC236}">
                <a16:creationId xmlns:a16="http://schemas.microsoft.com/office/drawing/2014/main" id="{473406FE-EA2D-B4FE-0827-5E6DFB4A82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En la Edad Media las clases sociales eran tres: </a:t>
            </a:r>
          </a:p>
          <a:p>
            <a:pPr eaLnBrk="1" hangingPunct="1">
              <a:spcBef>
                <a:spcPct val="0"/>
              </a:spcBef>
            </a:pPr>
            <a:r>
              <a:rPr lang="es-ES" altLang="it-CH"/>
              <a:t>la nobleza-clero, la burguesía, los siervos de la gleba</a:t>
            </a:r>
            <a:endParaRPr lang="fr-FR" altLang="it-CH"/>
          </a:p>
          <a:p>
            <a:pPr eaLnBrk="1" hangingPunct="1">
              <a:spcBef>
                <a:spcPct val="0"/>
              </a:spcBef>
            </a:pPr>
            <a:endParaRPr lang="fr-FR" altLang="it-CH"/>
          </a:p>
          <a:p>
            <a:pPr eaLnBrk="1" hangingPunct="1">
              <a:spcBef>
                <a:spcPct val="0"/>
              </a:spcBef>
            </a:pPr>
            <a:r>
              <a:rPr lang="fr-FR" altLang="it-CH"/>
              <a:t>https://es.wikipedia.org/wiki/Proletariado</a:t>
            </a:r>
          </a:p>
          <a:p>
            <a:pPr eaLnBrk="1" hangingPunct="1">
              <a:spcBef>
                <a:spcPct val="0"/>
              </a:spcBef>
            </a:pPr>
            <a:r>
              <a:rPr lang="fr-FR" altLang="it-CH"/>
              <a:t>http://it.wikipedia.org/wiki/Servit%C3%B9_della_gleba</a:t>
            </a:r>
          </a:p>
          <a:p>
            <a:pPr eaLnBrk="1" hangingPunct="1">
              <a:spcBef>
                <a:spcPct val="0"/>
              </a:spcBef>
            </a:pPr>
            <a:r>
              <a:rPr lang="en-US" altLang="it-CH"/>
              <a:t>Michael Parenti:  Democracy for the Few</a:t>
            </a:r>
          </a:p>
          <a:p>
            <a:pPr eaLnBrk="1" hangingPunct="1">
              <a:spcBef>
                <a:spcPct val="0"/>
              </a:spcBef>
            </a:pPr>
            <a:endParaRPr lang="en-US" altLang="it-CH"/>
          </a:p>
          <a:p>
            <a:pPr eaLnBrk="1" hangingPunct="1">
              <a:spcBef>
                <a:spcPct val="0"/>
              </a:spcBef>
            </a:pPr>
            <a:r>
              <a:rPr lang="es-ES" altLang="it-CH"/>
              <a:t>La lucha de clases</a:t>
            </a:r>
          </a:p>
          <a:p>
            <a:pPr eaLnBrk="1" hangingPunct="1">
              <a:spcBef>
                <a:spcPct val="0"/>
              </a:spcBef>
            </a:pPr>
            <a:r>
              <a:rPr lang="es-ES" altLang="it-CH"/>
              <a:t>Karl Marx identificó 3 niveles de la lucha de clases:</a:t>
            </a:r>
          </a:p>
          <a:p>
            <a:pPr eaLnBrk="1" hangingPunct="1">
              <a:spcBef>
                <a:spcPct val="0"/>
              </a:spcBef>
            </a:pPr>
            <a:r>
              <a:rPr lang="es-ES" altLang="it-CH"/>
              <a:t>1- El clásico conflicto entre la burguesía y el proletariado, o entre los dueños de los medios de producción y los trabajadores.</a:t>
            </a:r>
          </a:p>
          <a:p>
            <a:pPr eaLnBrk="1" hangingPunct="1">
              <a:spcBef>
                <a:spcPct val="0"/>
              </a:spcBef>
            </a:pPr>
            <a:r>
              <a:rPr lang="es-ES" altLang="it-CH"/>
              <a:t>2- La sociedad patriarcal - sometimiento y explotación de la mujer.</a:t>
            </a:r>
          </a:p>
          <a:p>
            <a:pPr eaLnBrk="1" hangingPunct="1">
              <a:spcBef>
                <a:spcPct val="0"/>
              </a:spcBef>
            </a:pPr>
            <a:r>
              <a:rPr lang="es-ES" altLang="it-CH"/>
              <a:t>3 - El conflicto entre pueblos explotadores y explotados - la esclavitud - el colonialismo - el nacionalismo - la lucha entre los estados del Sur y las naciones imperialistas.</a:t>
            </a:r>
          </a:p>
          <a:p>
            <a:pPr eaLnBrk="1" hangingPunct="1">
              <a:spcBef>
                <a:spcPct val="0"/>
              </a:spcBef>
            </a:pPr>
            <a:r>
              <a:rPr lang="es-ES" altLang="it-CH"/>
              <a:t>Según Karl Marz, la lucha de clases también debe ser abolida eliminando el protagonismo de los grupos sociales (negros, hispanos, mujeres, indígenas, etc.) con las correspondientes demandas sectoriales. La lucha por la libertad y la justicia debe involucrar a todos sin distinción.</a:t>
            </a:r>
          </a:p>
          <a:p>
            <a:pPr eaLnBrk="1" hangingPunct="1">
              <a:spcBef>
                <a:spcPct val="0"/>
              </a:spcBef>
            </a:pPr>
            <a:r>
              <a:rPr lang="es-ES" altLang="it-CH"/>
              <a:t>Para poder tomar partido claramente del lado de la justicia y de los explotados, es necesario tomar en consideración y conocer la lucha de clases. Desafortunadamente, hoy muchos partidos políticos, incluidos los de izquierda, han perdido esta capacidad. </a:t>
            </a:r>
          </a:p>
          <a:p>
            <a:pPr eaLnBrk="1" hangingPunct="1">
              <a:spcBef>
                <a:spcPct val="0"/>
              </a:spcBef>
            </a:pPr>
            <a:endParaRPr lang="fr-FR" altLang="it-CH"/>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egnaposto immagine diapositiva 1">
            <a:extLst>
              <a:ext uri="{FF2B5EF4-FFF2-40B4-BE49-F238E27FC236}">
                <a16:creationId xmlns:a16="http://schemas.microsoft.com/office/drawing/2014/main" id="{5A84C593-B336-5D7D-FDFD-02B3EE5C9C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Segnaposto note 2">
            <a:extLst>
              <a:ext uri="{FF2B5EF4-FFF2-40B4-BE49-F238E27FC236}">
                <a16:creationId xmlns:a16="http://schemas.microsoft.com/office/drawing/2014/main" id="{1A5E8111-1DEF-9C07-7AB6-4B32A9BE64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Hanes Factory, Haiti</a:t>
            </a:r>
          </a:p>
          <a:p>
            <a:endParaRPr lang="it-CH" altLang="it-CH"/>
          </a:p>
          <a:p>
            <a:r>
              <a:rPr lang="it-CH" altLang="it-CH"/>
              <a:t>http://action.sumofus.org/a/haiti-hanes/?sub=fb</a:t>
            </a:r>
          </a:p>
          <a:p>
            <a:r>
              <a:rPr lang="it-CH" altLang="it-CH"/>
              <a:t>http://usas.org/2012/01/24/tell-gildan-and-hanes-reinstate-haitian-union-leaders-immediately/</a:t>
            </a:r>
          </a:p>
        </p:txBody>
      </p:sp>
      <p:sp>
        <p:nvSpPr>
          <p:cNvPr id="322564" name="Segnaposto numero diapositiva 3">
            <a:extLst>
              <a:ext uri="{FF2B5EF4-FFF2-40B4-BE49-F238E27FC236}">
                <a16:creationId xmlns:a16="http://schemas.microsoft.com/office/drawing/2014/main" id="{4E94F8AD-FB69-8639-AA3C-760D5ACEDA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DD10EC-EDF1-4C46-91AD-89E584DF7B8B}" type="slidenum">
              <a:rPr lang="it-CH" altLang="en-US" smtClean="0">
                <a:solidFill>
                  <a:srgbClr val="000000"/>
                </a:solidFill>
              </a:rPr>
              <a:pPr>
                <a:spcBef>
                  <a:spcPct val="0"/>
                </a:spcBef>
              </a:pPr>
              <a:t>62</a:t>
            </a:fld>
            <a:endParaRPr lang="it-CH"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egnaposto immagine diapositiva 1">
            <a:extLst>
              <a:ext uri="{FF2B5EF4-FFF2-40B4-BE49-F238E27FC236}">
                <a16:creationId xmlns:a16="http://schemas.microsoft.com/office/drawing/2014/main" id="{52E48FF2-3DA2-7C18-4787-87DE6681B0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Segnaposto note 2">
            <a:extLst>
              <a:ext uri="{FF2B5EF4-FFF2-40B4-BE49-F238E27FC236}">
                <a16:creationId xmlns:a16="http://schemas.microsoft.com/office/drawing/2014/main" id="{B99FA50F-9DF2-ECEC-5114-E0FBB3D37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Aquí los trabajadores tienen que trabajar cerca de 66 horas a la semana y recibir menos de $ 1 por día.</a:t>
            </a:r>
          </a:p>
          <a:p>
            <a:endParaRPr lang="es-ES" altLang="it-CH"/>
          </a:p>
          <a:p>
            <a:r>
              <a:rPr lang="it-CH" altLang="it-CH"/>
              <a:t>http://reportage.corriere.it/esteri/2014/made-in-ethiopia-la-nuova-fabbrica-del-mondo/</a:t>
            </a:r>
          </a:p>
          <a:p>
            <a:r>
              <a:rPr lang="it-CH" altLang="it-CH"/>
              <a:t>http://blogs.wsj.com/corporate-intelligence/2014/05/15/why-made-in-ethiopia-could-be-the-next-made-in-china/</a:t>
            </a:r>
          </a:p>
          <a:p>
            <a:endParaRPr lang="it-CH" altLang="it-CH"/>
          </a:p>
        </p:txBody>
      </p:sp>
      <p:sp>
        <p:nvSpPr>
          <p:cNvPr id="324612" name="Segnaposto numero diapositiva 3">
            <a:extLst>
              <a:ext uri="{FF2B5EF4-FFF2-40B4-BE49-F238E27FC236}">
                <a16:creationId xmlns:a16="http://schemas.microsoft.com/office/drawing/2014/main" id="{ED1A1686-E172-687B-1E1A-D9FBC2CDBF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BA665F-F83C-40CF-A769-EA58A06ADC3E}" type="slidenum">
              <a:rPr lang="it-CH" altLang="en-US" smtClean="0">
                <a:solidFill>
                  <a:srgbClr val="000000"/>
                </a:solidFill>
              </a:rPr>
              <a:pPr>
                <a:spcBef>
                  <a:spcPct val="0"/>
                </a:spcBef>
              </a:pPr>
              <a:t>63</a:t>
            </a:fld>
            <a:endParaRPr lang="it-CH" altLang="en-US">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egnaposto immagine diapositiva 1">
            <a:extLst>
              <a:ext uri="{FF2B5EF4-FFF2-40B4-BE49-F238E27FC236}">
                <a16:creationId xmlns:a16="http://schemas.microsoft.com/office/drawing/2014/main" id="{665AC2C7-496D-3799-FBCD-02163AA86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Segnaposto note 2">
            <a:extLst>
              <a:ext uri="{FF2B5EF4-FFF2-40B4-BE49-F238E27FC236}">
                <a16:creationId xmlns:a16="http://schemas.microsoft.com/office/drawing/2014/main" id="{DB0CA181-AC52-AE20-E976-8F8837F3C4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 proporción indicada en la hoja se aplica generalmente a todos los productos y sectores industriales con valor agregado bajo y medio con producción en países de bajos salarios.</a:t>
            </a:r>
          </a:p>
          <a:p>
            <a:r>
              <a:rPr lang="es-ES" altLang="it-CH"/>
              <a:t>La proporción también se aplica a las materias primas producidas o extraídas en países del tercer mundo: cacao, algodón, madera, plátanos, coltán, etc. etc. En muchos de estos casos, a la explotación de la mano de obra local se suma la deforestación, el uso excesivo de suelo y agua o la contaminación generada por la extracción o procesamiento de materias primas o la producción de bienes de bajo valor. En muchos casos, también existe la explotación del trabajo infantil y en general los salarios son muy bajos, insuficientes para permitir que los trabajadores lleven una vida digna.</a:t>
            </a:r>
          </a:p>
          <a:p>
            <a:endParaRPr lang="es-ES" altLang="it-CH"/>
          </a:p>
          <a:p>
            <a:r>
              <a:rPr lang="es-ES" altLang="it-CH"/>
              <a:t>Zapatas: el procedimiento es el siguiente:</a:t>
            </a:r>
          </a:p>
          <a:p>
            <a:r>
              <a:rPr lang="es-ES" altLang="it-CH"/>
              <a:t>El fabricante XY (por ejemplo, Nike) realiza la investigación técnica y de mercado y diseña un modelo de calzado u otro. A menudo hace el diseño del zapato</a:t>
            </a:r>
          </a:p>
          <a:p>
            <a:r>
              <a:rPr lang="es-ES" altLang="it-CH"/>
              <a:t>(por ejemplo, un particular zapato de trekking) por un diseñadores, estilistas y / o especialistas externos. Esto cuesta el 11% del precio final del zapato. Inmediatamente el model es depositado para que la empresa XY tendrá la exclusiva.</a:t>
            </a:r>
          </a:p>
          <a:p>
            <a:r>
              <a:rPr lang="es-ES" altLang="it-CH"/>
              <a:t>Después la compañía XY lanza un concurso para varios o todos los fabricantes de calzado de todo el mundo (es la "globalización") pidiendo que presenten ofertas para la producción de un zapato como modelo. Los fabricantes, con el fin de ofrecer el precio más bajo y así ganar el contrato, comprimen todos costos, el del trabajo en el primer lugar y también el de las materias primas entregadas por los proveedores externos.</a:t>
            </a:r>
          </a:p>
          <a:p>
            <a:r>
              <a:rPr lang="es-ES" altLang="it-CH"/>
              <a:t>Conocido el costo de producción (aproximadamente el 12% del precio final del zapato), la compañía XY ofrece el zapato a los principales distribuidores de zapatos de todo el mundo (es la "globalización") a un precio que corresponde a aproximadamente el 50% del precio final del zapato.</a:t>
            </a:r>
          </a:p>
          <a:p>
            <a:r>
              <a:rPr lang="es-ES" altLang="it-CH"/>
              <a:t>El distribuidor que quiere vender el tipo de zapato que ofrece la empresa XY (por ejemplo un específico zapato de trekking) no tiene casi ninguna la posibilidad de elección porque la empresa XY tiene el exclusivo. Sin embargo, el distribuidor cuenta con el apoyo y la publicidad de la firma que XY qué cuesta el "8,5% del precio final del zapato.</a:t>
            </a:r>
          </a:p>
          <a:p>
            <a:r>
              <a:rPr lang="es-ES" altLang="it-CH"/>
              <a:t>El distribuidor tiene por tanto un margen de 50% del precio final del zapato, sin embargo, tiene que asumir el riesgo de cualquier mercancía no vendida y los gastos de venta, también debe dividir los beneficios con los sub-distribuidores.</a:t>
            </a:r>
          </a:p>
          <a:p>
            <a:r>
              <a:rPr lang="es-ES" altLang="it-CH"/>
              <a:t>Obviamente, las cifras anteriores pueden variar de un caso a otro.</a:t>
            </a:r>
          </a:p>
          <a:p>
            <a:r>
              <a:rPr lang="es-ES" altLang="it-CH"/>
              <a:t>Las órdenes recibidas, la empresa XY ordena al fabricante la cantidad de zapatos necesarios para cumplir con los pedidos de los distribuidores, sigue y controla la producción y realiza (o han realizado) el suministro al distribuidor.</a:t>
            </a:r>
          </a:p>
          <a:p>
            <a:r>
              <a:rPr lang="es-ES" altLang="it-CH"/>
              <a:t>Tenga en cuenta que a veces los productos son vendidos por el fabricante (la empresa XY) directamente al consumidor a un precio inferior al aplicado por el distribuidor. A menudo, el distribuidor, sólo para borrar el almacén y que sea capaz de vender la nueva mercancía más a la moda, vendiendo el resto a un precio más bajo o a veces por debajo de los costos (saldos).</a:t>
            </a:r>
          </a:p>
          <a:p>
            <a:endParaRPr lang="es-ES" altLang="it-CH"/>
          </a:p>
          <a:p>
            <a:pPr>
              <a:lnSpc>
                <a:spcPct val="107000"/>
              </a:lnSpc>
              <a:spcBef>
                <a:spcPct val="0"/>
              </a:spcBef>
              <a:spcAft>
                <a:spcPts val="800"/>
              </a:spcAft>
            </a:pPr>
            <a:r>
              <a:rPr lang="en-US" altLang="en-US" u="sng">
                <a:solidFill>
                  <a:srgbClr val="0563C1"/>
                </a:solidFill>
                <a:ea typeface="Calibri" panose="020F0502020204030204" pitchFamily="34" charset="0"/>
                <a:cs typeface="Times New Roman" panose="02020603050405020304" pitchFamily="18" charset="0"/>
                <a:hlinkClick r:id="rId3"/>
              </a:rPr>
              <a:t>https://es.wikipedia.org/wiki/Zapato</a:t>
            </a:r>
            <a:endParaRPr lang="en-US" altLang="en-US">
              <a:ea typeface="Calibri" panose="020F0502020204030204" pitchFamily="34" charset="0"/>
              <a:cs typeface="Times New Roman" panose="02020603050405020304" pitchFamily="18" charset="0"/>
            </a:endParaRPr>
          </a:p>
          <a:p>
            <a:r>
              <a:rPr lang="it-CH" altLang="it-CH"/>
              <a:t>http://www.quora.com/How-much-does-a-pair-of-Nike-shoes-cost-to-produce</a:t>
            </a:r>
          </a:p>
          <a:p>
            <a:r>
              <a:rPr lang="it-CH" altLang="it-CH"/>
              <a:t>http://en.wikipedia.org/wiki/Value-form#Real_prices_and_ideal_prices</a:t>
            </a:r>
          </a:p>
          <a:p>
            <a:r>
              <a:rPr lang="it-CH" altLang="it-CH"/>
              <a:t>http://en.wikipedia.org/wiki/Shoemaking</a:t>
            </a:r>
          </a:p>
          <a:p>
            <a:endParaRPr lang="it-CH" altLang="it-CH"/>
          </a:p>
        </p:txBody>
      </p:sp>
      <p:sp>
        <p:nvSpPr>
          <p:cNvPr id="326660" name="Segnaposto numero diapositiva 3">
            <a:extLst>
              <a:ext uri="{FF2B5EF4-FFF2-40B4-BE49-F238E27FC236}">
                <a16:creationId xmlns:a16="http://schemas.microsoft.com/office/drawing/2014/main" id="{7207D2A9-DB07-9DD4-4C35-F4E563F03E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EB2BC5-DADA-4715-980D-83C9E8FD591F}" type="slidenum">
              <a:rPr lang="it-CH" altLang="en-US" smtClean="0">
                <a:solidFill>
                  <a:srgbClr val="000000"/>
                </a:solidFill>
              </a:rPr>
              <a:pPr>
                <a:spcBef>
                  <a:spcPct val="0"/>
                </a:spcBef>
              </a:pPr>
              <a:t>64</a:t>
            </a:fld>
            <a:endParaRPr lang="it-CH"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egnaposto immagine diapositiva 1">
            <a:extLst>
              <a:ext uri="{FF2B5EF4-FFF2-40B4-BE49-F238E27FC236}">
                <a16:creationId xmlns:a16="http://schemas.microsoft.com/office/drawing/2014/main" id="{4FB16600-FD0D-B849-E72E-E2C9E9C5B5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Segnaposto note 2">
            <a:extLst>
              <a:ext uri="{FF2B5EF4-FFF2-40B4-BE49-F238E27FC236}">
                <a16:creationId xmlns:a16="http://schemas.microsoft.com/office/drawing/2014/main" id="{4511C286-DE98-4309-73FC-7E6C940BE8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n-US" altLang="en-US" u="sng">
                <a:solidFill>
                  <a:srgbClr val="0563C1"/>
                </a:solidFill>
                <a:ea typeface="Calibri" panose="020F0502020204030204" pitchFamily="34" charset="0"/>
                <a:cs typeface="Times New Roman" panose="02020603050405020304" pitchFamily="18" charset="0"/>
                <a:hlinkClick r:id="rId3"/>
              </a:rPr>
              <a:t>https://es.wikipedia.org/wiki/Impresi%C3%B3n_3D</a:t>
            </a:r>
            <a:endParaRPr lang="en-US" altLang="en-US">
              <a:ea typeface="Calibri" panose="020F0502020204030204" pitchFamily="34" charset="0"/>
              <a:cs typeface="Times New Roman" panose="02020603050405020304" pitchFamily="18" charset="0"/>
            </a:endParaRPr>
          </a:p>
          <a:p>
            <a:endParaRPr lang="it-CH" altLang="it-CH">
              <a:ea typeface="Calibri" panose="020F0502020204030204" pitchFamily="34" charset="0"/>
              <a:cs typeface="Times New Roman" panose="02020603050405020304" pitchFamily="18" charset="0"/>
            </a:endParaRPr>
          </a:p>
        </p:txBody>
      </p:sp>
      <p:sp>
        <p:nvSpPr>
          <p:cNvPr id="328708" name="Segnaposto numero diapositiva 3">
            <a:extLst>
              <a:ext uri="{FF2B5EF4-FFF2-40B4-BE49-F238E27FC236}">
                <a16:creationId xmlns:a16="http://schemas.microsoft.com/office/drawing/2014/main" id="{49E81CFD-6F4D-4EFB-2D96-0010C36D77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EE9EB7-290D-41D2-99B0-232DACC5FD2D}" type="slidenum">
              <a:rPr lang="it-CH" altLang="en-US" sz="1300" smtClean="0"/>
              <a:pPr>
                <a:spcBef>
                  <a:spcPct val="0"/>
                </a:spcBef>
              </a:pPr>
              <a:t>65</a:t>
            </a:fld>
            <a:endParaRPr lang="it-CH" altLang="en-US" sz="13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egnaposto immagine diapositiva 1">
            <a:extLst>
              <a:ext uri="{FF2B5EF4-FFF2-40B4-BE49-F238E27FC236}">
                <a16:creationId xmlns:a16="http://schemas.microsoft.com/office/drawing/2014/main" id="{7B171897-3CE0-7498-13FF-090E3C48C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Segnaposto note 2">
            <a:extLst>
              <a:ext uri="{FF2B5EF4-FFF2-40B4-BE49-F238E27FC236}">
                <a16:creationId xmlns:a16="http://schemas.microsoft.com/office/drawing/2014/main" id="{0802EC62-7A4F-E561-F09E-B6425A980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http://en.wikipedia.org/wiki/2013_Savar_building_collapse</a:t>
            </a:r>
          </a:p>
          <a:p>
            <a:r>
              <a:rPr lang="it-CH" altLang="it-CH"/>
              <a:t>http://en.wikipedia.org/wiki/List_of_industrial_disasters</a:t>
            </a:r>
          </a:p>
        </p:txBody>
      </p:sp>
      <p:sp>
        <p:nvSpPr>
          <p:cNvPr id="330756" name="Segnaposto numero diapositiva 3">
            <a:extLst>
              <a:ext uri="{FF2B5EF4-FFF2-40B4-BE49-F238E27FC236}">
                <a16:creationId xmlns:a16="http://schemas.microsoft.com/office/drawing/2014/main" id="{E4C3EB2F-3DDE-2BC7-0CF3-F254CD0848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858759-5A0D-4EDA-A408-7E5A41DCFD4B}" type="slidenum">
              <a:rPr lang="it-CH" altLang="en-US" smtClean="0"/>
              <a:pPr>
                <a:spcBef>
                  <a:spcPct val="0"/>
                </a:spcBef>
              </a:pPr>
              <a:t>66</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E8C458B7-7E06-383F-53E1-2ACFE130DD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BF3EDA-A004-4948-BE33-6BBE20817DF0}" type="slidenum">
              <a:rPr lang="it-IT" altLang="en-US" smtClean="0">
                <a:solidFill>
                  <a:srgbClr val="000000"/>
                </a:solidFill>
              </a:rPr>
              <a:pPr>
                <a:spcBef>
                  <a:spcPct val="0"/>
                </a:spcBef>
              </a:pPr>
              <a:t>67</a:t>
            </a:fld>
            <a:endParaRPr lang="it-IT" altLang="en-US">
              <a:solidFill>
                <a:srgbClr val="000000"/>
              </a:solidFill>
            </a:endParaRPr>
          </a:p>
        </p:txBody>
      </p:sp>
      <p:sp>
        <p:nvSpPr>
          <p:cNvPr id="332803" name="Rectangle 2">
            <a:extLst>
              <a:ext uri="{FF2B5EF4-FFF2-40B4-BE49-F238E27FC236}">
                <a16:creationId xmlns:a16="http://schemas.microsoft.com/office/drawing/2014/main" id="{CB7CB41D-B327-2E1C-7887-79D6886D0D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4" name="Rectangle 3">
            <a:extLst>
              <a:ext uri="{FF2B5EF4-FFF2-40B4-BE49-F238E27FC236}">
                <a16:creationId xmlns:a16="http://schemas.microsoft.com/office/drawing/2014/main" id="{DEB93331-DB34-77C5-8363-701E76E90C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Ineludible: también cada pieza será proyectada en función de una producción mecánica.</a:t>
            </a:r>
          </a:p>
          <a:p>
            <a:pPr eaLnBrk="1" hangingPunct="1">
              <a:spcBef>
                <a:spcPct val="0"/>
              </a:spcBef>
            </a:pPr>
            <a:r>
              <a:rPr lang="es-ES" altLang="it-CH"/>
              <a:t>La obrera de la imagen probablemente fábrica interruptores.</a:t>
            </a:r>
            <a:endParaRPr lang="it-IT" altLang="it-CH"/>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227B0A6C-5FDC-A9DE-6ED1-4FD62AE28F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B3DBD0-C96F-4815-8858-98458077CD6D}" type="slidenum">
              <a:rPr lang="it-IT" altLang="en-US" smtClean="0">
                <a:solidFill>
                  <a:srgbClr val="000000"/>
                </a:solidFill>
              </a:rPr>
              <a:pPr>
                <a:spcBef>
                  <a:spcPct val="0"/>
                </a:spcBef>
              </a:pPr>
              <a:t>68</a:t>
            </a:fld>
            <a:endParaRPr lang="it-IT" altLang="en-US">
              <a:solidFill>
                <a:srgbClr val="000000"/>
              </a:solidFill>
            </a:endParaRPr>
          </a:p>
        </p:txBody>
      </p:sp>
      <p:sp>
        <p:nvSpPr>
          <p:cNvPr id="334851" name="Rectangle 2">
            <a:extLst>
              <a:ext uri="{FF2B5EF4-FFF2-40B4-BE49-F238E27FC236}">
                <a16:creationId xmlns:a16="http://schemas.microsoft.com/office/drawing/2014/main" id="{40858CF4-C2AB-B541-C452-F4C8ED89FE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2" name="Rectangle 3">
            <a:extLst>
              <a:ext uri="{FF2B5EF4-FFF2-40B4-BE49-F238E27FC236}">
                <a16:creationId xmlns:a16="http://schemas.microsoft.com/office/drawing/2014/main" id="{8D1D164B-B28E-270E-81BC-88BD8B744A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muchas fábricas la cadena de montaje es una realidad.</a:t>
            </a:r>
            <a:endParaRPr lang="it-IT" altLang="it-CH"/>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a:extLst>
              <a:ext uri="{FF2B5EF4-FFF2-40B4-BE49-F238E27FC236}">
                <a16:creationId xmlns:a16="http://schemas.microsoft.com/office/drawing/2014/main" id="{00438252-E9A0-74B7-BEB4-58D9E2FEE2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6E5494-59E3-4FAE-B0DE-B6888D0B528A}" type="slidenum">
              <a:rPr lang="it-IT" altLang="en-US" smtClean="0">
                <a:solidFill>
                  <a:srgbClr val="000000"/>
                </a:solidFill>
                <a:latin typeface="Arial" panose="020B0604020202020204" pitchFamily="34" charset="0"/>
              </a:rPr>
              <a:pPr>
                <a:spcBef>
                  <a:spcPct val="0"/>
                </a:spcBef>
              </a:pPr>
              <a:t>69</a:t>
            </a:fld>
            <a:endParaRPr lang="it-IT" altLang="en-US">
              <a:solidFill>
                <a:srgbClr val="000000"/>
              </a:solidFill>
              <a:latin typeface="Arial" panose="020B0604020202020204" pitchFamily="34" charset="0"/>
            </a:endParaRPr>
          </a:p>
        </p:txBody>
      </p:sp>
      <p:sp>
        <p:nvSpPr>
          <p:cNvPr id="336899" name="Rectangle 2">
            <a:extLst>
              <a:ext uri="{FF2B5EF4-FFF2-40B4-BE49-F238E27FC236}">
                <a16:creationId xmlns:a16="http://schemas.microsoft.com/office/drawing/2014/main" id="{7B736409-D06A-8D9D-AB34-44166CCEAB89}"/>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900" name="Rectangle 3">
            <a:extLst>
              <a:ext uri="{FF2B5EF4-FFF2-40B4-BE49-F238E27FC236}">
                <a16:creationId xmlns:a16="http://schemas.microsoft.com/office/drawing/2014/main" id="{4BA53DCC-4C4F-8422-E2DA-AA2BCE2225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En todas las sectores de la producción se introduce la cadena de montaje.</a:t>
            </a:r>
            <a:endParaRPr lang="it-IT" altLang="it-CH"/>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a:extLst>
              <a:ext uri="{FF2B5EF4-FFF2-40B4-BE49-F238E27FC236}">
                <a16:creationId xmlns:a16="http://schemas.microsoft.com/office/drawing/2014/main" id="{92612523-BFED-AF24-4375-CB706BD314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541700-B6B9-4A67-9E00-797404014D08}" type="slidenum">
              <a:rPr lang="it-IT" altLang="en-US" smtClean="0">
                <a:solidFill>
                  <a:srgbClr val="000000"/>
                </a:solidFill>
              </a:rPr>
              <a:pPr>
                <a:spcBef>
                  <a:spcPct val="0"/>
                </a:spcBef>
              </a:pPr>
              <a:t>70</a:t>
            </a:fld>
            <a:endParaRPr lang="it-IT" altLang="en-US">
              <a:solidFill>
                <a:srgbClr val="000000"/>
              </a:solidFill>
            </a:endParaRPr>
          </a:p>
        </p:txBody>
      </p:sp>
      <p:sp>
        <p:nvSpPr>
          <p:cNvPr id="338947" name="Rectangle 2">
            <a:extLst>
              <a:ext uri="{FF2B5EF4-FFF2-40B4-BE49-F238E27FC236}">
                <a16:creationId xmlns:a16="http://schemas.microsoft.com/office/drawing/2014/main" id="{1C7C15C8-BDF5-3BE7-9DB3-33861EDEE4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8" name="Rectangle 3">
            <a:extLst>
              <a:ext uri="{FF2B5EF4-FFF2-40B4-BE49-F238E27FC236}">
                <a16:creationId xmlns:a16="http://schemas.microsoft.com/office/drawing/2014/main" id="{EB4BDD03-E081-CA77-1527-FE7C65437E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Las máquinas telécomandadas remplazan los obreros.</a:t>
            </a:r>
            <a:endParaRPr lang="it-IT" altLang="it-CH"/>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a:extLst>
              <a:ext uri="{FF2B5EF4-FFF2-40B4-BE49-F238E27FC236}">
                <a16:creationId xmlns:a16="http://schemas.microsoft.com/office/drawing/2014/main" id="{F0905D90-F5B0-F5D6-6FE8-4678E84BBA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8EC805-9A88-4388-A6FE-601953EDE207}" type="slidenum">
              <a:rPr lang="it-IT" altLang="en-US" smtClean="0">
                <a:solidFill>
                  <a:srgbClr val="000000"/>
                </a:solidFill>
              </a:rPr>
              <a:pPr>
                <a:spcBef>
                  <a:spcPct val="0"/>
                </a:spcBef>
              </a:pPr>
              <a:t>71</a:t>
            </a:fld>
            <a:endParaRPr lang="it-IT" altLang="en-US">
              <a:solidFill>
                <a:srgbClr val="000000"/>
              </a:solidFill>
            </a:endParaRPr>
          </a:p>
        </p:txBody>
      </p:sp>
      <p:sp>
        <p:nvSpPr>
          <p:cNvPr id="340995" name="Rectangle 2">
            <a:extLst>
              <a:ext uri="{FF2B5EF4-FFF2-40B4-BE49-F238E27FC236}">
                <a16:creationId xmlns:a16="http://schemas.microsoft.com/office/drawing/2014/main" id="{09945B3B-FA6F-01DF-C5EB-962B1EA51C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6" name="Rectangle 3">
            <a:extLst>
              <a:ext uri="{FF2B5EF4-FFF2-40B4-BE49-F238E27FC236}">
                <a16:creationId xmlns:a16="http://schemas.microsoft.com/office/drawing/2014/main" id="{3DEF03BB-BE68-2709-1870-BF1BFB7125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El mecánico metalúrgico es una profesión calificada. A pesar de ello, el ha sido remplazado por una máquina.</a:t>
            </a:r>
            <a:endParaRPr lang="it-IT" altLang="it-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A94652D4-43DF-21D2-F2C5-CB104C12B9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9B5F28-76F1-4E31-AACF-1A8D925806FA}" type="slidenum">
              <a:rPr lang="it-IT" altLang="en-US" smtClean="0">
                <a:solidFill>
                  <a:srgbClr val="000000"/>
                </a:solidFill>
              </a:rPr>
              <a:pPr>
                <a:spcBef>
                  <a:spcPct val="0"/>
                </a:spcBef>
              </a:pPr>
              <a:t>7</a:t>
            </a:fld>
            <a:endParaRPr lang="it-IT" altLang="en-US">
              <a:solidFill>
                <a:srgbClr val="000000"/>
              </a:solidFill>
            </a:endParaRPr>
          </a:p>
        </p:txBody>
      </p:sp>
      <p:sp>
        <p:nvSpPr>
          <p:cNvPr id="211971" name="Rectangle 2">
            <a:extLst>
              <a:ext uri="{FF2B5EF4-FFF2-40B4-BE49-F238E27FC236}">
                <a16:creationId xmlns:a16="http://schemas.microsoft.com/office/drawing/2014/main" id="{F770A70A-F42C-253B-A57E-6BD72DED18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2" name="Rectangle 3">
            <a:extLst>
              <a:ext uri="{FF2B5EF4-FFF2-40B4-BE49-F238E27FC236}">
                <a16:creationId xmlns:a16="http://schemas.microsoft.com/office/drawing/2014/main" id="{9D5641AD-38F7-F18C-80CC-83A0211EF4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Los capitalistas tienen un cierto capital inicial (es humano) que a ellos les gustaría multiplicar. ¡Tener más es mejor!</a:t>
            </a:r>
          </a:p>
          <a:p>
            <a:pPr eaLnBrk="1" hangingPunct="1">
              <a:spcBef>
                <a:spcPct val="0"/>
              </a:spcBef>
            </a:pPr>
            <a:r>
              <a:rPr lang="fr-CH" altLang="it-CH"/>
              <a:t>Siguiente que está pasando en los EE.UU, para multiplicar su capital deciden construir y vender automóviles.</a:t>
            </a:r>
          </a:p>
          <a:p>
            <a:pPr eaLnBrk="1" hangingPunct="1">
              <a:spcBef>
                <a:spcPct val="0"/>
              </a:spcBef>
            </a:pPr>
            <a:endParaRPr lang="fr-CH" altLang="it-CH"/>
          </a:p>
          <a:p>
            <a:pPr eaLnBrk="1" hangingPunct="1">
              <a:spcBef>
                <a:spcPct val="0"/>
              </a:spcBef>
            </a:pPr>
            <a:r>
              <a:rPr lang="es-ES" altLang="it-CH"/>
              <a:t>Históricamente son conocidos:</a:t>
            </a:r>
          </a:p>
          <a:p>
            <a:pPr eaLnBrk="1" hangingPunct="1">
              <a:spcBef>
                <a:spcPct val="0"/>
              </a:spcBef>
            </a:pPr>
            <a:r>
              <a:rPr lang="es-ES" altLang="it-CH"/>
              <a:t>- El capitalismo colonial    (la explotación de las colonias)</a:t>
            </a:r>
          </a:p>
          <a:p>
            <a:pPr eaLnBrk="1" hangingPunct="1">
              <a:spcBef>
                <a:spcPct val="0"/>
              </a:spcBef>
            </a:pPr>
            <a:r>
              <a:rPr lang="es-ES" altLang="it-CH"/>
              <a:t>- El capitalismo industrial (explotación de los trabajadores)</a:t>
            </a:r>
          </a:p>
          <a:p>
            <a:pPr eaLnBrk="1" hangingPunct="1">
              <a:spcBef>
                <a:spcPct val="0"/>
              </a:spcBef>
            </a:pPr>
            <a:r>
              <a:rPr lang="es-ES" altLang="it-CH"/>
              <a:t>- El capitalismo gerencial (gestión de activos y maximización del beneficio)</a:t>
            </a:r>
          </a:p>
          <a:p>
            <a:pPr eaLnBrk="1" hangingPunct="1">
              <a:spcBef>
                <a:spcPct val="0"/>
              </a:spcBef>
            </a:pPr>
            <a:r>
              <a:rPr lang="es-ES" altLang="it-CH"/>
              <a:t>- El capitalismo financiero (acumulación de capital)</a:t>
            </a:r>
          </a:p>
          <a:p>
            <a:pPr eaLnBrk="1" hangingPunct="1">
              <a:spcBef>
                <a:spcPct val="0"/>
              </a:spcBef>
            </a:pPr>
            <a:r>
              <a:rPr lang="es-ES" altLang="it-CH"/>
              <a:t>Las diferentes formas de capitalismo pueden coexistir y tener diferentes aspectos (por ejemplo, el colonialismo y el neo-colonialismo).</a:t>
            </a:r>
          </a:p>
          <a:p>
            <a:pPr eaLnBrk="1" hangingPunct="1">
              <a:spcBef>
                <a:spcPct val="0"/>
              </a:spcBef>
            </a:pPr>
            <a:endParaRPr lang="es-ES" altLang="it-CH"/>
          </a:p>
          <a:p>
            <a:pPr eaLnBrk="1" hangingPunct="1">
              <a:spcBef>
                <a:spcPct val="0"/>
              </a:spcBef>
            </a:pPr>
            <a:r>
              <a:rPr lang="it-IT" altLang="it-CH"/>
              <a:t>https://es.wikipedia.org/wiki/Capitalismo_financiero</a:t>
            </a:r>
          </a:p>
          <a:p>
            <a:pPr eaLnBrk="1" hangingPunct="1">
              <a:spcBef>
                <a:spcPct val="0"/>
              </a:spcBef>
            </a:pPr>
            <a:r>
              <a:rPr lang="it-IT" altLang="it-CH"/>
              <a:t>https://es.wikipedia.org/wiki/Historia_del_capitalismo</a:t>
            </a:r>
          </a:p>
          <a:p>
            <a:pPr eaLnBrk="1" hangingPunct="1">
              <a:spcBef>
                <a:spcPct val="0"/>
              </a:spcBef>
            </a:pPr>
            <a:r>
              <a:rPr lang="it-IT" altLang="it-CH"/>
              <a:t>http://en.wikipedia.org/wiki/History_of_capitalism</a:t>
            </a:r>
          </a:p>
          <a:p>
            <a:pPr eaLnBrk="1" hangingPunct="1">
              <a:spcBef>
                <a:spcPct val="0"/>
              </a:spcBef>
            </a:pPr>
            <a:endParaRPr lang="it-IT" altLang="it-CH"/>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a:extLst>
              <a:ext uri="{FF2B5EF4-FFF2-40B4-BE49-F238E27FC236}">
                <a16:creationId xmlns:a16="http://schemas.microsoft.com/office/drawing/2014/main" id="{FC125B2F-4BA4-6E91-58EB-46462F297E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B2FE93-E0D8-406C-A6DD-0E3A4BBDE726}" type="slidenum">
              <a:rPr lang="it-IT" altLang="en-US" smtClean="0">
                <a:solidFill>
                  <a:srgbClr val="000000"/>
                </a:solidFill>
              </a:rPr>
              <a:pPr>
                <a:spcBef>
                  <a:spcPct val="0"/>
                </a:spcBef>
              </a:pPr>
              <a:t>72</a:t>
            </a:fld>
            <a:endParaRPr lang="it-IT" altLang="en-US">
              <a:solidFill>
                <a:srgbClr val="000000"/>
              </a:solidFill>
            </a:endParaRPr>
          </a:p>
        </p:txBody>
      </p:sp>
      <p:sp>
        <p:nvSpPr>
          <p:cNvPr id="343043" name="Rectangle 2">
            <a:extLst>
              <a:ext uri="{FF2B5EF4-FFF2-40B4-BE49-F238E27FC236}">
                <a16:creationId xmlns:a16="http://schemas.microsoft.com/office/drawing/2014/main" id="{67925720-C3DE-8AB9-030C-DD04F3F758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4" name="Rectangle 3">
            <a:extLst>
              <a:ext uri="{FF2B5EF4-FFF2-40B4-BE49-F238E27FC236}">
                <a16:creationId xmlns:a16="http://schemas.microsoft.com/office/drawing/2014/main" id="{88354841-A779-7254-4ACD-F24F14094C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También el obrero especializado en soldar ha sido remplazado por una máquina automática.</a:t>
            </a:r>
          </a:p>
          <a:p>
            <a:pPr eaLnBrk="1" hangingPunct="1">
              <a:spcBef>
                <a:spcPct val="0"/>
              </a:spcBef>
            </a:pPr>
            <a:endParaRPr lang="fr-CH" altLang="it-CH"/>
          </a:p>
          <a:p>
            <a:pPr eaLnBrk="1" hangingPunct="1">
              <a:spcBef>
                <a:spcPct val="0"/>
              </a:spcBef>
            </a:pPr>
            <a:r>
              <a:rPr lang="it-IT" altLang="it-CH"/>
              <a:t>https://en.wikipedia.org/wiki/Welding_robot</a:t>
            </a:r>
          </a:p>
          <a:p>
            <a:pPr eaLnBrk="1" hangingPunct="1">
              <a:spcBef>
                <a:spcPct val="0"/>
              </a:spcBef>
            </a:pPr>
            <a:endParaRPr lang="it-IT" altLang="it-CH"/>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a:extLst>
              <a:ext uri="{FF2B5EF4-FFF2-40B4-BE49-F238E27FC236}">
                <a16:creationId xmlns:a16="http://schemas.microsoft.com/office/drawing/2014/main" id="{19A6BAE5-3528-4FF8-8E0B-50CB02C8A9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35EF71-C2C0-4F96-AF4D-FA2DBE1A3C6A}" type="slidenum">
              <a:rPr lang="it-IT" altLang="en-US" smtClean="0">
                <a:solidFill>
                  <a:srgbClr val="000000"/>
                </a:solidFill>
              </a:rPr>
              <a:pPr>
                <a:spcBef>
                  <a:spcPct val="0"/>
                </a:spcBef>
              </a:pPr>
              <a:t>73</a:t>
            </a:fld>
            <a:endParaRPr lang="it-IT" altLang="en-US">
              <a:solidFill>
                <a:srgbClr val="000000"/>
              </a:solidFill>
            </a:endParaRPr>
          </a:p>
        </p:txBody>
      </p:sp>
      <p:sp>
        <p:nvSpPr>
          <p:cNvPr id="345091" name="Rectangle 2">
            <a:extLst>
              <a:ext uri="{FF2B5EF4-FFF2-40B4-BE49-F238E27FC236}">
                <a16:creationId xmlns:a16="http://schemas.microsoft.com/office/drawing/2014/main" id="{3248A63C-579E-A779-CE4C-374E1FF579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2" name="Rectangle 3">
            <a:extLst>
              <a:ext uri="{FF2B5EF4-FFF2-40B4-BE49-F238E27FC236}">
                <a16:creationId xmlns:a16="http://schemas.microsoft.com/office/drawing/2014/main" id="{20C7D818-B86E-17F8-05B2-968321E211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Todo es automático y sólo han quedado algunos obreros especializados.</a:t>
            </a:r>
            <a:endParaRPr lang="it-IT" altLang="it-CH"/>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a:extLst>
              <a:ext uri="{FF2B5EF4-FFF2-40B4-BE49-F238E27FC236}">
                <a16:creationId xmlns:a16="http://schemas.microsoft.com/office/drawing/2014/main" id="{2AD75FDA-A09F-2DCB-C15D-6FD24DB41D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A793CE-5804-468B-AC40-82E6C046E322}" type="slidenum">
              <a:rPr lang="it-IT" altLang="en-US" smtClean="0">
                <a:solidFill>
                  <a:srgbClr val="000000"/>
                </a:solidFill>
              </a:rPr>
              <a:pPr>
                <a:spcBef>
                  <a:spcPct val="0"/>
                </a:spcBef>
              </a:pPr>
              <a:t>74</a:t>
            </a:fld>
            <a:endParaRPr lang="it-IT" altLang="en-US">
              <a:solidFill>
                <a:srgbClr val="000000"/>
              </a:solidFill>
            </a:endParaRPr>
          </a:p>
        </p:txBody>
      </p:sp>
      <p:sp>
        <p:nvSpPr>
          <p:cNvPr id="347139" name="Rectangle 2">
            <a:extLst>
              <a:ext uri="{FF2B5EF4-FFF2-40B4-BE49-F238E27FC236}">
                <a16:creationId xmlns:a16="http://schemas.microsoft.com/office/drawing/2014/main" id="{53637CB8-038A-5B44-8152-2DA67C0D99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40" name="Rectangle 3">
            <a:extLst>
              <a:ext uri="{FF2B5EF4-FFF2-40B4-BE49-F238E27FC236}">
                <a16:creationId xmlns:a16="http://schemas.microsoft.com/office/drawing/2014/main" id="{F95D0E4D-2680-E248-871D-4F461EA8A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automatización en todas partes.</a:t>
            </a:r>
            <a:endParaRPr lang="it-IT" altLang="it-CH"/>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a:extLst>
              <a:ext uri="{FF2B5EF4-FFF2-40B4-BE49-F238E27FC236}">
                <a16:creationId xmlns:a16="http://schemas.microsoft.com/office/drawing/2014/main" id="{31B5BA72-3B21-4384-ADA2-B0C1483C8A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706AB0-E7CC-4BCD-AE7D-545CBC749F43}" type="slidenum">
              <a:rPr lang="it-IT" altLang="en-US" smtClean="0">
                <a:solidFill>
                  <a:srgbClr val="000000"/>
                </a:solidFill>
              </a:rPr>
              <a:pPr>
                <a:spcBef>
                  <a:spcPct val="0"/>
                </a:spcBef>
              </a:pPr>
              <a:t>75</a:t>
            </a:fld>
            <a:endParaRPr lang="it-IT" altLang="en-US">
              <a:solidFill>
                <a:srgbClr val="000000"/>
              </a:solidFill>
            </a:endParaRPr>
          </a:p>
        </p:txBody>
      </p:sp>
      <p:sp>
        <p:nvSpPr>
          <p:cNvPr id="349187" name="Rectangle 2">
            <a:extLst>
              <a:ext uri="{FF2B5EF4-FFF2-40B4-BE49-F238E27FC236}">
                <a16:creationId xmlns:a16="http://schemas.microsoft.com/office/drawing/2014/main" id="{FE9648B6-873D-1C42-867C-6ED5E5A828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8" name="Rectangle 3">
            <a:extLst>
              <a:ext uri="{FF2B5EF4-FFF2-40B4-BE49-F238E27FC236}">
                <a16:creationId xmlns:a16="http://schemas.microsoft.com/office/drawing/2014/main" id="{648803FC-B79C-387F-88DB-AD79775B06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Por todas partes las máquinas automáticas programadas (robots) remplazan a los obreros, aún y cuando son especializado.</a:t>
            </a:r>
          </a:p>
          <a:p>
            <a:pPr eaLnBrk="1" hangingPunct="1">
              <a:spcBef>
                <a:spcPct val="0"/>
              </a:spcBef>
            </a:pPr>
            <a:endParaRPr lang="fr-CH" altLang="it-CH"/>
          </a:p>
          <a:p>
            <a:pPr eaLnBrk="1" hangingPunct="1">
              <a:spcBef>
                <a:spcPct val="0"/>
              </a:spcBef>
            </a:pPr>
            <a:r>
              <a:rPr lang="it-IT" altLang="it-CH"/>
              <a:t>http://en.wikipedia.org/wiki/Robot</a:t>
            </a:r>
          </a:p>
          <a:p>
            <a:pPr eaLnBrk="1" hangingPunct="1">
              <a:spcBef>
                <a:spcPct val="0"/>
              </a:spcBef>
            </a:pPr>
            <a:r>
              <a:rPr lang="it-IT" altLang="it-CH"/>
              <a:t>http://en.wikipedia.org/wiki/Robotics</a:t>
            </a:r>
          </a:p>
          <a:p>
            <a:pPr eaLnBrk="1" hangingPunct="1">
              <a:spcBef>
                <a:spcPct val="0"/>
              </a:spcBef>
            </a:pPr>
            <a:r>
              <a:rPr lang="it-IT" altLang="it-CH"/>
              <a:t>https://en.wikipedia.org/wiki/Pelton_turbine</a:t>
            </a:r>
          </a:p>
          <a:p>
            <a:pPr eaLnBrk="1" hangingPunct="1">
              <a:spcBef>
                <a:spcPct val="0"/>
              </a:spcBef>
            </a:pPr>
            <a:r>
              <a:rPr lang="it-IT" altLang="it-CH"/>
              <a:t>https://es.wikipedia.org/wiki/Robot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egnaposto immagine diapositiva 1">
            <a:extLst>
              <a:ext uri="{FF2B5EF4-FFF2-40B4-BE49-F238E27FC236}">
                <a16:creationId xmlns:a16="http://schemas.microsoft.com/office/drawing/2014/main" id="{63D8B19F-C663-8D0B-0362-C5AE30F985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Segnaposto note 2">
            <a:extLst>
              <a:ext uri="{FF2B5EF4-FFF2-40B4-BE49-F238E27FC236}">
                <a16:creationId xmlns:a16="http://schemas.microsoft.com/office/drawing/2014/main" id="{5299FE0B-7537-6A0C-647E-383DF5CD14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El robot de almacenes, el robot lapidiario de piedras, el robot mecánico, el robot gráfico (el sabe escribir!)</a:t>
            </a:r>
          </a:p>
          <a:p>
            <a:pPr eaLnBrk="1" hangingPunct="1">
              <a:spcBef>
                <a:spcPct val="0"/>
              </a:spcBef>
            </a:pPr>
            <a:endParaRPr lang="it-CH" altLang="it-CH"/>
          </a:p>
          <a:p>
            <a:pPr eaLnBrk="1" hangingPunct="1">
              <a:spcBef>
                <a:spcPct val="0"/>
              </a:spcBef>
            </a:pPr>
            <a:r>
              <a:rPr lang="it-CH" altLang="it-CH"/>
              <a:t>https://en.wikipedia.org/wiki/Erik_Brynjolfsson</a:t>
            </a:r>
          </a:p>
          <a:p>
            <a:pPr eaLnBrk="1" hangingPunct="1">
              <a:spcBef>
                <a:spcPct val="0"/>
              </a:spcBef>
            </a:pPr>
            <a:r>
              <a:rPr lang="it-CH" altLang="it-CH"/>
              <a:t>https://es.wikipedia.org/wiki/Automatizaci%C3%B3n_industrial</a:t>
            </a:r>
          </a:p>
          <a:p>
            <a:pPr eaLnBrk="1" hangingPunct="1">
              <a:spcBef>
                <a:spcPct val="0"/>
              </a:spcBef>
            </a:pPr>
            <a:r>
              <a:rPr lang="it-CH" altLang="it-CH"/>
              <a:t>http://raceagainstthemachine.com/</a:t>
            </a:r>
          </a:p>
          <a:p>
            <a:pPr eaLnBrk="1" hangingPunct="1">
              <a:spcBef>
                <a:spcPct val="0"/>
              </a:spcBef>
            </a:pPr>
            <a:r>
              <a:rPr lang="it-CH" altLang="it-CH"/>
              <a:t>http://secondmachineage.com/</a:t>
            </a:r>
          </a:p>
          <a:p>
            <a:pPr eaLnBrk="1" hangingPunct="1">
              <a:spcBef>
                <a:spcPct val="0"/>
              </a:spcBef>
            </a:pPr>
            <a:endParaRPr lang="it-CH" altLang="it-CH"/>
          </a:p>
          <a:p>
            <a:pPr eaLnBrk="1" hangingPunct="1">
              <a:spcBef>
                <a:spcPct val="0"/>
              </a:spcBef>
            </a:pPr>
            <a:r>
              <a:rPr lang="it-CH" altLang="it-CH"/>
              <a:t>https://www2.deloitte.com/content/dam/Deloitte/lu/Documents/operations/lu-intelligent-automation-business-world.pdf</a:t>
            </a:r>
          </a:p>
          <a:p>
            <a:pPr eaLnBrk="1" hangingPunct="1">
              <a:spcBef>
                <a:spcPct val="0"/>
              </a:spcBef>
            </a:pPr>
            <a:r>
              <a:rPr lang="it-CH" altLang="it-CH"/>
              <a:t>http://www.bbc.com/news/technology-34066941</a:t>
            </a:r>
          </a:p>
          <a:p>
            <a:pPr eaLnBrk="1" hangingPunct="1">
              <a:spcBef>
                <a:spcPct val="0"/>
              </a:spcBef>
            </a:pPr>
            <a:r>
              <a:rPr lang="it-CH" altLang="it-CH"/>
              <a:t>http://www2.deloitte.com/content/dam/Deloitte/uk/Documents/finance/deloitte-uk-finance-robots-are-coming.pdf</a:t>
            </a:r>
          </a:p>
          <a:p>
            <a:pPr eaLnBrk="1" hangingPunct="1">
              <a:spcBef>
                <a:spcPct val="0"/>
              </a:spcBef>
            </a:pPr>
            <a:endParaRPr lang="it-IT" altLang="it-CH"/>
          </a:p>
        </p:txBody>
      </p:sp>
      <p:sp>
        <p:nvSpPr>
          <p:cNvPr id="351236" name="Segnaposto numero diapositiva 3">
            <a:extLst>
              <a:ext uri="{FF2B5EF4-FFF2-40B4-BE49-F238E27FC236}">
                <a16:creationId xmlns:a16="http://schemas.microsoft.com/office/drawing/2014/main" id="{560DF071-BE53-1C59-1F78-784C203102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AF2D93-F9D0-452A-8643-8B5CCE6554BB}" type="slidenum">
              <a:rPr lang="it-IT" altLang="en-US" smtClean="0">
                <a:solidFill>
                  <a:srgbClr val="000000"/>
                </a:solidFill>
              </a:rPr>
              <a:pPr>
                <a:spcBef>
                  <a:spcPct val="0"/>
                </a:spcBef>
              </a:pPr>
              <a:t>76</a:t>
            </a:fld>
            <a:endParaRPr lang="it-IT"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egnaposto immagine diapositiva 1">
            <a:extLst>
              <a:ext uri="{FF2B5EF4-FFF2-40B4-BE49-F238E27FC236}">
                <a16:creationId xmlns:a16="http://schemas.microsoft.com/office/drawing/2014/main" id="{CAB152C4-907E-00C2-C52F-A87228D7F9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Segnaposto note 2">
            <a:extLst>
              <a:ext uri="{FF2B5EF4-FFF2-40B4-BE49-F238E27FC236}">
                <a16:creationId xmlns:a16="http://schemas.microsoft.com/office/drawing/2014/main" id="{367C9E54-4757-310E-4999-546136812F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Erik Brynjolfsson et Andrew McAfee (2014), “The second Machine Age”</a:t>
            </a:r>
          </a:p>
          <a:p>
            <a:endParaRPr lang="en-US" altLang="it-CH"/>
          </a:p>
          <a:p>
            <a:r>
              <a:rPr lang="en-US" altLang="it-CH"/>
              <a:t>Jörg Luyken (2015) «Are robots about to take away 18 millions jobs?», thelocal.de, 4 mai</a:t>
            </a:r>
            <a:endParaRPr lang="it-CH" altLang="it-CH"/>
          </a:p>
          <a:p>
            <a:endParaRPr lang="it-CH" altLang="it-CH"/>
          </a:p>
        </p:txBody>
      </p:sp>
      <p:sp>
        <p:nvSpPr>
          <p:cNvPr id="353284" name="Segnaposto numero diapositiva 3">
            <a:extLst>
              <a:ext uri="{FF2B5EF4-FFF2-40B4-BE49-F238E27FC236}">
                <a16:creationId xmlns:a16="http://schemas.microsoft.com/office/drawing/2014/main" id="{08EB734F-B98C-E53E-9108-2A4AFC8A2E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D6F1ED-164E-402E-B4B7-C6BD715DCD5E}" type="slidenum">
              <a:rPr lang="it-CH" altLang="en-US" smtClean="0">
                <a:solidFill>
                  <a:srgbClr val="000000"/>
                </a:solidFill>
              </a:rPr>
              <a:pPr>
                <a:spcBef>
                  <a:spcPct val="0"/>
                </a:spcBef>
              </a:pPr>
              <a:t>77</a:t>
            </a:fld>
            <a:endParaRPr lang="it-CH" altLang="en-US">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a:extLst>
              <a:ext uri="{FF2B5EF4-FFF2-40B4-BE49-F238E27FC236}">
                <a16:creationId xmlns:a16="http://schemas.microsoft.com/office/drawing/2014/main" id="{4B66AFA2-50DF-A3F4-E235-A9654E7ECA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433DA9-6A96-4BAE-A64A-0A2F4E42AAD3}" type="slidenum">
              <a:rPr lang="it-IT" altLang="en-US" smtClean="0">
                <a:solidFill>
                  <a:srgbClr val="000000"/>
                </a:solidFill>
                <a:latin typeface="Arial" panose="020B0604020202020204" pitchFamily="34" charset="0"/>
              </a:rPr>
              <a:pPr>
                <a:spcBef>
                  <a:spcPct val="0"/>
                </a:spcBef>
              </a:pPr>
              <a:t>78</a:t>
            </a:fld>
            <a:endParaRPr lang="it-IT" altLang="en-US">
              <a:solidFill>
                <a:srgbClr val="000000"/>
              </a:solidFill>
              <a:latin typeface="Arial" panose="020B0604020202020204" pitchFamily="34" charset="0"/>
            </a:endParaRPr>
          </a:p>
        </p:txBody>
      </p:sp>
      <p:sp>
        <p:nvSpPr>
          <p:cNvPr id="355331" name="Rectangle 2">
            <a:extLst>
              <a:ext uri="{FF2B5EF4-FFF2-40B4-BE49-F238E27FC236}">
                <a16:creationId xmlns:a16="http://schemas.microsoft.com/office/drawing/2014/main" id="{B3426BDA-DD5B-AC54-6892-7D4218FAF4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2" name="Rectangle 3">
            <a:extLst>
              <a:ext uri="{FF2B5EF4-FFF2-40B4-BE49-F238E27FC236}">
                <a16:creationId xmlns:a16="http://schemas.microsoft.com/office/drawing/2014/main" id="{25FE8A6C-A0A9-EB49-FC78-831164C863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Con la electroerosión (AGIE, Losone, Suiza) podemos fabricar de forma más simple, rápido y económico (con poca mano de obra) la cabeza (matriz) de los empujadores. Las cabezas/matrices de los empujadores son de platos metálicos que poseen un agujero  de forma compleja a través del cual es empujado el metal o el plástcio que permaneció en un estado semilíquido. Saliendo la masa toma la forma del agujero y después es enfriado inmediatamente. De este modo se convierte en un PERFIL. Antes del invento de la  electroerosión, construir una matriz para las máquinas para la extrusión requería mucho tiempo y mucho  trabajo manual. </a:t>
            </a:r>
          </a:p>
          <a:p>
            <a:pPr eaLnBrk="1" hangingPunct="1">
              <a:spcBef>
                <a:spcPct val="0"/>
              </a:spcBef>
            </a:pPr>
            <a:r>
              <a:rPr lang="fr-CH" altLang="it-CH"/>
              <a:t>Gracias a la iniciativa de los ingenieros de la AGIE muchos habitantes de Locarno han encontrado empleo y renta para vivir.</a:t>
            </a:r>
          </a:p>
          <a:p>
            <a:pPr eaLnBrk="1" hangingPunct="1">
              <a:spcBef>
                <a:spcPct val="0"/>
              </a:spcBef>
            </a:pPr>
            <a:endParaRPr lang="fr-CH" altLang="it-CH"/>
          </a:p>
          <a:p>
            <a:pPr eaLnBrk="1" hangingPunct="1">
              <a:spcBef>
                <a:spcPct val="0"/>
              </a:spcBef>
            </a:pPr>
            <a:r>
              <a:rPr lang="fr-CH" altLang="it-CH"/>
              <a:t>http://en.wikipedia.org/wiki/Extrusion</a:t>
            </a:r>
          </a:p>
          <a:p>
            <a:pPr eaLnBrk="1" hangingPunct="1">
              <a:spcBef>
                <a:spcPct val="0"/>
              </a:spcBef>
            </a:pPr>
            <a:r>
              <a:rPr lang="fr-CH" altLang="it-CH"/>
              <a:t>https://es.wikipedia.org/wiki/Extrusion</a:t>
            </a:r>
          </a:p>
          <a:p>
            <a:pPr eaLnBrk="1" hangingPunct="1">
              <a:spcBef>
                <a:spcPct val="0"/>
              </a:spcBef>
            </a:pPr>
            <a:r>
              <a:rPr lang="fr-CH" altLang="it-CH"/>
              <a:t>https://es.wikipedia.org/wiki/Extrusi%C3%B3n_de_pol%C3%ADmero</a:t>
            </a:r>
          </a:p>
          <a:p>
            <a:pPr eaLnBrk="1" hangingPunct="1">
              <a:spcBef>
                <a:spcPct val="0"/>
              </a:spcBef>
            </a:pPr>
            <a:r>
              <a:rPr lang="fr-CH" altLang="it-CH"/>
              <a:t>https://fr.wikipedia.org/wiki/Extrusion_d%27un_plastique</a:t>
            </a:r>
          </a:p>
          <a:p>
            <a:pPr eaLnBrk="1" hangingPunct="1">
              <a:spcBef>
                <a:spcPct val="0"/>
              </a:spcBef>
            </a:pPr>
            <a:r>
              <a:rPr lang="fr-CH" altLang="it-CH"/>
              <a:t>http://es.wikipedia.org/wiki/Electroerosi%C3%B3n</a:t>
            </a:r>
          </a:p>
          <a:p>
            <a:pPr eaLnBrk="1" hangingPunct="1">
              <a:spcBef>
                <a:spcPct val="0"/>
              </a:spcBef>
            </a:pPr>
            <a:r>
              <a:rPr lang="fr-CH" altLang="it-CH"/>
              <a:t>https://es.wikipedia.org/wiki/Electroerosi%C3%B3n</a:t>
            </a:r>
          </a:p>
          <a:p>
            <a:pPr eaLnBrk="1" hangingPunct="1">
              <a:spcBef>
                <a:spcPct val="0"/>
              </a:spcBef>
            </a:pPr>
            <a:r>
              <a:rPr lang="fr-CH" altLang="it-CH"/>
              <a:t>http://fr.wikipedia.org/wiki/%C3%89lectro-%C3%A9rosion</a:t>
            </a:r>
          </a:p>
          <a:p>
            <a:pPr eaLnBrk="1" hangingPunct="1">
              <a:spcBef>
                <a:spcPct val="0"/>
              </a:spcBef>
            </a:pPr>
            <a:endParaRPr lang="fr-CH" altLang="it-CH"/>
          </a:p>
          <a:p>
            <a:pPr eaLnBrk="1" hangingPunct="1">
              <a:spcBef>
                <a:spcPct val="0"/>
              </a:spcBef>
            </a:pPr>
            <a:endParaRPr lang="it-IT" altLang="it-CH"/>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egnaposto immagine diapositiva 1">
            <a:extLst>
              <a:ext uri="{FF2B5EF4-FFF2-40B4-BE49-F238E27FC236}">
                <a16:creationId xmlns:a16="http://schemas.microsoft.com/office/drawing/2014/main" id="{FF5702B6-AD8B-24F3-28DB-D763514CD4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Segnaposto note 2">
            <a:extLst>
              <a:ext uri="{FF2B5EF4-FFF2-40B4-BE49-F238E27FC236}">
                <a16:creationId xmlns:a16="http://schemas.microsoft.com/office/drawing/2014/main" id="{4929B841-58FC-23E3-B9AF-5DDF2D1A00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57380" name="Segnaposto numero diapositiva 3">
            <a:extLst>
              <a:ext uri="{FF2B5EF4-FFF2-40B4-BE49-F238E27FC236}">
                <a16:creationId xmlns:a16="http://schemas.microsoft.com/office/drawing/2014/main" id="{6B56B759-AD77-F6A9-3B94-8CA739B6FD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AA8E8F-8A62-4408-B7E3-242520A07EEE}" type="slidenum">
              <a:rPr lang="it-CH" altLang="en-US" smtClean="0"/>
              <a:pPr>
                <a:spcBef>
                  <a:spcPct val="0"/>
                </a:spcBef>
              </a:pPr>
              <a:t>79</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egnaposto immagine diapositiva 1">
            <a:extLst>
              <a:ext uri="{FF2B5EF4-FFF2-40B4-BE49-F238E27FC236}">
                <a16:creationId xmlns:a16="http://schemas.microsoft.com/office/drawing/2014/main" id="{54DE4384-75D2-6AF5-EDDB-7CA3E3ADDB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Segnaposto note 2">
            <a:extLst>
              <a:ext uri="{FF2B5EF4-FFF2-40B4-BE49-F238E27FC236}">
                <a16:creationId xmlns:a16="http://schemas.microsoft.com/office/drawing/2014/main" id="{40C5908C-9B54-32BE-4022-6FF4BE306F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Tienes que pensar que hay gente que pasa 40 años y más de sus vidas en estas fábricas.</a:t>
            </a:r>
            <a:endParaRPr lang="es-ES_tradnl" altLang="it-CH"/>
          </a:p>
        </p:txBody>
      </p:sp>
      <p:sp>
        <p:nvSpPr>
          <p:cNvPr id="359428" name="Segnaposto numero diapositiva 3">
            <a:extLst>
              <a:ext uri="{FF2B5EF4-FFF2-40B4-BE49-F238E27FC236}">
                <a16:creationId xmlns:a16="http://schemas.microsoft.com/office/drawing/2014/main" id="{4CA6D633-A873-2E80-EC03-37056EB247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97641A-2BE2-4DA2-A898-7DDC2B7571DE}" type="slidenum">
              <a:rPr lang="it-IT" altLang="en-US" smtClean="0">
                <a:solidFill>
                  <a:srgbClr val="000000"/>
                </a:solidFill>
              </a:rPr>
              <a:pPr>
                <a:spcBef>
                  <a:spcPct val="0"/>
                </a:spcBef>
              </a:pPr>
              <a:t>80</a:t>
            </a:fld>
            <a:endParaRPr lang="it-IT" altLang="en-US">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a:extLst>
              <a:ext uri="{FF2B5EF4-FFF2-40B4-BE49-F238E27FC236}">
                <a16:creationId xmlns:a16="http://schemas.microsoft.com/office/drawing/2014/main" id="{23B9C98C-FA0E-88C4-B4E0-FB4FA5915D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1008A4-FAB6-4B68-9125-5967A80673CA}" type="slidenum">
              <a:rPr lang="it-IT" altLang="en-US" smtClean="0">
                <a:solidFill>
                  <a:srgbClr val="000000"/>
                </a:solidFill>
              </a:rPr>
              <a:pPr>
                <a:spcBef>
                  <a:spcPct val="0"/>
                </a:spcBef>
              </a:pPr>
              <a:t>81</a:t>
            </a:fld>
            <a:endParaRPr lang="it-IT" altLang="en-US">
              <a:solidFill>
                <a:srgbClr val="000000"/>
              </a:solidFill>
            </a:endParaRPr>
          </a:p>
        </p:txBody>
      </p:sp>
      <p:sp>
        <p:nvSpPr>
          <p:cNvPr id="361475" name="Rectangle 2">
            <a:extLst>
              <a:ext uri="{FF2B5EF4-FFF2-40B4-BE49-F238E27FC236}">
                <a16:creationId xmlns:a16="http://schemas.microsoft.com/office/drawing/2014/main" id="{AC72D519-7C1A-7028-F452-6803BFFB5E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6" name="Rectangle 3">
            <a:extLst>
              <a:ext uri="{FF2B5EF4-FFF2-40B4-BE49-F238E27FC236}">
                <a16:creationId xmlns:a16="http://schemas.microsoft.com/office/drawing/2014/main" id="{F797BB19-7857-CE38-DFE3-5285FCDEB2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Es el comienzo de la revolución industrial (grandes establecimientos industriales) y de grandes inventos: el acero, la máquina a vapor, los ferrocarriles, los navíos a vapor y de hierro, el tejido automático, los nuevos materiales, el telégrafo, etc. </a:t>
            </a:r>
          </a:p>
          <a:p>
            <a:pPr eaLnBrk="1" hangingPunct="1">
              <a:spcBef>
                <a:spcPct val="0"/>
              </a:spcBef>
            </a:pPr>
            <a:r>
              <a:rPr lang="es-ES" altLang="it-CH"/>
              <a:t>El tejido se convierte automático. Inútil destruir las máquinas (como han hecho los tejedores ingleses en 1700). Imposible detener el progreso, pero el aporta las utilidades sobre todo a los propietarios de las máquinas. </a:t>
            </a:r>
          </a:p>
          <a:p>
            <a:pPr eaLnBrk="1" hangingPunct="1">
              <a:spcBef>
                <a:spcPct val="0"/>
              </a:spcBef>
            </a:pPr>
            <a:endParaRPr lang="es-ES" altLang="it-CH"/>
          </a:p>
          <a:p>
            <a:pPr eaLnBrk="1" hangingPunct="1">
              <a:spcBef>
                <a:spcPct val="0"/>
              </a:spcBef>
            </a:pPr>
            <a:r>
              <a:rPr lang="es-ES" altLang="it-CH"/>
              <a:t>http://en.wikipedia.org/wiki/Northrop_Loom</a:t>
            </a:r>
          </a:p>
          <a:p>
            <a:pPr eaLnBrk="1" hangingPunct="1">
              <a:spcBef>
                <a:spcPct val="0"/>
              </a:spcBef>
            </a:pPr>
            <a:r>
              <a:rPr lang="es-ES" altLang="it-CH"/>
              <a:t>http://en.wikipedia.org/wiki/Lancashire_Loom</a:t>
            </a:r>
          </a:p>
          <a:p>
            <a:pPr eaLnBrk="1" hangingPunct="1">
              <a:spcBef>
                <a:spcPct val="0"/>
              </a:spcBef>
            </a:pPr>
            <a:r>
              <a:rPr lang="it-IT" altLang="it-CH"/>
              <a:t>http://en.wikipedia.org/wiki/Loom</a:t>
            </a:r>
          </a:p>
          <a:p>
            <a:pPr eaLnBrk="1" hangingPunct="1">
              <a:spcBef>
                <a:spcPct val="0"/>
              </a:spcBef>
            </a:pPr>
            <a:r>
              <a:rPr lang="it-IT" altLang="it-CH"/>
              <a:t>http://en.wikipedia.org/wiki/Textile_industry#mediaviewer/File:Raschelei.jpg</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0F0241A6-EAF7-B304-ECC3-23AFA59E0D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9FEC29-1A57-45A0-8B79-0D3F0DE4B952}" type="slidenum">
              <a:rPr lang="it-IT" altLang="en-US" smtClean="0">
                <a:solidFill>
                  <a:srgbClr val="000000"/>
                </a:solidFill>
              </a:rPr>
              <a:pPr>
                <a:spcBef>
                  <a:spcPct val="0"/>
                </a:spcBef>
              </a:pPr>
              <a:t>8</a:t>
            </a:fld>
            <a:endParaRPr lang="it-IT" altLang="en-US">
              <a:solidFill>
                <a:srgbClr val="000000"/>
              </a:solidFill>
            </a:endParaRPr>
          </a:p>
        </p:txBody>
      </p:sp>
      <p:sp>
        <p:nvSpPr>
          <p:cNvPr id="214019" name="Rectangle 2">
            <a:extLst>
              <a:ext uri="{FF2B5EF4-FFF2-40B4-BE49-F238E27FC236}">
                <a16:creationId xmlns:a16="http://schemas.microsoft.com/office/drawing/2014/main" id="{33031FF1-2908-3B4B-E057-A1F2C795A9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20" name="Rectangle 3">
            <a:extLst>
              <a:ext uri="{FF2B5EF4-FFF2-40B4-BE49-F238E27FC236}">
                <a16:creationId xmlns:a16="http://schemas.microsoft.com/office/drawing/2014/main" id="{A844BEC9-9025-5E5E-7FCB-120BD33FC9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esos tiempos se viajaba solamente a pie, a caballo, en carruajes o por tren. Los automóviles aún no existían.</a:t>
            </a:r>
            <a:endParaRPr lang="it-IT" altLang="it-CH"/>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a:extLst>
              <a:ext uri="{FF2B5EF4-FFF2-40B4-BE49-F238E27FC236}">
                <a16:creationId xmlns:a16="http://schemas.microsoft.com/office/drawing/2014/main" id="{F9630528-1B1C-55DA-9DEF-BBBF1DD356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89213C-B926-4429-A1AD-E1EEB5102F7D}" type="slidenum">
              <a:rPr lang="it-IT" altLang="en-US" smtClean="0">
                <a:solidFill>
                  <a:srgbClr val="000000"/>
                </a:solidFill>
              </a:rPr>
              <a:pPr>
                <a:spcBef>
                  <a:spcPct val="0"/>
                </a:spcBef>
              </a:pPr>
              <a:t>82</a:t>
            </a:fld>
            <a:endParaRPr lang="it-IT" altLang="en-US">
              <a:solidFill>
                <a:srgbClr val="000000"/>
              </a:solidFill>
            </a:endParaRPr>
          </a:p>
        </p:txBody>
      </p:sp>
      <p:sp>
        <p:nvSpPr>
          <p:cNvPr id="363523" name="Rectangle 2">
            <a:extLst>
              <a:ext uri="{FF2B5EF4-FFF2-40B4-BE49-F238E27FC236}">
                <a16:creationId xmlns:a16="http://schemas.microsoft.com/office/drawing/2014/main" id="{D389008B-F599-09F9-210C-B5FDF6D9BA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4" name="Rectangle 3">
            <a:extLst>
              <a:ext uri="{FF2B5EF4-FFF2-40B4-BE49-F238E27FC236}">
                <a16:creationId xmlns:a16="http://schemas.microsoft.com/office/drawing/2014/main" id="{1C00A8E4-43F2-D81B-2075-8B12A02B57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Hoy en día una parte de las casas unifamiliares es prefabricada.</a:t>
            </a:r>
            <a:endParaRPr lang="fr-CH" altLang="it-CH"/>
          </a:p>
          <a:p>
            <a:pPr eaLnBrk="1" hangingPunct="1">
              <a:spcBef>
                <a:spcPct val="0"/>
              </a:spcBef>
            </a:pPr>
            <a:endParaRPr lang="fr-CH" altLang="it-CH"/>
          </a:p>
          <a:p>
            <a:pPr eaLnBrk="1" hangingPunct="1">
              <a:spcBef>
                <a:spcPct val="0"/>
              </a:spcBef>
            </a:pPr>
            <a:r>
              <a:rPr lang="it-IT" altLang="it-CH"/>
              <a:t>https://fr.wikipedia.org/wiki/Pont_en_b%C3%A9ton_pr%C3%A9contraint</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C792C66A-D4E1-2531-ED40-43C14CA451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2027A7-EF01-46CF-AD12-BC0838F0B17D}" type="slidenum">
              <a:rPr lang="it-IT" altLang="en-US" smtClean="0">
                <a:solidFill>
                  <a:srgbClr val="000000"/>
                </a:solidFill>
              </a:rPr>
              <a:pPr>
                <a:spcBef>
                  <a:spcPct val="0"/>
                </a:spcBef>
              </a:pPr>
              <a:t>83</a:t>
            </a:fld>
            <a:endParaRPr lang="it-IT" altLang="en-US">
              <a:solidFill>
                <a:srgbClr val="000000"/>
              </a:solidFill>
            </a:endParaRPr>
          </a:p>
        </p:txBody>
      </p:sp>
      <p:sp>
        <p:nvSpPr>
          <p:cNvPr id="365571" name="Rectangle 2">
            <a:extLst>
              <a:ext uri="{FF2B5EF4-FFF2-40B4-BE49-F238E27FC236}">
                <a16:creationId xmlns:a16="http://schemas.microsoft.com/office/drawing/2014/main" id="{7A461BC1-E368-62E5-B0D9-792B2B3F87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a:extLst>
              <a:ext uri="{FF2B5EF4-FFF2-40B4-BE49-F238E27FC236}">
                <a16:creationId xmlns:a16="http://schemas.microsoft.com/office/drawing/2014/main" id="{26AF9E27-29EE-207D-661F-FB8822D652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prefabricación a todos los niveles es siempre más avanzada.</a:t>
            </a:r>
          </a:p>
          <a:p>
            <a:pPr eaLnBrk="1" hangingPunct="1">
              <a:spcBef>
                <a:spcPct val="0"/>
              </a:spcBef>
            </a:pPr>
            <a:endParaRPr lang="fr-CH" altLang="it-CH"/>
          </a:p>
          <a:p>
            <a:pPr eaLnBrk="1" hangingPunct="1">
              <a:spcBef>
                <a:spcPct val="0"/>
              </a:spcBef>
            </a:pPr>
            <a:r>
              <a:rPr lang="it-IT" altLang="it-CH"/>
              <a:t>http://en.wikipedia.org/wiki/Prefabricated_building</a:t>
            </a:r>
          </a:p>
          <a:p>
            <a:pPr eaLnBrk="1" hangingPunct="1">
              <a:spcBef>
                <a:spcPct val="0"/>
              </a:spcBef>
            </a:pPr>
            <a:endParaRPr lang="it-IT" altLang="it-CH"/>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a:extLst>
              <a:ext uri="{FF2B5EF4-FFF2-40B4-BE49-F238E27FC236}">
                <a16:creationId xmlns:a16="http://schemas.microsoft.com/office/drawing/2014/main" id="{050CCB62-75E0-28C5-97EC-C155176128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57D7C8-529C-4097-9755-7E8A5BC0B165}" type="slidenum">
              <a:rPr lang="it-IT" altLang="en-US" smtClean="0">
                <a:solidFill>
                  <a:srgbClr val="000000"/>
                </a:solidFill>
              </a:rPr>
              <a:pPr>
                <a:spcBef>
                  <a:spcPct val="0"/>
                </a:spcBef>
              </a:pPr>
              <a:t>84</a:t>
            </a:fld>
            <a:endParaRPr lang="it-IT" altLang="en-US">
              <a:solidFill>
                <a:srgbClr val="000000"/>
              </a:solidFill>
            </a:endParaRPr>
          </a:p>
        </p:txBody>
      </p:sp>
      <p:sp>
        <p:nvSpPr>
          <p:cNvPr id="367619" name="Rectangle 2">
            <a:extLst>
              <a:ext uri="{FF2B5EF4-FFF2-40B4-BE49-F238E27FC236}">
                <a16:creationId xmlns:a16="http://schemas.microsoft.com/office/drawing/2014/main" id="{42D6197D-95F8-3FB7-B1D1-E45266C679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20" name="Rectangle 3">
            <a:extLst>
              <a:ext uri="{FF2B5EF4-FFF2-40B4-BE49-F238E27FC236}">
                <a16:creationId xmlns:a16="http://schemas.microsoft.com/office/drawing/2014/main" id="{F0F96DA7-9C11-598B-8D73-2CD81C6661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En 1950 para publicar un periódico con una edición de 100’000 copias se hizo necesario 100 personas, incluyendo los impresores y los envíos.</a:t>
            </a:r>
          </a:p>
          <a:p>
            <a:pPr eaLnBrk="1" hangingPunct="1">
              <a:spcBef>
                <a:spcPct val="0"/>
              </a:spcBef>
            </a:pPr>
            <a:endParaRPr lang="fr-CH" altLang="it-CH"/>
          </a:p>
          <a:p>
            <a:pPr eaLnBrk="1" hangingPunct="1">
              <a:spcBef>
                <a:spcPct val="0"/>
              </a:spcBef>
            </a:pPr>
            <a:r>
              <a:rPr lang="it-IT" altLang="it-CH"/>
              <a:t>http://en.wikipedia.org/wiki/Gutenberg_printing_press#Gutenberg.27s_press</a:t>
            </a:r>
          </a:p>
          <a:p>
            <a:pPr eaLnBrk="1" hangingPunct="1">
              <a:spcBef>
                <a:spcPct val="0"/>
              </a:spcBef>
            </a:pPr>
            <a:r>
              <a:rPr lang="it-IT" altLang="it-CH"/>
              <a:t>http://en.wikipedia.org/wiki/Linotype_machine</a:t>
            </a:r>
          </a:p>
          <a:p>
            <a:pPr eaLnBrk="1" hangingPunct="1">
              <a:spcBef>
                <a:spcPct val="0"/>
              </a:spcBef>
            </a:pPr>
            <a:endParaRPr lang="it-IT" altLang="it-CH"/>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a:extLst>
              <a:ext uri="{FF2B5EF4-FFF2-40B4-BE49-F238E27FC236}">
                <a16:creationId xmlns:a16="http://schemas.microsoft.com/office/drawing/2014/main" id="{82608967-A30A-5D72-569F-A4C8DDF688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D23E5D-3F79-4378-B895-13B62995C671}" type="slidenum">
              <a:rPr lang="it-IT" altLang="en-US" smtClean="0">
                <a:solidFill>
                  <a:srgbClr val="000000"/>
                </a:solidFill>
              </a:rPr>
              <a:pPr>
                <a:spcBef>
                  <a:spcPct val="0"/>
                </a:spcBef>
              </a:pPr>
              <a:t>85</a:t>
            </a:fld>
            <a:endParaRPr lang="it-IT" altLang="en-US">
              <a:solidFill>
                <a:srgbClr val="000000"/>
              </a:solidFill>
            </a:endParaRPr>
          </a:p>
        </p:txBody>
      </p:sp>
      <p:sp>
        <p:nvSpPr>
          <p:cNvPr id="369667" name="Rectangle 2">
            <a:extLst>
              <a:ext uri="{FF2B5EF4-FFF2-40B4-BE49-F238E27FC236}">
                <a16:creationId xmlns:a16="http://schemas.microsoft.com/office/drawing/2014/main" id="{CCD61DFF-A677-B0BC-B598-571E812753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8" name="Rectangle 3">
            <a:extLst>
              <a:ext uri="{FF2B5EF4-FFF2-40B4-BE49-F238E27FC236}">
                <a16:creationId xmlns:a16="http://schemas.microsoft.com/office/drawing/2014/main" id="{2EF692EA-244E-75A6-00D0-D2A761585D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Hoy en día para publicar un periódico con una edición de 100’000 copias se hace necesario 20-30 personas (o menos) </a:t>
            </a:r>
          </a:p>
          <a:p>
            <a:pPr eaLnBrk="1" hangingPunct="1">
              <a:spcBef>
                <a:spcPct val="0"/>
              </a:spcBef>
            </a:pPr>
            <a:r>
              <a:rPr lang="fr-CH" altLang="it-CH"/>
              <a:t>Con los nuevos medios de comunicación las páginas pueden ser trasmitidas en todas partes del mundo y allá con la fotocomposición, ellas pueden ser transformadas en matriz lista para la prensa.</a:t>
            </a:r>
          </a:p>
          <a:p>
            <a:pPr eaLnBrk="1" hangingPunct="1">
              <a:spcBef>
                <a:spcPct val="0"/>
              </a:spcBef>
            </a:pPr>
            <a:r>
              <a:rPr lang="fr-FR" altLang="it-CH"/>
              <a:t>Hoy aparece en el mercado el Tablet, un pequeño procesador de datos portátil con una gran pantalla que nos permite recibir y leer el diario (y no solo esto) sino en todo lugar y a todo momento. Aunque la economía de la madera para fabricar el papel proteje los bosques, la industria del papel, la impresión y la distribución de los periódicos, cualquier impreso y  películas no son necesarios más con el déficit de empleos asociados. </a:t>
            </a:r>
          </a:p>
          <a:p>
            <a:pPr eaLnBrk="1" hangingPunct="1">
              <a:spcBef>
                <a:spcPct val="0"/>
              </a:spcBef>
            </a:pPr>
            <a:r>
              <a:rPr lang="fr-FR" altLang="it-CH"/>
              <a:t>Hoy en día gracias a la informática y el INTERNET, un diario puede ser creado, editado y distribuido en el mundo entero por una solo persona.</a:t>
            </a:r>
          </a:p>
          <a:p>
            <a:pPr eaLnBrk="1" hangingPunct="1">
              <a:spcBef>
                <a:spcPct val="0"/>
              </a:spcBef>
            </a:pPr>
            <a:endParaRPr lang="fr-FR" altLang="it-CH"/>
          </a:p>
          <a:p>
            <a:pPr eaLnBrk="1" hangingPunct="1">
              <a:spcBef>
                <a:spcPct val="0"/>
              </a:spcBef>
            </a:pPr>
            <a:r>
              <a:rPr lang="it-IT" altLang="it-CH"/>
              <a:t>http://en.wikipedia.org/wiki/American_Type_Founders#Photocomposition</a:t>
            </a:r>
          </a:p>
          <a:p>
            <a:pPr eaLnBrk="1" hangingPunct="1">
              <a:spcBef>
                <a:spcPct val="0"/>
              </a:spcBef>
            </a:pPr>
            <a:r>
              <a:rPr lang="it-IT" altLang="it-CH"/>
              <a:t>http://en.wikipedia.org/wiki/Phototypesetting</a:t>
            </a:r>
          </a:p>
          <a:p>
            <a:pPr eaLnBrk="1" hangingPunct="1">
              <a:spcBef>
                <a:spcPct val="0"/>
              </a:spcBef>
            </a:pPr>
            <a:r>
              <a:rPr lang="it-IT" altLang="it-CH"/>
              <a:t>http://en.wikipedia.org/wiki/Tablet_computer</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a:extLst>
              <a:ext uri="{FF2B5EF4-FFF2-40B4-BE49-F238E27FC236}">
                <a16:creationId xmlns:a16="http://schemas.microsoft.com/office/drawing/2014/main" id="{02C103FC-CADF-478C-E930-E9DFB7BDA0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2D3EFA-2469-48C2-BB79-C17759631995}" type="slidenum">
              <a:rPr lang="it-IT" altLang="en-US" smtClean="0">
                <a:solidFill>
                  <a:srgbClr val="000000"/>
                </a:solidFill>
              </a:rPr>
              <a:pPr>
                <a:spcBef>
                  <a:spcPct val="0"/>
                </a:spcBef>
              </a:pPr>
              <a:t>86</a:t>
            </a:fld>
            <a:endParaRPr lang="it-IT" altLang="en-US">
              <a:solidFill>
                <a:srgbClr val="000000"/>
              </a:solidFill>
            </a:endParaRPr>
          </a:p>
        </p:txBody>
      </p:sp>
      <p:sp>
        <p:nvSpPr>
          <p:cNvPr id="371715" name="Rectangle 2">
            <a:extLst>
              <a:ext uri="{FF2B5EF4-FFF2-40B4-BE49-F238E27FC236}">
                <a16:creationId xmlns:a16="http://schemas.microsoft.com/office/drawing/2014/main" id="{A5D3E0A8-6E46-CD4B-1C55-F0179F8611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6" name="Rectangle 3">
            <a:extLst>
              <a:ext uri="{FF2B5EF4-FFF2-40B4-BE49-F238E27FC236}">
                <a16:creationId xmlns:a16="http://schemas.microsoft.com/office/drawing/2014/main" id="{B5187030-76FA-6AC2-8EC2-17FE322B43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informática crea 2 nuevos puestos de trabajo, pero destruye otros 10.</a:t>
            </a:r>
            <a:endParaRPr lang="it-IT" altLang="it-CH"/>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egnaposto immagine diapositiva 1">
            <a:extLst>
              <a:ext uri="{FF2B5EF4-FFF2-40B4-BE49-F238E27FC236}">
                <a16:creationId xmlns:a16="http://schemas.microsoft.com/office/drawing/2014/main" id="{E802BCBA-AC3E-1975-FE9E-D872FA48B0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Segnaposto note 2">
            <a:extLst>
              <a:ext uri="{FF2B5EF4-FFF2-40B4-BE49-F238E27FC236}">
                <a16:creationId xmlns:a16="http://schemas.microsoft.com/office/drawing/2014/main" id="{0F61732C-8EB1-BEDE-BF17-30C7C1DEBC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Debido a la mecanización y automatización en el sector postal miles de empleos han sido eliminados.</a:t>
            </a:r>
          </a:p>
          <a:p>
            <a:pPr eaLnBrk="1" hangingPunct="1">
              <a:spcBef>
                <a:spcPct val="0"/>
              </a:spcBef>
            </a:pPr>
            <a:endParaRPr lang="it-CH" altLang="it-CH"/>
          </a:p>
          <a:p>
            <a:pPr eaLnBrk="1" hangingPunct="1">
              <a:spcBef>
                <a:spcPct val="0"/>
              </a:spcBef>
            </a:pPr>
            <a:r>
              <a:rPr lang="es-ES" altLang="it-CH"/>
              <a:t>Obligar a los usuarios a tener una casilla postal permite a la Compañía postal de ahorrar la distribución hecha por unos carteros, pero al mismo tiempo obliga a todos los usuarios a ir a la oficina postal. De esta manera, la Compañía postal transfiere los costes de distribución del correo a los usuarios y al medio ambiente, pero los carteros están desempleados.</a:t>
            </a:r>
          </a:p>
          <a:p>
            <a:pPr eaLnBrk="1" hangingPunct="1">
              <a:spcBef>
                <a:spcPct val="0"/>
              </a:spcBef>
            </a:pPr>
            <a:endParaRPr lang="es-ES" altLang="it-CH"/>
          </a:p>
          <a:p>
            <a:pPr eaLnBrk="1" hangingPunct="1">
              <a:spcBef>
                <a:spcPct val="0"/>
              </a:spcBef>
            </a:pPr>
            <a:r>
              <a:rPr lang="it-IT" altLang="it-CH"/>
              <a:t>http://en.wikipedia.org/wiki/Post_office</a:t>
            </a:r>
          </a:p>
          <a:p>
            <a:pPr eaLnBrk="1" hangingPunct="1">
              <a:spcBef>
                <a:spcPct val="0"/>
              </a:spcBef>
            </a:pPr>
            <a:r>
              <a:rPr lang="it-IT" altLang="it-CH"/>
              <a:t>https://es.wikipedia.org/wiki/Oficina_de_correo</a:t>
            </a:r>
          </a:p>
          <a:p>
            <a:pPr eaLnBrk="1" hangingPunct="1">
              <a:spcBef>
                <a:spcPct val="0"/>
              </a:spcBef>
            </a:pPr>
            <a:r>
              <a:rPr lang="it-IT" altLang="it-CH"/>
              <a:t>https://en.wikipedia.org/wiki/Postman</a:t>
            </a:r>
          </a:p>
          <a:p>
            <a:pPr eaLnBrk="1" hangingPunct="1">
              <a:spcBef>
                <a:spcPct val="0"/>
              </a:spcBef>
            </a:pPr>
            <a:r>
              <a:rPr lang="it-IT" altLang="it-CH"/>
              <a:t>https://en.wikipedia.org/wiki/Post-office_box</a:t>
            </a:r>
          </a:p>
          <a:p>
            <a:pPr eaLnBrk="1" hangingPunct="1">
              <a:spcBef>
                <a:spcPct val="0"/>
              </a:spcBef>
            </a:pPr>
            <a:endParaRPr lang="it-IT" altLang="it-CH"/>
          </a:p>
        </p:txBody>
      </p:sp>
      <p:sp>
        <p:nvSpPr>
          <p:cNvPr id="373764" name="Segnaposto numero diapositiva 3">
            <a:extLst>
              <a:ext uri="{FF2B5EF4-FFF2-40B4-BE49-F238E27FC236}">
                <a16:creationId xmlns:a16="http://schemas.microsoft.com/office/drawing/2014/main" id="{3F73D3DB-9706-EF64-9BDD-A6EC4118D8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1FC9E2-A169-4406-9CDE-BD27D906D7C2}" type="slidenum">
              <a:rPr lang="it-IT" altLang="en-US" smtClean="0">
                <a:solidFill>
                  <a:srgbClr val="000000"/>
                </a:solidFill>
                <a:latin typeface="Arial" panose="020B0604020202020204" pitchFamily="34" charset="0"/>
              </a:rPr>
              <a:pPr>
                <a:spcBef>
                  <a:spcPct val="0"/>
                </a:spcBef>
              </a:pPr>
              <a:t>87</a:t>
            </a:fld>
            <a:endParaRPr lang="it-IT" altLang="en-US">
              <a:solidFill>
                <a:srgbClr val="000000"/>
              </a:solidFill>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a:extLst>
              <a:ext uri="{FF2B5EF4-FFF2-40B4-BE49-F238E27FC236}">
                <a16:creationId xmlns:a16="http://schemas.microsoft.com/office/drawing/2014/main" id="{6E27809F-BE46-8E04-0F79-C68A912EA9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a:extLst>
              <a:ext uri="{FF2B5EF4-FFF2-40B4-BE49-F238E27FC236}">
                <a16:creationId xmlns:a16="http://schemas.microsoft.com/office/drawing/2014/main" id="{572BA341-0704-0EAC-FA09-D84A02B34E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Las telefonistas debían preparar los enlaces manualmente.</a:t>
            </a:r>
          </a:p>
          <a:p>
            <a:pPr eaLnBrk="1" hangingPunct="1">
              <a:spcBef>
                <a:spcPct val="0"/>
              </a:spcBef>
            </a:pPr>
            <a:r>
              <a:rPr lang="fr-FR" altLang="it-CH"/>
              <a:t>Las centrales telefónicas electromecánicas demandaban aún la presencia humana para las conexiones y mantenimientos.</a:t>
            </a:r>
          </a:p>
          <a:p>
            <a:pPr eaLnBrk="1" hangingPunct="1">
              <a:spcBef>
                <a:spcPct val="0"/>
              </a:spcBef>
            </a:pPr>
            <a:r>
              <a:rPr lang="fr-FR" altLang="it-CH"/>
              <a:t>En las centrales telefónicas electromecánicas todo esta comandado a distancia por control remoto y el hombre interviene solamente para remplazar los cajones  de los circuitos electrónicos agotados.</a:t>
            </a:r>
          </a:p>
          <a:p>
            <a:pPr eaLnBrk="1" hangingPunct="1">
              <a:spcBef>
                <a:spcPct val="0"/>
              </a:spcBef>
            </a:pPr>
            <a:endParaRPr lang="fr-FR" altLang="it-CH"/>
          </a:p>
          <a:p>
            <a:pPr eaLnBrk="1" hangingPunct="1">
              <a:spcBef>
                <a:spcPct val="0"/>
              </a:spcBef>
            </a:pPr>
            <a:r>
              <a:rPr lang="it-IT" altLang="it-CH"/>
              <a:t>http://en.wikipedia.org/wiki/Telephone</a:t>
            </a:r>
          </a:p>
          <a:p>
            <a:pPr eaLnBrk="1" hangingPunct="1">
              <a:spcBef>
                <a:spcPct val="0"/>
              </a:spcBef>
            </a:pPr>
            <a:r>
              <a:rPr lang="it-IT" altLang="it-CH"/>
              <a:t>http://en.wikipedia.org/wiki/Telephony</a:t>
            </a:r>
          </a:p>
          <a:p>
            <a:pPr eaLnBrk="1" hangingPunct="1">
              <a:spcBef>
                <a:spcPct val="0"/>
              </a:spcBef>
            </a:pPr>
            <a:r>
              <a:rPr lang="it-IT" altLang="it-CH"/>
              <a:t>https://es.wikipedia.org/wiki/Tel%C3%A9fono</a:t>
            </a:r>
          </a:p>
        </p:txBody>
      </p:sp>
      <p:sp>
        <p:nvSpPr>
          <p:cNvPr id="375812" name="Slide Number Placeholder 3">
            <a:extLst>
              <a:ext uri="{FF2B5EF4-FFF2-40B4-BE49-F238E27FC236}">
                <a16:creationId xmlns:a16="http://schemas.microsoft.com/office/drawing/2014/main" id="{69731E3A-9393-41FB-5640-20A81B882B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A63856-693E-423B-BE41-24F65DEA944B}" type="slidenum">
              <a:rPr lang="it-IT" altLang="en-US" smtClean="0">
                <a:solidFill>
                  <a:srgbClr val="000000"/>
                </a:solidFill>
              </a:rPr>
              <a:pPr>
                <a:spcBef>
                  <a:spcPct val="0"/>
                </a:spcBef>
              </a:pPr>
              <a:t>88</a:t>
            </a:fld>
            <a:endParaRPr lang="it-IT" altLang="en-US">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a:extLst>
              <a:ext uri="{FF2B5EF4-FFF2-40B4-BE49-F238E27FC236}">
                <a16:creationId xmlns:a16="http://schemas.microsoft.com/office/drawing/2014/main" id="{E0A3C85B-54E0-9D87-B3DD-4A88269A1F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Notes Placeholder 2">
            <a:extLst>
              <a:ext uri="{FF2B5EF4-FFF2-40B4-BE49-F238E27FC236}">
                <a16:creationId xmlns:a16="http://schemas.microsoft.com/office/drawing/2014/main" id="{947F3709-ACA3-99FD-67E9-225897CCE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Una vez los buenos canteros (eran casi artistas), han sido remplazados por las máquinas conducidas por obreros no calificados. </a:t>
            </a:r>
          </a:p>
          <a:p>
            <a:pPr eaLnBrk="1" hangingPunct="1">
              <a:spcBef>
                <a:spcPct val="0"/>
              </a:spcBef>
            </a:pPr>
            <a:endParaRPr lang="fr-FR" altLang="it-CH"/>
          </a:p>
          <a:p>
            <a:pPr eaLnBrk="1" hangingPunct="1">
              <a:spcBef>
                <a:spcPct val="0"/>
              </a:spcBef>
            </a:pPr>
            <a:r>
              <a:rPr lang="it-IT" altLang="it-CH"/>
              <a:t>http://en.wikipedia.org/wiki/Stonecutter</a:t>
            </a:r>
          </a:p>
          <a:p>
            <a:pPr eaLnBrk="1" hangingPunct="1">
              <a:spcBef>
                <a:spcPct val="0"/>
              </a:spcBef>
            </a:pPr>
            <a:r>
              <a:rPr lang="it-IT" altLang="it-CH"/>
              <a:t>http://en.wikipedia.org/wiki/Quarry</a:t>
            </a:r>
          </a:p>
          <a:p>
            <a:pPr eaLnBrk="1" hangingPunct="1">
              <a:spcBef>
                <a:spcPct val="0"/>
              </a:spcBef>
            </a:pPr>
            <a:r>
              <a:rPr lang="it-IT" altLang="it-CH"/>
              <a:t>https://es.wikipedia.org/wiki/Canter%C3%ADa</a:t>
            </a:r>
          </a:p>
          <a:p>
            <a:pPr eaLnBrk="1" hangingPunct="1">
              <a:spcBef>
                <a:spcPct val="0"/>
              </a:spcBef>
            </a:pPr>
            <a:endParaRPr lang="it-IT" altLang="it-CH"/>
          </a:p>
        </p:txBody>
      </p:sp>
      <p:sp>
        <p:nvSpPr>
          <p:cNvPr id="377860" name="Slide Number Placeholder 3">
            <a:extLst>
              <a:ext uri="{FF2B5EF4-FFF2-40B4-BE49-F238E27FC236}">
                <a16:creationId xmlns:a16="http://schemas.microsoft.com/office/drawing/2014/main" id="{0CA4457B-547F-F995-9C96-2C612B84D4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E9BA56-E91D-440D-9134-276BD65C2648}" type="slidenum">
              <a:rPr lang="it-IT" altLang="en-US" smtClean="0">
                <a:solidFill>
                  <a:srgbClr val="000000"/>
                </a:solidFill>
              </a:rPr>
              <a:pPr>
                <a:spcBef>
                  <a:spcPct val="0"/>
                </a:spcBef>
              </a:pPr>
              <a:t>89</a:t>
            </a:fld>
            <a:endParaRPr lang="it-IT" altLang="en-US">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egnaposto immagine diapositiva 1">
            <a:extLst>
              <a:ext uri="{FF2B5EF4-FFF2-40B4-BE49-F238E27FC236}">
                <a16:creationId xmlns:a16="http://schemas.microsoft.com/office/drawing/2014/main" id="{3645B68C-7C0D-610B-5A59-D5D3B85C70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Segnaposto note 2">
            <a:extLst>
              <a:ext uri="{FF2B5EF4-FFF2-40B4-BE49-F238E27FC236}">
                <a16:creationId xmlns:a16="http://schemas.microsoft.com/office/drawing/2014/main" id="{1734BF72-F715-61AE-0AE0-6B0CA913F8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http://www.vietnambreakingnews.com/2013/10/quang-ninh-invests-in-agricultural-mechanization/</a:t>
            </a:r>
          </a:p>
          <a:p>
            <a:r>
              <a:rPr lang="fr-FR" altLang="it-CH"/>
              <a:t>http://en.wikipedia.org/wiki/Mechanised_agriculture</a:t>
            </a:r>
          </a:p>
          <a:p>
            <a:r>
              <a:rPr lang="fr-FR" altLang="it-CH"/>
              <a:t>https://es.wikipedia.org/wiki/Organismo_gen%C3%A9ticamente_modificado</a:t>
            </a:r>
          </a:p>
          <a:p>
            <a:r>
              <a:rPr lang="fr-FR" altLang="it-CH"/>
              <a:t>https://es.wikipedia.org/wiki/Plaguicida</a:t>
            </a:r>
          </a:p>
          <a:p>
            <a:endParaRPr lang="fr-FR" altLang="it-CH"/>
          </a:p>
          <a:p>
            <a:r>
              <a:rPr lang="es-ES" altLang="it-CH"/>
              <a:t>En la imagen de abajo se muestra un robot de desmalezamiento alimentado con energía solar.</a:t>
            </a:r>
          </a:p>
          <a:p>
            <a:endParaRPr lang="fr-FR" altLang="it-CH"/>
          </a:p>
          <a:p>
            <a:endParaRPr lang="fr-FR" altLang="it-CH"/>
          </a:p>
          <a:p>
            <a:endParaRPr lang="it-CH" altLang="it-CH"/>
          </a:p>
        </p:txBody>
      </p:sp>
      <p:sp>
        <p:nvSpPr>
          <p:cNvPr id="379908" name="Segnaposto numero diapositiva 3">
            <a:extLst>
              <a:ext uri="{FF2B5EF4-FFF2-40B4-BE49-F238E27FC236}">
                <a16:creationId xmlns:a16="http://schemas.microsoft.com/office/drawing/2014/main" id="{92ECF90C-C633-AB11-0B0A-FDE2492F1C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A01B98-D37D-4902-A94B-7BED597A4ED1}" type="slidenum">
              <a:rPr lang="it-CH" altLang="it-CH" smtClean="0">
                <a:solidFill>
                  <a:srgbClr val="000000"/>
                </a:solidFill>
              </a:rPr>
              <a:pPr>
                <a:spcBef>
                  <a:spcPct val="0"/>
                </a:spcBef>
              </a:pPr>
              <a:t>90</a:t>
            </a:fld>
            <a:endParaRPr lang="it-CH" altLang="it-CH">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egnaposto immagine diapositiva 1">
            <a:extLst>
              <a:ext uri="{FF2B5EF4-FFF2-40B4-BE49-F238E27FC236}">
                <a16:creationId xmlns:a16="http://schemas.microsoft.com/office/drawing/2014/main" id="{3ADB7478-75F6-F392-5A25-7548173A94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Segnaposto note 2">
            <a:extLst>
              <a:ext uri="{FF2B5EF4-FFF2-40B4-BE49-F238E27FC236}">
                <a16:creationId xmlns:a16="http://schemas.microsoft.com/office/drawing/2014/main" id="{27785A67-4D31-D4CB-DED5-B015DEF5AA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Preparación manual de frutas y preparación semimecánica.</a:t>
            </a:r>
            <a:endParaRPr lang="it-IT" altLang="it-CH"/>
          </a:p>
        </p:txBody>
      </p:sp>
      <p:sp>
        <p:nvSpPr>
          <p:cNvPr id="381956" name="Segnaposto numero diapositiva 3">
            <a:extLst>
              <a:ext uri="{FF2B5EF4-FFF2-40B4-BE49-F238E27FC236}">
                <a16:creationId xmlns:a16="http://schemas.microsoft.com/office/drawing/2014/main" id="{C290E987-9034-847C-C87E-12AD6115C7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15D96B-C516-4191-BAEA-2E3CCA2C6677}" type="slidenum">
              <a:rPr lang="it-IT" altLang="en-US" smtClean="0">
                <a:solidFill>
                  <a:srgbClr val="000000"/>
                </a:solidFill>
                <a:latin typeface="Arial" panose="020B0604020202020204" pitchFamily="34" charset="0"/>
              </a:rPr>
              <a:pPr>
                <a:spcBef>
                  <a:spcPct val="0"/>
                </a:spcBef>
              </a:pPr>
              <a:t>91</a:t>
            </a:fld>
            <a:endParaRPr lang="it-IT" altLang="en-US">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28E22106-C706-3FED-7659-8C33E1DDC5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692A68-4486-4FF8-A9D5-E2E06C6683C5}" type="slidenum">
              <a:rPr lang="it-IT" altLang="en-US" smtClean="0">
                <a:solidFill>
                  <a:srgbClr val="000000"/>
                </a:solidFill>
              </a:rPr>
              <a:pPr>
                <a:spcBef>
                  <a:spcPct val="0"/>
                </a:spcBef>
              </a:pPr>
              <a:t>10</a:t>
            </a:fld>
            <a:endParaRPr lang="it-IT" altLang="en-US">
              <a:solidFill>
                <a:srgbClr val="000000"/>
              </a:solidFill>
            </a:endParaRPr>
          </a:p>
        </p:txBody>
      </p:sp>
      <p:sp>
        <p:nvSpPr>
          <p:cNvPr id="217091" name="Rectangle 2">
            <a:extLst>
              <a:ext uri="{FF2B5EF4-FFF2-40B4-BE49-F238E27FC236}">
                <a16:creationId xmlns:a16="http://schemas.microsoft.com/office/drawing/2014/main" id="{E933F0CC-7836-559D-DB43-1A5EB697D8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a:extLst>
              <a:ext uri="{FF2B5EF4-FFF2-40B4-BE49-F238E27FC236}">
                <a16:creationId xmlns:a16="http://schemas.microsoft.com/office/drawing/2014/main" id="{548648AA-7679-B36B-3A3A-6A9A88B499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industrialización progresa.</a:t>
            </a:r>
            <a:endParaRPr lang="it-IT" altLang="it-CH"/>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egnaposto immagine diapositiva 1">
            <a:extLst>
              <a:ext uri="{FF2B5EF4-FFF2-40B4-BE49-F238E27FC236}">
                <a16:creationId xmlns:a16="http://schemas.microsoft.com/office/drawing/2014/main" id="{D232D268-AEBE-15D4-A69B-6F18E47FA2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Segnaposto note 2">
            <a:extLst>
              <a:ext uri="{FF2B5EF4-FFF2-40B4-BE49-F238E27FC236}">
                <a16:creationId xmlns:a16="http://schemas.microsoft.com/office/drawing/2014/main" id="{92735EDC-8BAA-E7E2-1AF7-2437CA0E59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Tenga en cuenta el lugar de trabajo cerrado y la tarea repetitiva.</a:t>
            </a:r>
          </a:p>
          <a:p>
            <a:endParaRPr lang="es-ES" altLang="it-CH"/>
          </a:p>
          <a:p>
            <a:r>
              <a:rPr lang="it-CH" altLang="it-CH"/>
              <a:t>http://www.lucianavone.it/il-greenwashing-di-amazon/</a:t>
            </a:r>
          </a:p>
          <a:p>
            <a:r>
              <a:rPr lang="it-CH" altLang="it-CH"/>
              <a:t>http://bizbeatblog.dallasnews.com/2013/01/new-amazon-warehouses-are-big-projects-for-developer-hillwood.html/</a:t>
            </a:r>
          </a:p>
          <a:p>
            <a:r>
              <a:rPr lang="it-CH" altLang="it-CH"/>
              <a:t>http://www.businessinsider.com/working-at-amazon-no-free-food-and-a-low-salary-2012-11</a:t>
            </a:r>
          </a:p>
          <a:p>
            <a:endParaRPr lang="it-CH" altLang="it-CH"/>
          </a:p>
        </p:txBody>
      </p:sp>
      <p:sp>
        <p:nvSpPr>
          <p:cNvPr id="384004" name="Segnaposto numero diapositiva 3">
            <a:extLst>
              <a:ext uri="{FF2B5EF4-FFF2-40B4-BE49-F238E27FC236}">
                <a16:creationId xmlns:a16="http://schemas.microsoft.com/office/drawing/2014/main" id="{DD04E237-F3D9-BB31-AB9F-43A1F57FAA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B4F4DD-195B-4EEE-9A56-627C62D0D84E}" type="slidenum">
              <a:rPr lang="it-CH" altLang="en-US" smtClean="0">
                <a:solidFill>
                  <a:srgbClr val="000000"/>
                </a:solidFill>
              </a:rPr>
              <a:pPr>
                <a:spcBef>
                  <a:spcPct val="0"/>
                </a:spcBef>
              </a:pPr>
              <a:t>92</a:t>
            </a:fld>
            <a:endParaRPr lang="it-CH" altLang="en-US">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egnaposto immagine diapositiva 1">
            <a:extLst>
              <a:ext uri="{FF2B5EF4-FFF2-40B4-BE49-F238E27FC236}">
                <a16:creationId xmlns:a16="http://schemas.microsoft.com/office/drawing/2014/main" id="{D6460E80-4F39-EA3F-AA6E-332D5C8AFE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Segnaposto note 2">
            <a:extLst>
              <a:ext uri="{FF2B5EF4-FFF2-40B4-BE49-F238E27FC236}">
                <a16:creationId xmlns:a16="http://schemas.microsoft.com/office/drawing/2014/main" id="{91539BF2-F71C-02B2-ED5F-5E0E63AA15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it-CH"/>
              <a:t>La experiencia británica ha demostrado que, también en el sector ferroviario demasiada racionalización y privatización reducen la seguridad.</a:t>
            </a:r>
          </a:p>
          <a:p>
            <a:r>
              <a:rPr lang="es-ES" altLang="it-CH"/>
              <a:t>Además, en el caso de la privatización, se aumentan las tasas ya que los precios deben incluidar la ganancia que por otra parte la empresa de propiedad estatal, a cargo de la función pública, no necesariamente quiere / necesita para alcanzar.</a:t>
            </a:r>
          </a:p>
          <a:p>
            <a:endParaRPr lang="es-ES" altLang="it-CH"/>
          </a:p>
          <a:p>
            <a:r>
              <a:rPr lang="it-CH" altLang="it-CH">
                <a:solidFill>
                  <a:srgbClr val="000000"/>
                </a:solidFill>
              </a:rPr>
              <a:t>https://en.wikipedia.org/wiki/Railroad_engineer</a:t>
            </a:r>
          </a:p>
          <a:p>
            <a:r>
              <a:rPr lang="it-CH" altLang="it-CH">
                <a:solidFill>
                  <a:srgbClr val="000000"/>
                </a:solidFill>
              </a:rPr>
              <a:t>https://es.wikipedia.org/wiki/Anexo:Trenes_sin_conductor</a:t>
            </a:r>
          </a:p>
          <a:p>
            <a:endParaRPr lang="it-CH" altLang="it-CH"/>
          </a:p>
        </p:txBody>
      </p:sp>
      <p:sp>
        <p:nvSpPr>
          <p:cNvPr id="386052" name="Segnaposto numero diapositiva 3">
            <a:extLst>
              <a:ext uri="{FF2B5EF4-FFF2-40B4-BE49-F238E27FC236}">
                <a16:creationId xmlns:a16="http://schemas.microsoft.com/office/drawing/2014/main" id="{BAF4D5D2-A12A-F3E4-CC56-FF1F7EDC02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4ADBCF-9305-4684-B4C7-9224324544C4}" type="slidenum">
              <a:rPr lang="it-CH" altLang="it-CH" smtClean="0">
                <a:solidFill>
                  <a:srgbClr val="000000"/>
                </a:solidFill>
              </a:rPr>
              <a:pPr>
                <a:spcBef>
                  <a:spcPct val="0"/>
                </a:spcBef>
              </a:pPr>
              <a:t>93</a:t>
            </a:fld>
            <a:endParaRPr lang="it-CH" altLang="it-CH">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a:extLst>
              <a:ext uri="{FF2B5EF4-FFF2-40B4-BE49-F238E27FC236}">
                <a16:creationId xmlns:a16="http://schemas.microsoft.com/office/drawing/2014/main" id="{DF46979D-49AE-752C-5AD1-929E1290DB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C20288-62BB-4CD8-A39A-336F488F9588}" type="slidenum">
              <a:rPr lang="it-IT" altLang="en-US" smtClean="0">
                <a:solidFill>
                  <a:srgbClr val="000000"/>
                </a:solidFill>
              </a:rPr>
              <a:pPr>
                <a:spcBef>
                  <a:spcPct val="0"/>
                </a:spcBef>
              </a:pPr>
              <a:t>94</a:t>
            </a:fld>
            <a:endParaRPr lang="it-IT" altLang="en-US">
              <a:solidFill>
                <a:srgbClr val="000000"/>
              </a:solidFill>
            </a:endParaRPr>
          </a:p>
        </p:txBody>
      </p:sp>
      <p:sp>
        <p:nvSpPr>
          <p:cNvPr id="388099" name="Rectangle 2">
            <a:extLst>
              <a:ext uri="{FF2B5EF4-FFF2-40B4-BE49-F238E27FC236}">
                <a16:creationId xmlns:a16="http://schemas.microsoft.com/office/drawing/2014/main" id="{9BB8811D-401D-05FB-8B3C-7C513FF29F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100" name="Rectangle 3">
            <a:extLst>
              <a:ext uri="{FF2B5EF4-FFF2-40B4-BE49-F238E27FC236}">
                <a16:creationId xmlns:a16="http://schemas.microsoft.com/office/drawing/2014/main" id="{9D029CFA-3540-DCA8-7D27-B0B0FBA77D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it-CH"/>
              <a:t>La fábrica sin obreros trabaja día y noche y produce piezas en plástico. Esta fábrica es en Japón. El propietario dirige su fábrica mediante las computadoras. Los proveedores se ocupan de suministrar el plástico granulado a las máquinas, del mantenimiento de las máquinas y de retirar los paquetes con las piezas listas para el envío.</a:t>
            </a:r>
          </a:p>
          <a:p>
            <a:r>
              <a:rPr lang="es-ES_tradnl" altLang="it-CH"/>
              <a:t>Pregunta: ¿es interesante para el propietario desplazar la producción a China, donde la mano de obra cuesta menos? </a:t>
            </a:r>
            <a:r>
              <a:rPr lang="es-ES" altLang="it-CH"/>
              <a:t>Donde el proprietario fijará su fábrica? y de acuerdo con qué criterios?</a:t>
            </a:r>
            <a:endParaRPr lang="it-IT" altLang="it-CH"/>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egnaposto immagine diapositiva 1">
            <a:extLst>
              <a:ext uri="{FF2B5EF4-FFF2-40B4-BE49-F238E27FC236}">
                <a16:creationId xmlns:a16="http://schemas.microsoft.com/office/drawing/2014/main" id="{12D66801-2B15-3880-4837-B53165AB66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Segnaposto note 2">
            <a:extLst>
              <a:ext uri="{FF2B5EF4-FFF2-40B4-BE49-F238E27FC236}">
                <a16:creationId xmlns:a16="http://schemas.microsoft.com/office/drawing/2014/main" id="{D02DD1E2-05C0-5B66-7D4C-B971A50355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a:t>En 2017, la empresa Foxconn afirmó que quiere poner en marcha un millón de robots</a:t>
            </a:r>
            <a:endParaRPr lang="en-US" altLang="en-US"/>
          </a:p>
        </p:txBody>
      </p:sp>
      <p:sp>
        <p:nvSpPr>
          <p:cNvPr id="390148" name="Segnaposto numero diapositiva 3">
            <a:extLst>
              <a:ext uri="{FF2B5EF4-FFF2-40B4-BE49-F238E27FC236}">
                <a16:creationId xmlns:a16="http://schemas.microsoft.com/office/drawing/2014/main" id="{6896C6EC-B2F4-1515-72A9-737D66F39D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8D374A-32CB-4C1E-ACA0-B55539DEBC4B}" type="slidenum">
              <a:rPr lang="it-CH" altLang="en-US" sz="1300" smtClean="0">
                <a:solidFill>
                  <a:srgbClr val="000000"/>
                </a:solidFill>
                <a:latin typeface="Calibri" panose="020F0502020204030204" pitchFamily="34" charset="0"/>
              </a:rPr>
              <a:pPr/>
              <a:t>95</a:t>
            </a:fld>
            <a:endParaRPr lang="it-CH" altLang="en-US" sz="1300">
              <a:solidFill>
                <a:srgbClr val="000000"/>
              </a:solidFill>
              <a:latin typeface="Calibri" panose="020F050202020403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a:extLst>
              <a:ext uri="{FF2B5EF4-FFF2-40B4-BE49-F238E27FC236}">
                <a16:creationId xmlns:a16="http://schemas.microsoft.com/office/drawing/2014/main" id="{3F5B4F9C-5E19-7546-8F35-7CAFAAC606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Notes Placeholder 2">
            <a:extLst>
              <a:ext uri="{FF2B5EF4-FFF2-40B4-BE49-F238E27FC236}">
                <a16:creationId xmlns:a16="http://schemas.microsoft.com/office/drawing/2014/main" id="{E46FE8D9-8345-8096-CEFC-AC694E18C4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Ejemplos de contaminación del medioambiente:</a:t>
            </a:r>
          </a:p>
          <a:p>
            <a:pPr eaLnBrk="1" hangingPunct="1">
              <a:spcBef>
                <a:spcPct val="0"/>
              </a:spcBef>
            </a:pPr>
            <a:r>
              <a:rPr lang="fr-FR" altLang="it-CH"/>
              <a:t>El amianto , Eternit, Bopal , Seveso, los barcos tanques hundidos, las plataformas petroleras, etc.</a:t>
            </a:r>
          </a:p>
          <a:p>
            <a:pPr eaLnBrk="1" hangingPunct="1">
              <a:spcBef>
                <a:spcPct val="0"/>
              </a:spcBef>
            </a:pPr>
            <a:endParaRPr lang="fr-FR" altLang="it-CH"/>
          </a:p>
          <a:p>
            <a:pPr eaLnBrk="1" hangingPunct="1">
              <a:spcBef>
                <a:spcPct val="0"/>
              </a:spcBef>
            </a:pPr>
            <a:r>
              <a:rPr lang="fr-FR" altLang="it-CH"/>
              <a:t>Ejemplo de los filtros antihumo de la fábrica Monteforno de Bodio Suiza que en la noche para ahorrar se desconectava.</a:t>
            </a:r>
          </a:p>
          <a:p>
            <a:pPr eaLnBrk="1" hangingPunct="1">
              <a:spcBef>
                <a:spcPct val="0"/>
              </a:spcBef>
            </a:pPr>
            <a:endParaRPr lang="fr-FR" altLang="it-CH"/>
          </a:p>
          <a:p>
            <a:pPr eaLnBrk="1" hangingPunct="1">
              <a:spcBef>
                <a:spcPct val="0"/>
              </a:spcBef>
            </a:pPr>
            <a:r>
              <a:rPr lang="es-ES" altLang="it-CH"/>
              <a:t>Arrendamiento en gestión: la empresa madre (arrendador) arrienda una sucursal a una empresa arrendataria, que la explota por su cuenta, pero con la obligación de comprar los bienes al arrendador y entregarle parte de los ingresos.  Para obtener beneficios, el arrendatario está obligado a ahorrar en mano de obra, mientras que la empresa madre está exenta de la gestión de personal y de los riesgos empresariales.</a:t>
            </a:r>
          </a:p>
          <a:p>
            <a:pPr eaLnBrk="1" hangingPunct="1">
              <a:spcBef>
                <a:spcPct val="0"/>
              </a:spcBef>
            </a:pPr>
            <a:r>
              <a:rPr lang="es-ES" altLang="it-CH"/>
              <a:t>Ejemplo: Carrefour en Francia, Mac Donald, etc.</a:t>
            </a:r>
          </a:p>
          <a:p>
            <a:pPr eaLnBrk="1" hangingPunct="1">
              <a:spcBef>
                <a:spcPct val="0"/>
              </a:spcBef>
            </a:pPr>
            <a:endParaRPr lang="it-IT" altLang="it-CH"/>
          </a:p>
          <a:p>
            <a:pPr eaLnBrk="1" hangingPunct="1">
              <a:spcBef>
                <a:spcPct val="0"/>
              </a:spcBef>
            </a:pPr>
            <a:r>
              <a:rPr lang="it-IT" altLang="it-CH"/>
              <a:t>https://en.wikipedia.org/wiki/Guest_worker_program</a:t>
            </a:r>
          </a:p>
          <a:p>
            <a:pPr eaLnBrk="1" hangingPunct="1">
              <a:spcBef>
                <a:spcPct val="0"/>
              </a:spcBef>
            </a:pPr>
            <a:r>
              <a:rPr lang="it-IT" altLang="it-CH"/>
              <a:t>https://en.wikipedia.org/wiki/Amianthus</a:t>
            </a:r>
          </a:p>
          <a:p>
            <a:pPr eaLnBrk="1" hangingPunct="1">
              <a:spcBef>
                <a:spcPct val="0"/>
              </a:spcBef>
            </a:pPr>
            <a:r>
              <a:rPr lang="it-IT" altLang="it-CH"/>
              <a:t>https://en.wikipedia.org/wiki/Eternit</a:t>
            </a:r>
          </a:p>
          <a:p>
            <a:pPr eaLnBrk="1" hangingPunct="1">
              <a:spcBef>
                <a:spcPct val="0"/>
              </a:spcBef>
            </a:pPr>
            <a:r>
              <a:rPr lang="it-IT" altLang="it-CH"/>
              <a:t>https://en.wikipedia.org/wiki/Bhopal_disaster</a:t>
            </a:r>
          </a:p>
          <a:p>
            <a:pPr eaLnBrk="1" hangingPunct="1">
              <a:spcBef>
                <a:spcPct val="0"/>
              </a:spcBef>
            </a:pPr>
            <a:r>
              <a:rPr lang="it-IT" altLang="it-CH"/>
              <a:t>https://en.wikipedia.org/wiki/Seveso_disaster</a:t>
            </a:r>
          </a:p>
          <a:p>
            <a:pPr eaLnBrk="1" hangingPunct="1">
              <a:spcBef>
                <a:spcPct val="0"/>
              </a:spcBef>
            </a:pPr>
            <a:r>
              <a:rPr lang="it-IT" altLang="it-CH"/>
              <a:t>https://en.wikipedia.org/wiki/Factory_ship</a:t>
            </a:r>
          </a:p>
          <a:p>
            <a:pPr eaLnBrk="1" hangingPunct="1">
              <a:spcBef>
                <a:spcPct val="0"/>
              </a:spcBef>
            </a:pPr>
            <a:endParaRPr lang="it-IT" altLang="it-CH"/>
          </a:p>
        </p:txBody>
      </p:sp>
      <p:sp>
        <p:nvSpPr>
          <p:cNvPr id="392196" name="Slide Number Placeholder 3">
            <a:extLst>
              <a:ext uri="{FF2B5EF4-FFF2-40B4-BE49-F238E27FC236}">
                <a16:creationId xmlns:a16="http://schemas.microsoft.com/office/drawing/2014/main" id="{0B7760C4-8FDE-B54E-165A-4078C85ABF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3454E9-627C-4F61-BC87-EE02D4458AFA}" type="slidenum">
              <a:rPr lang="it-IT" altLang="en-US" smtClean="0">
                <a:solidFill>
                  <a:srgbClr val="000000"/>
                </a:solidFill>
              </a:rPr>
              <a:pPr>
                <a:spcBef>
                  <a:spcPct val="0"/>
                </a:spcBef>
              </a:pPr>
              <a:t>96</a:t>
            </a:fld>
            <a:endParaRPr lang="it-IT" altLang="en-US">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a:extLst>
              <a:ext uri="{FF2B5EF4-FFF2-40B4-BE49-F238E27FC236}">
                <a16:creationId xmlns:a16="http://schemas.microsoft.com/office/drawing/2014/main" id="{C6B01CDB-9A22-DB54-8DDA-6DBF11CD0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Notes Placeholder 2">
            <a:extLst>
              <a:ext uri="{FF2B5EF4-FFF2-40B4-BE49-F238E27FC236}">
                <a16:creationId xmlns:a16="http://schemas.microsoft.com/office/drawing/2014/main" id="{425651FE-3BD0-1745-35F5-21DF7F2C2A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
        <p:nvSpPr>
          <p:cNvPr id="394244" name="Slide Number Placeholder 3">
            <a:extLst>
              <a:ext uri="{FF2B5EF4-FFF2-40B4-BE49-F238E27FC236}">
                <a16:creationId xmlns:a16="http://schemas.microsoft.com/office/drawing/2014/main" id="{733277F1-85EB-A1B6-6176-1322E67F27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272575-592E-433B-91AE-5C62BEF03A5E}" type="slidenum">
              <a:rPr lang="it-IT" altLang="en-US" smtClean="0">
                <a:solidFill>
                  <a:srgbClr val="000000"/>
                </a:solidFill>
              </a:rPr>
              <a:pPr>
                <a:spcBef>
                  <a:spcPct val="0"/>
                </a:spcBef>
              </a:pPr>
              <a:t>97</a:t>
            </a:fld>
            <a:endParaRPr lang="it-IT" altLang="en-US">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a:extLst>
              <a:ext uri="{FF2B5EF4-FFF2-40B4-BE49-F238E27FC236}">
                <a16:creationId xmlns:a16="http://schemas.microsoft.com/office/drawing/2014/main" id="{8C8C46DD-1034-E96E-2E9E-C17E467D6E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Notes Placeholder 2">
            <a:extLst>
              <a:ext uri="{FF2B5EF4-FFF2-40B4-BE49-F238E27FC236}">
                <a16:creationId xmlns:a16="http://schemas.microsoft.com/office/drawing/2014/main" id="{4EC4D8DF-61FA-CFCE-365F-4DDD29926F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
        <p:nvSpPr>
          <p:cNvPr id="396292" name="Slide Number Placeholder 3">
            <a:extLst>
              <a:ext uri="{FF2B5EF4-FFF2-40B4-BE49-F238E27FC236}">
                <a16:creationId xmlns:a16="http://schemas.microsoft.com/office/drawing/2014/main" id="{31B4711F-2545-8FB5-FC9A-3F93866C07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E4E2BE-5EE2-44D2-9155-8107F912A512}" type="slidenum">
              <a:rPr lang="it-IT" altLang="en-US" smtClean="0">
                <a:solidFill>
                  <a:srgbClr val="000000"/>
                </a:solidFill>
              </a:rPr>
              <a:pPr>
                <a:spcBef>
                  <a:spcPct val="0"/>
                </a:spcBef>
              </a:pPr>
              <a:t>98</a:t>
            </a:fld>
            <a:endParaRPr lang="it-IT" altLang="en-US">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a:extLst>
              <a:ext uri="{FF2B5EF4-FFF2-40B4-BE49-F238E27FC236}">
                <a16:creationId xmlns:a16="http://schemas.microsoft.com/office/drawing/2014/main" id="{BEB7868B-3E4A-2E16-A6F7-4F709AFD55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CCC580-DD79-45A6-8329-C9E22BA07277}" type="slidenum">
              <a:rPr lang="it-IT" altLang="en-US" smtClean="0">
                <a:solidFill>
                  <a:srgbClr val="000000"/>
                </a:solidFill>
              </a:rPr>
              <a:pPr>
                <a:spcBef>
                  <a:spcPct val="0"/>
                </a:spcBef>
              </a:pPr>
              <a:t>99</a:t>
            </a:fld>
            <a:endParaRPr lang="it-IT" altLang="en-US">
              <a:solidFill>
                <a:srgbClr val="000000"/>
              </a:solidFill>
            </a:endParaRPr>
          </a:p>
        </p:txBody>
      </p:sp>
      <p:sp>
        <p:nvSpPr>
          <p:cNvPr id="398339" name="Rectangle 2">
            <a:extLst>
              <a:ext uri="{FF2B5EF4-FFF2-40B4-BE49-F238E27FC236}">
                <a16:creationId xmlns:a16="http://schemas.microsoft.com/office/drawing/2014/main" id="{69DBF6B6-D78C-F291-796D-B4C795A23A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40" name="Rectangle 3">
            <a:extLst>
              <a:ext uri="{FF2B5EF4-FFF2-40B4-BE49-F238E27FC236}">
                <a16:creationId xmlns:a16="http://schemas.microsoft.com/office/drawing/2014/main" id="{196B4069-0336-51B1-11E7-A7B8C06924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Para satisfacer las exigencias del patrón los trabajadores deben sacrificar las relaciones más intimas y aún la satisfacción de ciertas necesidades las más elementales como las relaciones sexuales, las relaciones familiares, la pausa y el descanso, etc. </a:t>
            </a:r>
          </a:p>
          <a:p>
            <a:pPr eaLnBrk="1" hangingPunct="1">
              <a:spcBef>
                <a:spcPct val="0"/>
              </a:spcBef>
            </a:pPr>
            <a:r>
              <a:rPr lang="fr-FR" altLang="it-CH"/>
              <a:t>Es justamente la regla K.Marx : para realizar y obtener a toda costa una ganancia, el capitalista enajena la personalidad de los trabajadores.</a:t>
            </a:r>
          </a:p>
          <a:p>
            <a:pPr eaLnBrk="1" hangingPunct="1">
              <a:spcBef>
                <a:spcPct val="0"/>
              </a:spcBef>
            </a:pPr>
            <a:endParaRPr lang="fr-FR" altLang="it-CH"/>
          </a:p>
          <a:p>
            <a:pPr eaLnBrk="1" hangingPunct="1">
              <a:spcBef>
                <a:spcPct val="0"/>
              </a:spcBef>
            </a:pPr>
            <a:r>
              <a:rPr lang="fr-FR" altLang="it-CH"/>
              <a:t>http://en.rocketnews24.com/2013/08/26/five-things-that-keep-japanese-people-chained-to-their-jobs/</a:t>
            </a:r>
          </a:p>
          <a:p>
            <a:pPr eaLnBrk="1" hangingPunct="1">
              <a:spcBef>
                <a:spcPct val="0"/>
              </a:spcBef>
            </a:pPr>
            <a:endParaRPr lang="fr-FR" altLang="it-CH"/>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egnaposto immagine diapositiva 1">
            <a:extLst>
              <a:ext uri="{FF2B5EF4-FFF2-40B4-BE49-F238E27FC236}">
                <a16:creationId xmlns:a16="http://schemas.microsoft.com/office/drawing/2014/main" id="{153FAD80-4D65-E592-C3A7-792C24A328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Segnaposto note 2">
            <a:extLst>
              <a:ext uri="{FF2B5EF4-FFF2-40B4-BE49-F238E27FC236}">
                <a16:creationId xmlns:a16="http://schemas.microsoft.com/office/drawing/2014/main" id="{0B6DA448-FDD5-6640-2F80-DE2492FF53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00388" name="Segnaposto numero diapositiva 3">
            <a:extLst>
              <a:ext uri="{FF2B5EF4-FFF2-40B4-BE49-F238E27FC236}">
                <a16:creationId xmlns:a16="http://schemas.microsoft.com/office/drawing/2014/main" id="{E009E627-2FA6-5D30-CDD7-3A0DCA9BE5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9A824B-563B-443D-B252-FE40180814F2}" type="slidenum">
              <a:rPr lang="it-CH" altLang="en-US" smtClean="0"/>
              <a:pPr>
                <a:spcBef>
                  <a:spcPct val="0"/>
                </a:spcBef>
              </a:pPr>
              <a:t>100</a:t>
            </a:fld>
            <a:endParaRPr lang="it-CH"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a:extLst>
              <a:ext uri="{FF2B5EF4-FFF2-40B4-BE49-F238E27FC236}">
                <a16:creationId xmlns:a16="http://schemas.microsoft.com/office/drawing/2014/main" id="{13943B6B-D166-F99A-CF07-3533A42ABE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230EA1-9B5C-4EBA-95BC-14E5C6BA0A75}" type="slidenum">
              <a:rPr lang="it-IT" altLang="en-US" smtClean="0">
                <a:solidFill>
                  <a:srgbClr val="000000"/>
                </a:solidFill>
              </a:rPr>
              <a:pPr>
                <a:spcBef>
                  <a:spcPct val="0"/>
                </a:spcBef>
              </a:pPr>
              <a:t>101</a:t>
            </a:fld>
            <a:endParaRPr lang="it-IT" altLang="en-US">
              <a:solidFill>
                <a:srgbClr val="000000"/>
              </a:solidFill>
            </a:endParaRPr>
          </a:p>
        </p:txBody>
      </p:sp>
      <p:sp>
        <p:nvSpPr>
          <p:cNvPr id="402435" name="Rectangle 2">
            <a:extLst>
              <a:ext uri="{FF2B5EF4-FFF2-40B4-BE49-F238E27FC236}">
                <a16:creationId xmlns:a16="http://schemas.microsoft.com/office/drawing/2014/main" id="{8F9387B6-D636-DEFE-5DA7-8C53FA4BE5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6" name="Rectangle 3">
            <a:extLst>
              <a:ext uri="{FF2B5EF4-FFF2-40B4-BE49-F238E27FC236}">
                <a16:creationId xmlns:a16="http://schemas.microsoft.com/office/drawing/2014/main" id="{AA95FC80-88E2-E7A4-25D4-7D944766AE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Gracias a los ahorros ahora el coche cuesta 15’000.- $</a:t>
            </a:r>
            <a:endParaRPr lang="fr-FR" altLang="it-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630BF4A-C039-FDA4-3CAA-DB1D380932FB}"/>
              </a:ext>
            </a:extLst>
          </p:cNvPr>
          <p:cNvSpPr>
            <a:spLocks noGrp="1" noChangeArrowheads="1"/>
          </p:cNvSpPr>
          <p:nvPr>
            <p:ph type="dt" sz="half" idx="10"/>
          </p:nvPr>
        </p:nvSpPr>
        <p:spPr>
          <a:ln/>
        </p:spPr>
        <p:txBody>
          <a:bodyPr/>
          <a:lstStyle>
            <a:lvl1pPr>
              <a:defRPr/>
            </a:lvl1pPr>
          </a:lstStyle>
          <a:p>
            <a:pPr>
              <a:defRPr/>
            </a:pPr>
            <a:fld id="{421FE6D2-F19C-4CA1-9F54-207535FE56E2}" type="datetime1">
              <a:rPr lang="it-CH"/>
              <a:pPr>
                <a:defRPr/>
              </a:pPr>
              <a:t>25.04.2024</a:t>
            </a:fld>
            <a:endParaRPr lang="it-IT"/>
          </a:p>
        </p:txBody>
      </p:sp>
      <p:sp>
        <p:nvSpPr>
          <p:cNvPr id="5" name="Rectangle 5">
            <a:extLst>
              <a:ext uri="{FF2B5EF4-FFF2-40B4-BE49-F238E27FC236}">
                <a16:creationId xmlns:a16="http://schemas.microsoft.com/office/drawing/2014/main" id="{46A4A5D5-F520-A9B7-ABE7-411B626AF55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A006002-3889-9EAD-7AA3-AFCBBEB91791}"/>
              </a:ext>
            </a:extLst>
          </p:cNvPr>
          <p:cNvSpPr>
            <a:spLocks noGrp="1" noChangeArrowheads="1"/>
          </p:cNvSpPr>
          <p:nvPr>
            <p:ph type="sldNum" sz="quarter" idx="12"/>
          </p:nvPr>
        </p:nvSpPr>
        <p:spPr>
          <a:ln/>
        </p:spPr>
        <p:txBody>
          <a:bodyPr/>
          <a:lstStyle>
            <a:lvl1pPr>
              <a:defRPr/>
            </a:lvl1pPr>
          </a:lstStyle>
          <a:p>
            <a:pPr>
              <a:defRPr/>
            </a:pPr>
            <a:fld id="{2EB84D09-1B57-41EE-8859-A4B7FF11D04B}" type="slidenum">
              <a:rPr lang="it-IT" altLang="en-US"/>
              <a:pPr>
                <a:defRPr/>
              </a:pPr>
              <a:t>‹N›</a:t>
            </a:fld>
            <a:endParaRPr lang="it-IT" altLang="en-US"/>
          </a:p>
        </p:txBody>
      </p:sp>
    </p:spTree>
    <p:extLst>
      <p:ext uri="{BB962C8B-B14F-4D97-AF65-F5344CB8AC3E}">
        <p14:creationId xmlns:p14="http://schemas.microsoft.com/office/powerpoint/2010/main" val="2684498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31AF42-7FFB-C616-72FA-31841B79DF46}"/>
              </a:ext>
            </a:extLst>
          </p:cNvPr>
          <p:cNvSpPr>
            <a:spLocks noGrp="1" noChangeArrowheads="1"/>
          </p:cNvSpPr>
          <p:nvPr>
            <p:ph type="dt" sz="half" idx="10"/>
          </p:nvPr>
        </p:nvSpPr>
        <p:spPr>
          <a:ln/>
        </p:spPr>
        <p:txBody>
          <a:bodyPr/>
          <a:lstStyle>
            <a:lvl1pPr>
              <a:defRPr/>
            </a:lvl1pPr>
          </a:lstStyle>
          <a:p>
            <a:pPr>
              <a:defRPr/>
            </a:pPr>
            <a:fld id="{8823C965-755B-4588-B393-82569A0175F8}" type="datetime1">
              <a:rPr lang="it-CH"/>
              <a:pPr>
                <a:defRPr/>
              </a:pPr>
              <a:t>25.04.2024</a:t>
            </a:fld>
            <a:endParaRPr lang="it-IT"/>
          </a:p>
        </p:txBody>
      </p:sp>
      <p:sp>
        <p:nvSpPr>
          <p:cNvPr id="5" name="Rectangle 5">
            <a:extLst>
              <a:ext uri="{FF2B5EF4-FFF2-40B4-BE49-F238E27FC236}">
                <a16:creationId xmlns:a16="http://schemas.microsoft.com/office/drawing/2014/main" id="{1A1E289F-0DA1-6C24-5743-A5BD928B01D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9678398-27AF-DF8C-C70D-9152034E4E6B}"/>
              </a:ext>
            </a:extLst>
          </p:cNvPr>
          <p:cNvSpPr>
            <a:spLocks noGrp="1" noChangeArrowheads="1"/>
          </p:cNvSpPr>
          <p:nvPr>
            <p:ph type="sldNum" sz="quarter" idx="12"/>
          </p:nvPr>
        </p:nvSpPr>
        <p:spPr>
          <a:ln/>
        </p:spPr>
        <p:txBody>
          <a:bodyPr/>
          <a:lstStyle>
            <a:lvl1pPr>
              <a:defRPr/>
            </a:lvl1pPr>
          </a:lstStyle>
          <a:p>
            <a:pPr>
              <a:defRPr/>
            </a:pPr>
            <a:fld id="{964F8276-ED78-4E54-A34D-CE4CC0CD57B2}" type="slidenum">
              <a:rPr lang="it-IT" altLang="en-US"/>
              <a:pPr>
                <a:defRPr/>
              </a:pPr>
              <a:t>‹N›</a:t>
            </a:fld>
            <a:endParaRPr lang="it-IT" altLang="en-US"/>
          </a:p>
        </p:txBody>
      </p:sp>
    </p:spTree>
    <p:extLst>
      <p:ext uri="{BB962C8B-B14F-4D97-AF65-F5344CB8AC3E}">
        <p14:creationId xmlns:p14="http://schemas.microsoft.com/office/powerpoint/2010/main" val="12038362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EC493213-33A4-2752-FFE1-8090CA73DD4B}"/>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445B454-2F6F-4415-87F4-77F1AF48DF1F}" type="datetime1">
              <a:rPr lang="it-CH"/>
              <a:pPr>
                <a:defRPr/>
              </a:pPr>
              <a:t>25.04.2024</a:t>
            </a:fld>
            <a:endParaRPr lang="it-CH"/>
          </a:p>
        </p:txBody>
      </p:sp>
      <p:sp>
        <p:nvSpPr>
          <p:cNvPr id="8" name="Segnaposto piè di pagina 7">
            <a:extLst>
              <a:ext uri="{FF2B5EF4-FFF2-40B4-BE49-F238E27FC236}">
                <a16:creationId xmlns:a16="http://schemas.microsoft.com/office/drawing/2014/main" id="{0032A1C4-6D15-5F5B-16C4-07627F534D8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9" name="Segnaposto numero diapositiva 8">
            <a:extLst>
              <a:ext uri="{FF2B5EF4-FFF2-40B4-BE49-F238E27FC236}">
                <a16:creationId xmlns:a16="http://schemas.microsoft.com/office/drawing/2014/main" id="{7A5E39B4-D53D-0595-5CB5-C5527CF4749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C8F2634-6845-4133-8288-BDCBD9824A9A}" type="slidenum">
              <a:rPr lang="it-CH" altLang="en-US"/>
              <a:pPr>
                <a:defRPr/>
              </a:pPr>
              <a:t>‹N›</a:t>
            </a:fld>
            <a:endParaRPr lang="it-CH" altLang="en-US"/>
          </a:p>
        </p:txBody>
      </p:sp>
    </p:spTree>
    <p:extLst>
      <p:ext uri="{BB962C8B-B14F-4D97-AF65-F5344CB8AC3E}">
        <p14:creationId xmlns:p14="http://schemas.microsoft.com/office/powerpoint/2010/main" val="29478976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2">
            <a:extLst>
              <a:ext uri="{FF2B5EF4-FFF2-40B4-BE49-F238E27FC236}">
                <a16:creationId xmlns:a16="http://schemas.microsoft.com/office/drawing/2014/main" id="{8F041EC5-1ED2-0111-5E27-03A79DC09CA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3169D41-8E28-415C-B8F0-C1D37AF771B6}" type="datetime1">
              <a:rPr lang="it-CH"/>
              <a:pPr>
                <a:defRPr/>
              </a:pPr>
              <a:t>25.04.2024</a:t>
            </a:fld>
            <a:endParaRPr lang="it-CH"/>
          </a:p>
        </p:txBody>
      </p:sp>
      <p:sp>
        <p:nvSpPr>
          <p:cNvPr id="4" name="Segnaposto piè di pagina 3">
            <a:extLst>
              <a:ext uri="{FF2B5EF4-FFF2-40B4-BE49-F238E27FC236}">
                <a16:creationId xmlns:a16="http://schemas.microsoft.com/office/drawing/2014/main" id="{8B002059-0520-1E9A-79B1-6DD3CFB73AC1}"/>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5" name="Segnaposto numero diapositiva 4">
            <a:extLst>
              <a:ext uri="{FF2B5EF4-FFF2-40B4-BE49-F238E27FC236}">
                <a16:creationId xmlns:a16="http://schemas.microsoft.com/office/drawing/2014/main" id="{24CF6E7F-0483-D239-BBE3-C64E5679A10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4C4A759-1737-4BF8-B183-41DBB04644BA}" type="slidenum">
              <a:rPr lang="it-CH" altLang="en-US"/>
              <a:pPr>
                <a:defRPr/>
              </a:pPr>
              <a:t>‹N›</a:t>
            </a:fld>
            <a:endParaRPr lang="it-CH" altLang="en-US"/>
          </a:p>
        </p:txBody>
      </p:sp>
    </p:spTree>
    <p:extLst>
      <p:ext uri="{BB962C8B-B14F-4D97-AF65-F5344CB8AC3E}">
        <p14:creationId xmlns:p14="http://schemas.microsoft.com/office/powerpoint/2010/main" val="39571666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8116736-053E-538E-6EA3-92D3E03FE5E5}"/>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44587DF-A06F-4260-92C5-37AFC9B63EC2}" type="datetime1">
              <a:rPr lang="it-CH"/>
              <a:pPr>
                <a:defRPr/>
              </a:pPr>
              <a:t>25.04.2024</a:t>
            </a:fld>
            <a:endParaRPr lang="it-CH"/>
          </a:p>
        </p:txBody>
      </p:sp>
      <p:sp>
        <p:nvSpPr>
          <p:cNvPr id="3" name="Segnaposto piè di pagina 2">
            <a:extLst>
              <a:ext uri="{FF2B5EF4-FFF2-40B4-BE49-F238E27FC236}">
                <a16:creationId xmlns:a16="http://schemas.microsoft.com/office/drawing/2014/main" id="{595B402E-581D-A894-F7F0-4DEAB24F04BB}"/>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4" name="Segnaposto numero diapositiva 3">
            <a:extLst>
              <a:ext uri="{FF2B5EF4-FFF2-40B4-BE49-F238E27FC236}">
                <a16:creationId xmlns:a16="http://schemas.microsoft.com/office/drawing/2014/main" id="{60A813A6-6649-AF1C-6303-DDFB7729ECD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C80E5F0-2E66-4820-BBD7-16B5B5D96440}" type="slidenum">
              <a:rPr lang="it-CH" altLang="en-US"/>
              <a:pPr>
                <a:defRPr/>
              </a:pPr>
              <a:t>‹N›</a:t>
            </a:fld>
            <a:endParaRPr lang="it-CH" altLang="en-US"/>
          </a:p>
        </p:txBody>
      </p:sp>
    </p:spTree>
    <p:extLst>
      <p:ext uri="{BB962C8B-B14F-4D97-AF65-F5344CB8AC3E}">
        <p14:creationId xmlns:p14="http://schemas.microsoft.com/office/powerpoint/2010/main" val="2409525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4B79C4E3-4D39-A3C0-A225-69C01351093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E640B2E-38DF-4764-BBB9-946B08B40CE7}" type="datetime1">
              <a:rPr lang="it-CH"/>
              <a:pPr>
                <a:defRPr/>
              </a:pPr>
              <a:t>25.04.2024</a:t>
            </a:fld>
            <a:endParaRPr lang="it-CH"/>
          </a:p>
        </p:txBody>
      </p:sp>
      <p:sp>
        <p:nvSpPr>
          <p:cNvPr id="6" name="Segnaposto piè di pagina 5">
            <a:extLst>
              <a:ext uri="{FF2B5EF4-FFF2-40B4-BE49-F238E27FC236}">
                <a16:creationId xmlns:a16="http://schemas.microsoft.com/office/drawing/2014/main" id="{95BD8C2F-8ABB-9478-A271-579C0F43D61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84CB96E3-2A6B-9F02-BD84-AD1BD1D5C05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58DDC55-04AF-4EE3-9636-BA2DF4431E43}" type="slidenum">
              <a:rPr lang="it-CH" altLang="en-US"/>
              <a:pPr>
                <a:defRPr/>
              </a:pPr>
              <a:t>‹N›</a:t>
            </a:fld>
            <a:endParaRPr lang="it-CH" altLang="en-US"/>
          </a:p>
        </p:txBody>
      </p:sp>
    </p:spTree>
    <p:extLst>
      <p:ext uri="{BB962C8B-B14F-4D97-AF65-F5344CB8AC3E}">
        <p14:creationId xmlns:p14="http://schemas.microsoft.com/office/powerpoint/2010/main" val="4021977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4AC935D7-1660-83F6-2D32-B43EBA2B0A25}"/>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5D6A4FD-718F-4256-B52B-BB1D14E1B928}" type="datetime1">
              <a:rPr lang="it-CH"/>
              <a:pPr>
                <a:defRPr/>
              </a:pPr>
              <a:t>25.04.2024</a:t>
            </a:fld>
            <a:endParaRPr lang="it-CH"/>
          </a:p>
        </p:txBody>
      </p:sp>
      <p:sp>
        <p:nvSpPr>
          <p:cNvPr id="6" name="Segnaposto piè di pagina 5">
            <a:extLst>
              <a:ext uri="{FF2B5EF4-FFF2-40B4-BE49-F238E27FC236}">
                <a16:creationId xmlns:a16="http://schemas.microsoft.com/office/drawing/2014/main" id="{8E7B4F97-4659-3F47-269A-1DA951C9C95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A6A24AFE-7FBB-788E-7612-FD88D401627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D7B78A7-B37F-4975-9B07-42A4FBD98EC5}" type="slidenum">
              <a:rPr lang="it-CH" altLang="en-US"/>
              <a:pPr>
                <a:defRPr/>
              </a:pPr>
              <a:t>‹N›</a:t>
            </a:fld>
            <a:endParaRPr lang="it-CH" altLang="en-US"/>
          </a:p>
        </p:txBody>
      </p:sp>
    </p:spTree>
    <p:extLst>
      <p:ext uri="{BB962C8B-B14F-4D97-AF65-F5344CB8AC3E}">
        <p14:creationId xmlns:p14="http://schemas.microsoft.com/office/powerpoint/2010/main" val="3922924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F9C659A0-A5F9-2F00-204F-DCF2E0C16D9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4C48492-58DE-4999-8229-CF232CA664CD}" type="datetime1">
              <a:rPr lang="it-CH"/>
              <a:pPr>
                <a:defRPr/>
              </a:pPr>
              <a:t>25.04.2024</a:t>
            </a:fld>
            <a:endParaRPr lang="it-CH"/>
          </a:p>
        </p:txBody>
      </p:sp>
      <p:sp>
        <p:nvSpPr>
          <p:cNvPr id="5" name="Segnaposto piè di pagina 4">
            <a:extLst>
              <a:ext uri="{FF2B5EF4-FFF2-40B4-BE49-F238E27FC236}">
                <a16:creationId xmlns:a16="http://schemas.microsoft.com/office/drawing/2014/main" id="{31F5050B-7B83-4DC6-D52F-3A351E8F5A93}"/>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AF801F9B-E139-8DB0-8C58-9370C17205F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7E274D6-461B-4980-8388-D84BA5C20469}" type="slidenum">
              <a:rPr lang="it-CH" altLang="en-US"/>
              <a:pPr>
                <a:defRPr/>
              </a:pPr>
              <a:t>‹N›</a:t>
            </a:fld>
            <a:endParaRPr lang="it-CH" altLang="en-US"/>
          </a:p>
        </p:txBody>
      </p:sp>
    </p:spTree>
    <p:extLst>
      <p:ext uri="{BB962C8B-B14F-4D97-AF65-F5344CB8AC3E}">
        <p14:creationId xmlns:p14="http://schemas.microsoft.com/office/powerpoint/2010/main" val="41061591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8D95B5D3-358B-2A47-5D43-25D67F084DF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DB23576-5EFA-4EB6-9CAA-4B973855581E}" type="datetime1">
              <a:rPr lang="it-CH"/>
              <a:pPr>
                <a:defRPr/>
              </a:pPr>
              <a:t>25.04.2024</a:t>
            </a:fld>
            <a:endParaRPr lang="it-CH"/>
          </a:p>
        </p:txBody>
      </p:sp>
      <p:sp>
        <p:nvSpPr>
          <p:cNvPr id="5" name="Segnaposto piè di pagina 4">
            <a:extLst>
              <a:ext uri="{FF2B5EF4-FFF2-40B4-BE49-F238E27FC236}">
                <a16:creationId xmlns:a16="http://schemas.microsoft.com/office/drawing/2014/main" id="{7B913D05-5076-4579-0803-ADDCEE5AAFBB}"/>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C8A49BD2-B168-0148-9AEF-F48CF422677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60750A6-EE75-4844-A3CD-87E7DD91B724}" type="slidenum">
              <a:rPr lang="it-CH" altLang="en-US"/>
              <a:pPr>
                <a:defRPr/>
              </a:pPr>
              <a:t>‹N›</a:t>
            </a:fld>
            <a:endParaRPr lang="it-CH" altLang="en-US"/>
          </a:p>
        </p:txBody>
      </p:sp>
    </p:spTree>
    <p:extLst>
      <p:ext uri="{BB962C8B-B14F-4D97-AF65-F5344CB8AC3E}">
        <p14:creationId xmlns:p14="http://schemas.microsoft.com/office/powerpoint/2010/main" val="4169882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E7B6004-29F9-6908-C068-FD0CD839D8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16D74B7-A1CB-475B-B62E-FEC3313AAF70}" type="datetime1">
              <a:rPr lang="it-CH"/>
              <a:pPr>
                <a:defRPr/>
              </a:pPr>
              <a:t>25.04.2024</a:t>
            </a:fld>
            <a:endParaRPr lang="it-IT"/>
          </a:p>
        </p:txBody>
      </p:sp>
      <p:sp>
        <p:nvSpPr>
          <p:cNvPr id="5" name="Rectangle 5">
            <a:extLst>
              <a:ext uri="{FF2B5EF4-FFF2-40B4-BE49-F238E27FC236}">
                <a16:creationId xmlns:a16="http://schemas.microsoft.com/office/drawing/2014/main" id="{0BAFCD71-D732-15E4-169A-0990C276D4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5C905D2-408C-F5DA-6148-4EBD3064B77D}"/>
              </a:ext>
            </a:extLst>
          </p:cNvPr>
          <p:cNvSpPr>
            <a:spLocks noGrp="1" noChangeArrowheads="1"/>
          </p:cNvSpPr>
          <p:nvPr>
            <p:ph type="sldNum" sz="quarter" idx="12"/>
          </p:nvPr>
        </p:nvSpPr>
        <p:spPr/>
        <p:txBody>
          <a:bodyPr/>
          <a:lstStyle>
            <a:lvl1pPr>
              <a:defRPr/>
            </a:lvl1pPr>
          </a:lstStyle>
          <a:p>
            <a:pPr>
              <a:defRPr/>
            </a:pPr>
            <a:fld id="{11CB6772-1F5B-4E24-ABF6-DE1AD21A0B8E}" type="slidenum">
              <a:rPr lang="it-IT" altLang="en-US"/>
              <a:pPr>
                <a:defRPr/>
              </a:pPr>
              <a:t>‹N›</a:t>
            </a:fld>
            <a:endParaRPr lang="it-IT" altLang="en-US"/>
          </a:p>
        </p:txBody>
      </p:sp>
    </p:spTree>
    <p:extLst>
      <p:ext uri="{BB962C8B-B14F-4D97-AF65-F5344CB8AC3E}">
        <p14:creationId xmlns:p14="http://schemas.microsoft.com/office/powerpoint/2010/main" val="8759454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BEA7A5-1459-1FC4-3DA4-8C245BE763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0C59896-6D1E-429B-AFB1-FACD17A57F36}" type="datetime1">
              <a:rPr lang="it-CH"/>
              <a:pPr>
                <a:defRPr/>
              </a:pPr>
              <a:t>25.04.2024</a:t>
            </a:fld>
            <a:endParaRPr lang="it-IT"/>
          </a:p>
        </p:txBody>
      </p:sp>
      <p:sp>
        <p:nvSpPr>
          <p:cNvPr id="5" name="Rectangle 5">
            <a:extLst>
              <a:ext uri="{FF2B5EF4-FFF2-40B4-BE49-F238E27FC236}">
                <a16:creationId xmlns:a16="http://schemas.microsoft.com/office/drawing/2014/main" id="{F1B034FA-46B9-7E6D-D4ED-59774487654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8D52434-2DC7-641C-DDDC-70211C181EAA}"/>
              </a:ext>
            </a:extLst>
          </p:cNvPr>
          <p:cNvSpPr>
            <a:spLocks noGrp="1" noChangeArrowheads="1"/>
          </p:cNvSpPr>
          <p:nvPr>
            <p:ph type="sldNum" sz="quarter" idx="12"/>
          </p:nvPr>
        </p:nvSpPr>
        <p:spPr/>
        <p:txBody>
          <a:bodyPr/>
          <a:lstStyle>
            <a:lvl1pPr>
              <a:defRPr/>
            </a:lvl1pPr>
          </a:lstStyle>
          <a:p>
            <a:pPr>
              <a:defRPr/>
            </a:pPr>
            <a:fld id="{554811A0-2548-42BD-A808-D954CC3ABC30}" type="slidenum">
              <a:rPr lang="it-IT" altLang="en-US"/>
              <a:pPr>
                <a:defRPr/>
              </a:pPr>
              <a:t>‹N›</a:t>
            </a:fld>
            <a:endParaRPr lang="it-IT" altLang="en-US"/>
          </a:p>
        </p:txBody>
      </p:sp>
    </p:spTree>
    <p:extLst>
      <p:ext uri="{BB962C8B-B14F-4D97-AF65-F5344CB8AC3E}">
        <p14:creationId xmlns:p14="http://schemas.microsoft.com/office/powerpoint/2010/main" val="1998158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E89131E-AC8F-ACCF-32FE-442ED17259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1BE696B-99C7-4179-A48C-368E452334A9}" type="datetime1">
              <a:rPr lang="it-CH"/>
              <a:pPr>
                <a:defRPr/>
              </a:pPr>
              <a:t>25.04.2024</a:t>
            </a:fld>
            <a:endParaRPr lang="it-IT"/>
          </a:p>
        </p:txBody>
      </p:sp>
      <p:sp>
        <p:nvSpPr>
          <p:cNvPr id="5" name="Rectangle 5">
            <a:extLst>
              <a:ext uri="{FF2B5EF4-FFF2-40B4-BE49-F238E27FC236}">
                <a16:creationId xmlns:a16="http://schemas.microsoft.com/office/drawing/2014/main" id="{D87376E1-269F-252B-CF4D-562909BE4F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F3AB62F-8A1F-25F9-D6BA-BA6D42806D0A}"/>
              </a:ext>
            </a:extLst>
          </p:cNvPr>
          <p:cNvSpPr>
            <a:spLocks noGrp="1" noChangeArrowheads="1"/>
          </p:cNvSpPr>
          <p:nvPr>
            <p:ph type="sldNum" sz="quarter" idx="12"/>
          </p:nvPr>
        </p:nvSpPr>
        <p:spPr/>
        <p:txBody>
          <a:bodyPr/>
          <a:lstStyle>
            <a:lvl1pPr>
              <a:defRPr/>
            </a:lvl1pPr>
          </a:lstStyle>
          <a:p>
            <a:pPr>
              <a:defRPr/>
            </a:pPr>
            <a:fld id="{A29C4D3B-E18E-4C85-9F0A-E7B0E036FB1B}" type="slidenum">
              <a:rPr lang="it-IT" altLang="en-US"/>
              <a:pPr>
                <a:defRPr/>
              </a:pPr>
              <a:t>‹N›</a:t>
            </a:fld>
            <a:endParaRPr lang="it-IT" altLang="en-US"/>
          </a:p>
        </p:txBody>
      </p:sp>
    </p:spTree>
    <p:extLst>
      <p:ext uri="{BB962C8B-B14F-4D97-AF65-F5344CB8AC3E}">
        <p14:creationId xmlns:p14="http://schemas.microsoft.com/office/powerpoint/2010/main" val="376594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075BA6-5677-1298-E26F-89B987BE4B2A}"/>
              </a:ext>
            </a:extLst>
          </p:cNvPr>
          <p:cNvSpPr>
            <a:spLocks noGrp="1" noChangeArrowheads="1"/>
          </p:cNvSpPr>
          <p:nvPr>
            <p:ph type="dt" sz="half" idx="10"/>
          </p:nvPr>
        </p:nvSpPr>
        <p:spPr>
          <a:ln/>
        </p:spPr>
        <p:txBody>
          <a:bodyPr/>
          <a:lstStyle>
            <a:lvl1pPr>
              <a:defRPr/>
            </a:lvl1pPr>
          </a:lstStyle>
          <a:p>
            <a:pPr>
              <a:defRPr/>
            </a:pPr>
            <a:fld id="{4BEED7C0-6023-40AF-A121-5755E27F1051}" type="datetime1">
              <a:rPr lang="it-CH"/>
              <a:pPr>
                <a:defRPr/>
              </a:pPr>
              <a:t>25.04.2024</a:t>
            </a:fld>
            <a:endParaRPr lang="it-IT"/>
          </a:p>
        </p:txBody>
      </p:sp>
      <p:sp>
        <p:nvSpPr>
          <p:cNvPr id="5" name="Rectangle 5">
            <a:extLst>
              <a:ext uri="{FF2B5EF4-FFF2-40B4-BE49-F238E27FC236}">
                <a16:creationId xmlns:a16="http://schemas.microsoft.com/office/drawing/2014/main" id="{0D666C96-D703-C1A6-06B8-4A1EC7AC5AE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D59EF49-B7B1-E762-A8CE-71A73AF89C39}"/>
              </a:ext>
            </a:extLst>
          </p:cNvPr>
          <p:cNvSpPr>
            <a:spLocks noGrp="1" noChangeArrowheads="1"/>
          </p:cNvSpPr>
          <p:nvPr>
            <p:ph type="sldNum" sz="quarter" idx="12"/>
          </p:nvPr>
        </p:nvSpPr>
        <p:spPr>
          <a:ln/>
        </p:spPr>
        <p:txBody>
          <a:bodyPr/>
          <a:lstStyle>
            <a:lvl1pPr>
              <a:defRPr/>
            </a:lvl1pPr>
          </a:lstStyle>
          <a:p>
            <a:pPr>
              <a:defRPr/>
            </a:pPr>
            <a:fld id="{4A5C5A33-9D64-49E1-BCC7-8356CC533DE1}" type="slidenum">
              <a:rPr lang="it-IT" altLang="en-US"/>
              <a:pPr>
                <a:defRPr/>
              </a:pPr>
              <a:t>‹N›</a:t>
            </a:fld>
            <a:endParaRPr lang="it-IT" altLang="en-US"/>
          </a:p>
        </p:txBody>
      </p:sp>
    </p:spTree>
    <p:extLst>
      <p:ext uri="{BB962C8B-B14F-4D97-AF65-F5344CB8AC3E}">
        <p14:creationId xmlns:p14="http://schemas.microsoft.com/office/powerpoint/2010/main" val="38781613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FABAF8-ABA1-3565-5962-81794AD342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7F311C1-617B-4836-A1AE-B36A11116A82}" type="datetime1">
              <a:rPr lang="it-CH"/>
              <a:pPr>
                <a:defRPr/>
              </a:pPr>
              <a:t>25.04.2024</a:t>
            </a:fld>
            <a:endParaRPr lang="it-IT"/>
          </a:p>
        </p:txBody>
      </p:sp>
      <p:sp>
        <p:nvSpPr>
          <p:cNvPr id="6" name="Rectangle 5">
            <a:extLst>
              <a:ext uri="{FF2B5EF4-FFF2-40B4-BE49-F238E27FC236}">
                <a16:creationId xmlns:a16="http://schemas.microsoft.com/office/drawing/2014/main" id="{0FD9EA6C-4C12-314E-0439-2A984D74C21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DAB674C-F811-0FA5-DA21-12CFCDEE5F85}"/>
              </a:ext>
            </a:extLst>
          </p:cNvPr>
          <p:cNvSpPr>
            <a:spLocks noGrp="1" noChangeArrowheads="1"/>
          </p:cNvSpPr>
          <p:nvPr>
            <p:ph type="sldNum" sz="quarter" idx="12"/>
          </p:nvPr>
        </p:nvSpPr>
        <p:spPr/>
        <p:txBody>
          <a:bodyPr/>
          <a:lstStyle>
            <a:lvl1pPr>
              <a:defRPr/>
            </a:lvl1pPr>
          </a:lstStyle>
          <a:p>
            <a:pPr>
              <a:defRPr/>
            </a:pPr>
            <a:fld id="{CE4E2C12-2B43-443A-877D-4514D9F22740}" type="slidenum">
              <a:rPr lang="it-IT" altLang="en-US"/>
              <a:pPr>
                <a:defRPr/>
              </a:pPr>
              <a:t>‹N›</a:t>
            </a:fld>
            <a:endParaRPr lang="it-IT" altLang="en-US"/>
          </a:p>
        </p:txBody>
      </p:sp>
    </p:spTree>
    <p:extLst>
      <p:ext uri="{BB962C8B-B14F-4D97-AF65-F5344CB8AC3E}">
        <p14:creationId xmlns:p14="http://schemas.microsoft.com/office/powerpoint/2010/main" val="35055096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DB4275-1789-2FAF-8615-1EA32EA4AA2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C029CD4-96E0-4FD7-BB89-1CF1F3347902}" type="datetime1">
              <a:rPr lang="it-CH"/>
              <a:pPr>
                <a:defRPr/>
              </a:pPr>
              <a:t>25.04.2024</a:t>
            </a:fld>
            <a:endParaRPr lang="it-IT"/>
          </a:p>
        </p:txBody>
      </p:sp>
      <p:sp>
        <p:nvSpPr>
          <p:cNvPr id="8" name="Rectangle 5">
            <a:extLst>
              <a:ext uri="{FF2B5EF4-FFF2-40B4-BE49-F238E27FC236}">
                <a16:creationId xmlns:a16="http://schemas.microsoft.com/office/drawing/2014/main" id="{FF751658-2C2C-8ED6-2243-3565BD867D1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3F3FE3C-39E6-B2DA-4C40-061A47944B5C}"/>
              </a:ext>
            </a:extLst>
          </p:cNvPr>
          <p:cNvSpPr>
            <a:spLocks noGrp="1" noChangeArrowheads="1"/>
          </p:cNvSpPr>
          <p:nvPr>
            <p:ph type="sldNum" sz="quarter" idx="12"/>
          </p:nvPr>
        </p:nvSpPr>
        <p:spPr/>
        <p:txBody>
          <a:bodyPr/>
          <a:lstStyle>
            <a:lvl1pPr>
              <a:defRPr/>
            </a:lvl1pPr>
          </a:lstStyle>
          <a:p>
            <a:pPr>
              <a:defRPr/>
            </a:pPr>
            <a:fld id="{5BF7CA08-D78A-4E83-A0DD-E3F85F48FF52}" type="slidenum">
              <a:rPr lang="it-IT" altLang="en-US"/>
              <a:pPr>
                <a:defRPr/>
              </a:pPr>
              <a:t>‹N›</a:t>
            </a:fld>
            <a:endParaRPr lang="it-IT" altLang="en-US"/>
          </a:p>
        </p:txBody>
      </p:sp>
    </p:spTree>
    <p:extLst>
      <p:ext uri="{BB962C8B-B14F-4D97-AF65-F5344CB8AC3E}">
        <p14:creationId xmlns:p14="http://schemas.microsoft.com/office/powerpoint/2010/main" val="5863549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CFAAC2C-589E-9174-4FF6-A582DA7D152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3480502-B6F2-41AC-B190-F2F3327024D0}" type="datetime1">
              <a:rPr lang="it-CH"/>
              <a:pPr>
                <a:defRPr/>
              </a:pPr>
              <a:t>25.04.2024</a:t>
            </a:fld>
            <a:endParaRPr lang="it-IT"/>
          </a:p>
        </p:txBody>
      </p:sp>
      <p:sp>
        <p:nvSpPr>
          <p:cNvPr id="4" name="Rectangle 5">
            <a:extLst>
              <a:ext uri="{FF2B5EF4-FFF2-40B4-BE49-F238E27FC236}">
                <a16:creationId xmlns:a16="http://schemas.microsoft.com/office/drawing/2014/main" id="{2008013D-A74B-03D6-65E2-6D71D1E7097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88F40B5-1EA9-295D-DBCB-7F3A5287C6F0}"/>
              </a:ext>
            </a:extLst>
          </p:cNvPr>
          <p:cNvSpPr>
            <a:spLocks noGrp="1" noChangeArrowheads="1"/>
          </p:cNvSpPr>
          <p:nvPr>
            <p:ph type="sldNum" sz="quarter" idx="12"/>
          </p:nvPr>
        </p:nvSpPr>
        <p:spPr/>
        <p:txBody>
          <a:bodyPr/>
          <a:lstStyle>
            <a:lvl1pPr>
              <a:defRPr/>
            </a:lvl1pPr>
          </a:lstStyle>
          <a:p>
            <a:pPr>
              <a:defRPr/>
            </a:pPr>
            <a:fld id="{DBB2D4BD-CB4C-4B33-9720-0A8BEF319F10}" type="slidenum">
              <a:rPr lang="it-IT" altLang="en-US"/>
              <a:pPr>
                <a:defRPr/>
              </a:pPr>
              <a:t>‹N›</a:t>
            </a:fld>
            <a:endParaRPr lang="it-IT" altLang="en-US"/>
          </a:p>
        </p:txBody>
      </p:sp>
    </p:spTree>
    <p:extLst>
      <p:ext uri="{BB962C8B-B14F-4D97-AF65-F5344CB8AC3E}">
        <p14:creationId xmlns:p14="http://schemas.microsoft.com/office/powerpoint/2010/main" val="9882262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4DF929-B11A-D047-F4C6-0016ED67EA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C1BE4A4-893C-4294-AC12-BC863505345E}" type="datetime1">
              <a:rPr lang="it-CH"/>
              <a:pPr>
                <a:defRPr/>
              </a:pPr>
              <a:t>25.04.2024</a:t>
            </a:fld>
            <a:endParaRPr lang="it-IT"/>
          </a:p>
        </p:txBody>
      </p:sp>
      <p:sp>
        <p:nvSpPr>
          <p:cNvPr id="3" name="Rectangle 5">
            <a:extLst>
              <a:ext uri="{FF2B5EF4-FFF2-40B4-BE49-F238E27FC236}">
                <a16:creationId xmlns:a16="http://schemas.microsoft.com/office/drawing/2014/main" id="{38C842C6-EE32-0B5A-5D89-1CA4E8A6E6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D1F49AEE-52D5-3160-019F-4D6642756458}"/>
              </a:ext>
            </a:extLst>
          </p:cNvPr>
          <p:cNvSpPr>
            <a:spLocks noGrp="1" noChangeArrowheads="1"/>
          </p:cNvSpPr>
          <p:nvPr>
            <p:ph type="sldNum" sz="quarter" idx="12"/>
          </p:nvPr>
        </p:nvSpPr>
        <p:spPr/>
        <p:txBody>
          <a:bodyPr/>
          <a:lstStyle>
            <a:lvl1pPr>
              <a:defRPr/>
            </a:lvl1pPr>
          </a:lstStyle>
          <a:p>
            <a:pPr>
              <a:defRPr/>
            </a:pPr>
            <a:fld id="{EB50ABA3-8E95-4823-8C2A-D8DDAA5B215C}" type="slidenum">
              <a:rPr lang="it-IT" altLang="en-US"/>
              <a:pPr>
                <a:defRPr/>
              </a:pPr>
              <a:t>‹N›</a:t>
            </a:fld>
            <a:endParaRPr lang="it-IT" altLang="en-US"/>
          </a:p>
        </p:txBody>
      </p:sp>
    </p:spTree>
    <p:extLst>
      <p:ext uri="{BB962C8B-B14F-4D97-AF65-F5344CB8AC3E}">
        <p14:creationId xmlns:p14="http://schemas.microsoft.com/office/powerpoint/2010/main" val="1234985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05BAC9-B4BF-A3F5-4B74-D8E69FDF65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6CCAAE3-8DC4-41FC-BE86-16D15D8FB228}" type="datetime1">
              <a:rPr lang="it-CH"/>
              <a:pPr>
                <a:defRPr/>
              </a:pPr>
              <a:t>25.04.2024</a:t>
            </a:fld>
            <a:endParaRPr lang="it-IT"/>
          </a:p>
        </p:txBody>
      </p:sp>
      <p:sp>
        <p:nvSpPr>
          <p:cNvPr id="6" name="Rectangle 5">
            <a:extLst>
              <a:ext uri="{FF2B5EF4-FFF2-40B4-BE49-F238E27FC236}">
                <a16:creationId xmlns:a16="http://schemas.microsoft.com/office/drawing/2014/main" id="{75AF1A9E-61CD-A3C8-CA44-9709ED1809E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C2186F5-3D7A-C6FE-48B7-CAB5BAFA49A1}"/>
              </a:ext>
            </a:extLst>
          </p:cNvPr>
          <p:cNvSpPr>
            <a:spLocks noGrp="1" noChangeArrowheads="1"/>
          </p:cNvSpPr>
          <p:nvPr>
            <p:ph type="sldNum" sz="quarter" idx="12"/>
          </p:nvPr>
        </p:nvSpPr>
        <p:spPr/>
        <p:txBody>
          <a:bodyPr/>
          <a:lstStyle>
            <a:lvl1pPr>
              <a:defRPr/>
            </a:lvl1pPr>
          </a:lstStyle>
          <a:p>
            <a:pPr>
              <a:defRPr/>
            </a:pPr>
            <a:fld id="{EC1F4777-839A-4B99-81C3-3A4C5690F5B5}" type="slidenum">
              <a:rPr lang="it-IT" altLang="en-US"/>
              <a:pPr>
                <a:defRPr/>
              </a:pPr>
              <a:t>‹N›</a:t>
            </a:fld>
            <a:endParaRPr lang="it-IT" altLang="en-US"/>
          </a:p>
        </p:txBody>
      </p:sp>
    </p:spTree>
    <p:extLst>
      <p:ext uri="{BB962C8B-B14F-4D97-AF65-F5344CB8AC3E}">
        <p14:creationId xmlns:p14="http://schemas.microsoft.com/office/powerpoint/2010/main" val="23145852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AA33F6-A58B-9282-C69C-57BFAF65B5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3608640-84B3-436B-8634-5DD5E153E63D}" type="datetime1">
              <a:rPr lang="it-CH"/>
              <a:pPr>
                <a:defRPr/>
              </a:pPr>
              <a:t>25.04.2024</a:t>
            </a:fld>
            <a:endParaRPr lang="it-IT"/>
          </a:p>
        </p:txBody>
      </p:sp>
      <p:sp>
        <p:nvSpPr>
          <p:cNvPr id="6" name="Rectangle 5">
            <a:extLst>
              <a:ext uri="{FF2B5EF4-FFF2-40B4-BE49-F238E27FC236}">
                <a16:creationId xmlns:a16="http://schemas.microsoft.com/office/drawing/2014/main" id="{56E8482F-A709-8DBE-78ED-C0E4023C5B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4C2C6E6-735C-C4D1-CDD9-2D7E7C4403F8}"/>
              </a:ext>
            </a:extLst>
          </p:cNvPr>
          <p:cNvSpPr>
            <a:spLocks noGrp="1" noChangeArrowheads="1"/>
          </p:cNvSpPr>
          <p:nvPr>
            <p:ph type="sldNum" sz="quarter" idx="12"/>
          </p:nvPr>
        </p:nvSpPr>
        <p:spPr/>
        <p:txBody>
          <a:bodyPr/>
          <a:lstStyle>
            <a:lvl1pPr>
              <a:defRPr/>
            </a:lvl1pPr>
          </a:lstStyle>
          <a:p>
            <a:pPr>
              <a:defRPr/>
            </a:pPr>
            <a:fld id="{D25F4EB2-CE76-4F7E-8E25-4C8103130F7D}" type="slidenum">
              <a:rPr lang="it-IT" altLang="en-US"/>
              <a:pPr>
                <a:defRPr/>
              </a:pPr>
              <a:t>‹N›</a:t>
            </a:fld>
            <a:endParaRPr lang="it-IT" altLang="en-US"/>
          </a:p>
        </p:txBody>
      </p:sp>
    </p:spTree>
    <p:extLst>
      <p:ext uri="{BB962C8B-B14F-4D97-AF65-F5344CB8AC3E}">
        <p14:creationId xmlns:p14="http://schemas.microsoft.com/office/powerpoint/2010/main" val="37634458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8D5073-4663-C61E-F95F-F08E60530D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BD57389-33E1-410B-8CC1-DEF9B864BC3D}" type="datetime1">
              <a:rPr lang="it-CH"/>
              <a:pPr>
                <a:defRPr/>
              </a:pPr>
              <a:t>25.04.2024</a:t>
            </a:fld>
            <a:endParaRPr lang="it-IT"/>
          </a:p>
        </p:txBody>
      </p:sp>
      <p:sp>
        <p:nvSpPr>
          <p:cNvPr id="5" name="Rectangle 5">
            <a:extLst>
              <a:ext uri="{FF2B5EF4-FFF2-40B4-BE49-F238E27FC236}">
                <a16:creationId xmlns:a16="http://schemas.microsoft.com/office/drawing/2014/main" id="{00F0C2DF-C841-4804-87D0-B6C625C0B1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3E02ED4-DD30-1FAA-2780-DEAC5E74904B}"/>
              </a:ext>
            </a:extLst>
          </p:cNvPr>
          <p:cNvSpPr>
            <a:spLocks noGrp="1" noChangeArrowheads="1"/>
          </p:cNvSpPr>
          <p:nvPr>
            <p:ph type="sldNum" sz="quarter" idx="12"/>
          </p:nvPr>
        </p:nvSpPr>
        <p:spPr/>
        <p:txBody>
          <a:bodyPr/>
          <a:lstStyle>
            <a:lvl1pPr>
              <a:defRPr/>
            </a:lvl1pPr>
          </a:lstStyle>
          <a:p>
            <a:pPr>
              <a:defRPr/>
            </a:pPr>
            <a:fld id="{B24AEDBD-0EE8-485F-9345-CD28E1AAD288}" type="slidenum">
              <a:rPr lang="it-IT" altLang="en-US"/>
              <a:pPr>
                <a:defRPr/>
              </a:pPr>
              <a:t>‹N›</a:t>
            </a:fld>
            <a:endParaRPr lang="it-IT" altLang="en-US"/>
          </a:p>
        </p:txBody>
      </p:sp>
    </p:spTree>
    <p:extLst>
      <p:ext uri="{BB962C8B-B14F-4D97-AF65-F5344CB8AC3E}">
        <p14:creationId xmlns:p14="http://schemas.microsoft.com/office/powerpoint/2010/main" val="12445304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761971-3492-02C1-108E-38BF48786B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A5B0992-C362-4970-B919-49E788E5F253}" type="datetime1">
              <a:rPr lang="it-CH"/>
              <a:pPr>
                <a:defRPr/>
              </a:pPr>
              <a:t>25.04.2024</a:t>
            </a:fld>
            <a:endParaRPr lang="it-IT"/>
          </a:p>
        </p:txBody>
      </p:sp>
      <p:sp>
        <p:nvSpPr>
          <p:cNvPr id="5" name="Rectangle 5">
            <a:extLst>
              <a:ext uri="{FF2B5EF4-FFF2-40B4-BE49-F238E27FC236}">
                <a16:creationId xmlns:a16="http://schemas.microsoft.com/office/drawing/2014/main" id="{9F3E24BD-1953-422B-D798-63DB59AC81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732E172-FB09-D401-EF18-2C097F961B49}"/>
              </a:ext>
            </a:extLst>
          </p:cNvPr>
          <p:cNvSpPr>
            <a:spLocks noGrp="1" noChangeArrowheads="1"/>
          </p:cNvSpPr>
          <p:nvPr>
            <p:ph type="sldNum" sz="quarter" idx="12"/>
          </p:nvPr>
        </p:nvSpPr>
        <p:spPr/>
        <p:txBody>
          <a:bodyPr/>
          <a:lstStyle>
            <a:lvl1pPr>
              <a:defRPr/>
            </a:lvl1pPr>
          </a:lstStyle>
          <a:p>
            <a:pPr>
              <a:defRPr/>
            </a:pPr>
            <a:fld id="{268D51A8-F1E0-4644-8856-342E586386C7}" type="slidenum">
              <a:rPr lang="it-IT" altLang="en-US"/>
              <a:pPr>
                <a:defRPr/>
              </a:pPr>
              <a:t>‹N›</a:t>
            </a:fld>
            <a:endParaRPr lang="it-IT" altLang="en-US"/>
          </a:p>
        </p:txBody>
      </p:sp>
    </p:spTree>
    <p:extLst>
      <p:ext uri="{BB962C8B-B14F-4D97-AF65-F5344CB8AC3E}">
        <p14:creationId xmlns:p14="http://schemas.microsoft.com/office/powerpoint/2010/main" val="42650229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B0CF62-18AA-C671-F2E5-9CA6D9BB2C4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EA5F7C3-299F-4974-B997-20C1665D9816}" type="datetime1">
              <a:rPr lang="it-CH"/>
              <a:pPr>
                <a:defRPr/>
              </a:pPr>
              <a:t>25.04.2024</a:t>
            </a:fld>
            <a:endParaRPr lang="it-IT"/>
          </a:p>
        </p:txBody>
      </p:sp>
      <p:sp>
        <p:nvSpPr>
          <p:cNvPr id="6" name="Rectangle 5">
            <a:extLst>
              <a:ext uri="{FF2B5EF4-FFF2-40B4-BE49-F238E27FC236}">
                <a16:creationId xmlns:a16="http://schemas.microsoft.com/office/drawing/2014/main" id="{8285DC93-419D-22CC-3A82-1A1382492D3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F43A867-4E11-5BB1-8B2F-140B164F23B5}"/>
              </a:ext>
            </a:extLst>
          </p:cNvPr>
          <p:cNvSpPr>
            <a:spLocks noGrp="1" noChangeArrowheads="1"/>
          </p:cNvSpPr>
          <p:nvPr>
            <p:ph type="sldNum" sz="quarter" idx="12"/>
          </p:nvPr>
        </p:nvSpPr>
        <p:spPr/>
        <p:txBody>
          <a:bodyPr/>
          <a:lstStyle>
            <a:lvl1pPr>
              <a:defRPr/>
            </a:lvl1pPr>
          </a:lstStyle>
          <a:p>
            <a:pPr>
              <a:defRPr/>
            </a:pPr>
            <a:fld id="{7881059A-F455-4F68-9ACF-42DEADD5B8EC}" type="slidenum">
              <a:rPr lang="it-IT" altLang="en-US"/>
              <a:pPr>
                <a:defRPr/>
              </a:pPr>
              <a:t>‹N›</a:t>
            </a:fld>
            <a:endParaRPr lang="it-IT" altLang="en-US"/>
          </a:p>
        </p:txBody>
      </p:sp>
    </p:spTree>
    <p:extLst>
      <p:ext uri="{BB962C8B-B14F-4D97-AF65-F5344CB8AC3E}">
        <p14:creationId xmlns:p14="http://schemas.microsoft.com/office/powerpoint/2010/main" val="40908878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360ADA-B7BD-F068-94EA-D5EC284B9C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B292611-ACE3-419C-B38E-EE8E955434F5}" type="datetime1">
              <a:rPr lang="it-CH"/>
              <a:pPr>
                <a:defRPr/>
              </a:pPr>
              <a:t>25.04.2024</a:t>
            </a:fld>
            <a:endParaRPr lang="it-IT"/>
          </a:p>
        </p:txBody>
      </p:sp>
      <p:sp>
        <p:nvSpPr>
          <p:cNvPr id="6" name="Rectangle 5">
            <a:extLst>
              <a:ext uri="{FF2B5EF4-FFF2-40B4-BE49-F238E27FC236}">
                <a16:creationId xmlns:a16="http://schemas.microsoft.com/office/drawing/2014/main" id="{C7813C39-9D41-B530-4750-570CC17FFD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00D49A1-0B09-EC87-D73D-392DBF072391}"/>
              </a:ext>
            </a:extLst>
          </p:cNvPr>
          <p:cNvSpPr>
            <a:spLocks noGrp="1" noChangeArrowheads="1"/>
          </p:cNvSpPr>
          <p:nvPr>
            <p:ph type="sldNum" sz="quarter" idx="12"/>
          </p:nvPr>
        </p:nvSpPr>
        <p:spPr/>
        <p:txBody>
          <a:bodyPr/>
          <a:lstStyle>
            <a:lvl1pPr>
              <a:defRPr/>
            </a:lvl1pPr>
          </a:lstStyle>
          <a:p>
            <a:pPr>
              <a:defRPr/>
            </a:pPr>
            <a:fld id="{8A32B550-2E6E-4390-A6BE-83638FC24C2A}" type="slidenum">
              <a:rPr lang="it-IT" altLang="en-US"/>
              <a:pPr>
                <a:defRPr/>
              </a:pPr>
              <a:t>‹N›</a:t>
            </a:fld>
            <a:endParaRPr lang="it-IT" altLang="en-US"/>
          </a:p>
        </p:txBody>
      </p:sp>
    </p:spTree>
    <p:extLst>
      <p:ext uri="{BB962C8B-B14F-4D97-AF65-F5344CB8AC3E}">
        <p14:creationId xmlns:p14="http://schemas.microsoft.com/office/powerpoint/2010/main" val="217669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7E927D-21CA-727A-FD72-2060E9FCCA04}"/>
              </a:ext>
            </a:extLst>
          </p:cNvPr>
          <p:cNvSpPr>
            <a:spLocks noGrp="1" noChangeArrowheads="1"/>
          </p:cNvSpPr>
          <p:nvPr>
            <p:ph type="dt" sz="half" idx="10"/>
          </p:nvPr>
        </p:nvSpPr>
        <p:spPr>
          <a:ln/>
        </p:spPr>
        <p:txBody>
          <a:bodyPr/>
          <a:lstStyle>
            <a:lvl1pPr>
              <a:defRPr/>
            </a:lvl1pPr>
          </a:lstStyle>
          <a:p>
            <a:pPr>
              <a:defRPr/>
            </a:pPr>
            <a:fld id="{30CD506E-052A-4506-9A02-F7E2C4524745}" type="datetime1">
              <a:rPr lang="it-CH"/>
              <a:pPr>
                <a:defRPr/>
              </a:pPr>
              <a:t>25.04.2024</a:t>
            </a:fld>
            <a:endParaRPr lang="it-IT"/>
          </a:p>
        </p:txBody>
      </p:sp>
      <p:sp>
        <p:nvSpPr>
          <p:cNvPr id="6" name="Rectangle 5">
            <a:extLst>
              <a:ext uri="{FF2B5EF4-FFF2-40B4-BE49-F238E27FC236}">
                <a16:creationId xmlns:a16="http://schemas.microsoft.com/office/drawing/2014/main" id="{7A368031-3977-0686-43E6-A3F3DE26506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80D8EDE-3441-2BB4-33FD-354AE7F26843}"/>
              </a:ext>
            </a:extLst>
          </p:cNvPr>
          <p:cNvSpPr>
            <a:spLocks noGrp="1" noChangeArrowheads="1"/>
          </p:cNvSpPr>
          <p:nvPr>
            <p:ph type="sldNum" sz="quarter" idx="12"/>
          </p:nvPr>
        </p:nvSpPr>
        <p:spPr>
          <a:ln/>
        </p:spPr>
        <p:txBody>
          <a:bodyPr/>
          <a:lstStyle>
            <a:lvl1pPr>
              <a:defRPr/>
            </a:lvl1pPr>
          </a:lstStyle>
          <a:p>
            <a:pPr>
              <a:defRPr/>
            </a:pPr>
            <a:fld id="{6471DACB-812E-4B26-935A-BDC9764AB54D}" type="slidenum">
              <a:rPr lang="it-IT" altLang="en-US"/>
              <a:pPr>
                <a:defRPr/>
              </a:pPr>
              <a:t>‹N›</a:t>
            </a:fld>
            <a:endParaRPr lang="it-IT" altLang="en-US"/>
          </a:p>
        </p:txBody>
      </p:sp>
    </p:spTree>
    <p:extLst>
      <p:ext uri="{BB962C8B-B14F-4D97-AF65-F5344CB8AC3E}">
        <p14:creationId xmlns:p14="http://schemas.microsoft.com/office/powerpoint/2010/main" val="17031373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1ED4F0F-4E54-DBCC-F657-79DDA822D2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5304300-6977-44CB-BC51-DFC2453DCC5F}" type="datetime1">
              <a:rPr lang="it-CH"/>
              <a:pPr>
                <a:defRPr/>
              </a:pPr>
              <a:t>25.04.2024</a:t>
            </a:fld>
            <a:endParaRPr lang="it-IT"/>
          </a:p>
        </p:txBody>
      </p:sp>
      <p:sp>
        <p:nvSpPr>
          <p:cNvPr id="4" name="Rectangle 5">
            <a:extLst>
              <a:ext uri="{FF2B5EF4-FFF2-40B4-BE49-F238E27FC236}">
                <a16:creationId xmlns:a16="http://schemas.microsoft.com/office/drawing/2014/main" id="{BD0EF212-7FCB-FEC2-A65A-5869E20B4E4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5574155-AEFE-EB9A-4DE5-76333DEDDEE5}"/>
              </a:ext>
            </a:extLst>
          </p:cNvPr>
          <p:cNvSpPr>
            <a:spLocks noGrp="1" noChangeArrowheads="1"/>
          </p:cNvSpPr>
          <p:nvPr>
            <p:ph type="sldNum" sz="quarter" idx="12"/>
          </p:nvPr>
        </p:nvSpPr>
        <p:spPr/>
        <p:txBody>
          <a:bodyPr/>
          <a:lstStyle>
            <a:lvl1pPr>
              <a:defRPr/>
            </a:lvl1pPr>
          </a:lstStyle>
          <a:p>
            <a:pPr>
              <a:defRPr/>
            </a:pPr>
            <a:fld id="{C430F1BE-C35A-44EF-9381-BF490FA90F09}" type="slidenum">
              <a:rPr lang="it-IT" altLang="en-US"/>
              <a:pPr>
                <a:defRPr/>
              </a:pPr>
              <a:t>‹N›</a:t>
            </a:fld>
            <a:endParaRPr lang="it-IT" altLang="en-US"/>
          </a:p>
        </p:txBody>
      </p:sp>
    </p:spTree>
    <p:extLst>
      <p:ext uri="{BB962C8B-B14F-4D97-AF65-F5344CB8AC3E}">
        <p14:creationId xmlns:p14="http://schemas.microsoft.com/office/powerpoint/2010/main" val="42670843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1462DF6-9357-CB96-03A4-FA37FA27673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6664FE9-BB0C-46CC-AA85-C7A2CF70431C}" type="datetime1">
              <a:rPr lang="it-CH"/>
              <a:pPr>
                <a:defRPr/>
              </a:pPr>
              <a:t>25.04.2024</a:t>
            </a:fld>
            <a:endParaRPr lang="it-IT"/>
          </a:p>
        </p:txBody>
      </p:sp>
      <p:sp>
        <p:nvSpPr>
          <p:cNvPr id="7" name="Rectangle 5">
            <a:extLst>
              <a:ext uri="{FF2B5EF4-FFF2-40B4-BE49-F238E27FC236}">
                <a16:creationId xmlns:a16="http://schemas.microsoft.com/office/drawing/2014/main" id="{3CFE1360-EB01-7106-F449-9B192DBC65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C32C80B-88E1-10F6-E093-3267F73970AD}"/>
              </a:ext>
            </a:extLst>
          </p:cNvPr>
          <p:cNvSpPr>
            <a:spLocks noGrp="1" noChangeArrowheads="1"/>
          </p:cNvSpPr>
          <p:nvPr>
            <p:ph type="sldNum" sz="quarter" idx="12"/>
          </p:nvPr>
        </p:nvSpPr>
        <p:spPr/>
        <p:txBody>
          <a:bodyPr/>
          <a:lstStyle>
            <a:lvl1pPr>
              <a:defRPr/>
            </a:lvl1pPr>
          </a:lstStyle>
          <a:p>
            <a:pPr>
              <a:defRPr/>
            </a:pPr>
            <a:fld id="{9E1A0CBD-6E4F-44A2-8D4F-2D41F72CECC7}" type="slidenum">
              <a:rPr lang="it-IT" altLang="en-US"/>
              <a:pPr>
                <a:defRPr/>
              </a:pPr>
              <a:t>‹N›</a:t>
            </a:fld>
            <a:endParaRPr lang="it-IT" altLang="en-US"/>
          </a:p>
        </p:txBody>
      </p:sp>
    </p:spTree>
    <p:extLst>
      <p:ext uri="{BB962C8B-B14F-4D97-AF65-F5344CB8AC3E}">
        <p14:creationId xmlns:p14="http://schemas.microsoft.com/office/powerpoint/2010/main" val="26994496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4DD2A5-7225-5D1A-751D-7DECAF69FDB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1C19DBE-E24B-4135-8042-676AFBAE67E7}" type="datetime1">
              <a:rPr lang="it-CH"/>
              <a:pPr>
                <a:defRPr/>
              </a:pPr>
              <a:t>25.04.2024</a:t>
            </a:fld>
            <a:endParaRPr lang="it-IT"/>
          </a:p>
        </p:txBody>
      </p:sp>
      <p:sp>
        <p:nvSpPr>
          <p:cNvPr id="8" name="Rectangle 5">
            <a:extLst>
              <a:ext uri="{FF2B5EF4-FFF2-40B4-BE49-F238E27FC236}">
                <a16:creationId xmlns:a16="http://schemas.microsoft.com/office/drawing/2014/main" id="{8EB5DA8E-7AA7-6D8A-7ACE-7A4CA98B26A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6844058-E045-9D3D-0140-01D2991A1C51}"/>
              </a:ext>
            </a:extLst>
          </p:cNvPr>
          <p:cNvSpPr>
            <a:spLocks noGrp="1" noChangeArrowheads="1"/>
          </p:cNvSpPr>
          <p:nvPr>
            <p:ph type="sldNum" sz="quarter" idx="12"/>
          </p:nvPr>
        </p:nvSpPr>
        <p:spPr/>
        <p:txBody>
          <a:bodyPr/>
          <a:lstStyle>
            <a:lvl1pPr>
              <a:defRPr/>
            </a:lvl1pPr>
          </a:lstStyle>
          <a:p>
            <a:pPr>
              <a:defRPr/>
            </a:pPr>
            <a:fld id="{E11D4F08-F10D-4D79-AD75-F1F74F0489B5}" type="slidenum">
              <a:rPr lang="it-IT" altLang="en-US"/>
              <a:pPr>
                <a:defRPr/>
              </a:pPr>
              <a:t>‹N›</a:t>
            </a:fld>
            <a:endParaRPr lang="it-IT" altLang="en-US"/>
          </a:p>
        </p:txBody>
      </p:sp>
    </p:spTree>
    <p:extLst>
      <p:ext uri="{BB962C8B-B14F-4D97-AF65-F5344CB8AC3E}">
        <p14:creationId xmlns:p14="http://schemas.microsoft.com/office/powerpoint/2010/main" val="3710203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8290BFF-547A-8EE7-3B16-C16A4DAD5D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FDF050E-D229-473D-AEC1-BD75E9E66B84}" type="datetime1">
              <a:rPr lang="it-CH"/>
              <a:pPr>
                <a:defRPr/>
              </a:pPr>
              <a:t>25.04.2024</a:t>
            </a:fld>
            <a:endParaRPr lang="it-IT"/>
          </a:p>
        </p:txBody>
      </p:sp>
      <p:sp>
        <p:nvSpPr>
          <p:cNvPr id="7" name="Rectangle 5">
            <a:extLst>
              <a:ext uri="{FF2B5EF4-FFF2-40B4-BE49-F238E27FC236}">
                <a16:creationId xmlns:a16="http://schemas.microsoft.com/office/drawing/2014/main" id="{099E67DF-4017-FAC3-7586-8BFDE1961E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F622243-4BB1-DAE7-F750-CAC70117A2CE}"/>
              </a:ext>
            </a:extLst>
          </p:cNvPr>
          <p:cNvSpPr>
            <a:spLocks noGrp="1" noChangeArrowheads="1"/>
          </p:cNvSpPr>
          <p:nvPr>
            <p:ph type="sldNum" sz="quarter" idx="12"/>
          </p:nvPr>
        </p:nvSpPr>
        <p:spPr/>
        <p:txBody>
          <a:bodyPr/>
          <a:lstStyle>
            <a:lvl1pPr>
              <a:defRPr/>
            </a:lvl1pPr>
          </a:lstStyle>
          <a:p>
            <a:pPr>
              <a:defRPr/>
            </a:pPr>
            <a:fld id="{FBE22419-99A7-4577-82CF-C75EAFBD71B6}" type="slidenum">
              <a:rPr lang="it-IT" altLang="en-US"/>
              <a:pPr>
                <a:defRPr/>
              </a:pPr>
              <a:t>‹N›</a:t>
            </a:fld>
            <a:endParaRPr lang="it-IT" altLang="en-US"/>
          </a:p>
        </p:txBody>
      </p:sp>
    </p:spTree>
    <p:extLst>
      <p:ext uri="{BB962C8B-B14F-4D97-AF65-F5344CB8AC3E}">
        <p14:creationId xmlns:p14="http://schemas.microsoft.com/office/powerpoint/2010/main" val="3456648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C193330-56CD-3A46-28EB-DB8B203F713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D9383FF-864C-48C2-A997-9BD8680BF88A}" type="datetime1">
              <a:rPr lang="it-CH"/>
              <a:pPr>
                <a:defRPr/>
              </a:pPr>
              <a:t>25.04.2024</a:t>
            </a:fld>
            <a:endParaRPr lang="it-IT"/>
          </a:p>
        </p:txBody>
      </p:sp>
      <p:sp>
        <p:nvSpPr>
          <p:cNvPr id="6" name="Rectangle 5">
            <a:extLst>
              <a:ext uri="{FF2B5EF4-FFF2-40B4-BE49-F238E27FC236}">
                <a16:creationId xmlns:a16="http://schemas.microsoft.com/office/drawing/2014/main" id="{312EE09F-826B-13EC-674B-6E787D346C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F9205D4-2269-6360-A010-9949E381B0AB}"/>
              </a:ext>
            </a:extLst>
          </p:cNvPr>
          <p:cNvSpPr>
            <a:spLocks noGrp="1" noChangeArrowheads="1"/>
          </p:cNvSpPr>
          <p:nvPr>
            <p:ph type="sldNum" sz="quarter" idx="12"/>
          </p:nvPr>
        </p:nvSpPr>
        <p:spPr/>
        <p:txBody>
          <a:bodyPr/>
          <a:lstStyle>
            <a:lvl1pPr>
              <a:defRPr/>
            </a:lvl1pPr>
          </a:lstStyle>
          <a:p>
            <a:pPr>
              <a:defRPr/>
            </a:pPr>
            <a:fld id="{453E6A25-D6DD-45CA-AF2B-6F990C73192D}" type="slidenum">
              <a:rPr lang="it-IT" altLang="en-US"/>
              <a:pPr>
                <a:defRPr/>
              </a:pPr>
              <a:t>‹N›</a:t>
            </a:fld>
            <a:endParaRPr lang="it-IT" altLang="en-US"/>
          </a:p>
        </p:txBody>
      </p:sp>
    </p:spTree>
    <p:extLst>
      <p:ext uri="{BB962C8B-B14F-4D97-AF65-F5344CB8AC3E}">
        <p14:creationId xmlns:p14="http://schemas.microsoft.com/office/powerpoint/2010/main" val="25140852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F7B1546-97AE-D6E4-82F0-B2820DD7C6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E4102E8-0E9D-46D1-961D-29E529D8ED6A}" type="datetime1">
              <a:rPr lang="it-CH"/>
              <a:pPr>
                <a:defRPr/>
              </a:pPr>
              <a:t>25.04.2024</a:t>
            </a:fld>
            <a:endParaRPr lang="it-IT"/>
          </a:p>
        </p:txBody>
      </p:sp>
      <p:sp>
        <p:nvSpPr>
          <p:cNvPr id="7" name="Rectangle 5">
            <a:extLst>
              <a:ext uri="{FF2B5EF4-FFF2-40B4-BE49-F238E27FC236}">
                <a16:creationId xmlns:a16="http://schemas.microsoft.com/office/drawing/2014/main" id="{44511662-DA71-90BB-886C-D646872A0F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D162179-E51D-8EDB-2F83-22015A9304FA}"/>
              </a:ext>
            </a:extLst>
          </p:cNvPr>
          <p:cNvSpPr>
            <a:spLocks noGrp="1" noChangeArrowheads="1"/>
          </p:cNvSpPr>
          <p:nvPr>
            <p:ph type="sldNum" sz="quarter" idx="12"/>
          </p:nvPr>
        </p:nvSpPr>
        <p:spPr/>
        <p:txBody>
          <a:bodyPr/>
          <a:lstStyle>
            <a:lvl1pPr>
              <a:defRPr/>
            </a:lvl1pPr>
          </a:lstStyle>
          <a:p>
            <a:pPr>
              <a:defRPr/>
            </a:pPr>
            <a:fld id="{DD913079-167B-4BF6-AF98-8F338587D3B9}" type="slidenum">
              <a:rPr lang="it-IT" altLang="en-US"/>
              <a:pPr>
                <a:defRPr/>
              </a:pPr>
              <a:t>‹N›</a:t>
            </a:fld>
            <a:endParaRPr lang="it-IT" altLang="en-US"/>
          </a:p>
        </p:txBody>
      </p:sp>
    </p:spTree>
    <p:extLst>
      <p:ext uri="{BB962C8B-B14F-4D97-AF65-F5344CB8AC3E}">
        <p14:creationId xmlns:p14="http://schemas.microsoft.com/office/powerpoint/2010/main" val="3084546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C51CCD-5BC1-09B0-3EE3-A79DC486B1AB}"/>
              </a:ext>
            </a:extLst>
          </p:cNvPr>
          <p:cNvSpPr>
            <a:spLocks noGrp="1" noChangeArrowheads="1"/>
          </p:cNvSpPr>
          <p:nvPr>
            <p:ph type="dt" sz="half" idx="10"/>
          </p:nvPr>
        </p:nvSpPr>
        <p:spPr>
          <a:ln/>
        </p:spPr>
        <p:txBody>
          <a:bodyPr/>
          <a:lstStyle>
            <a:lvl1pPr>
              <a:defRPr/>
            </a:lvl1pPr>
          </a:lstStyle>
          <a:p>
            <a:pPr>
              <a:defRPr/>
            </a:pPr>
            <a:fld id="{C6377A97-90F8-4E78-8DA0-9460734457E8}" type="datetime1">
              <a:rPr lang="it-CH"/>
              <a:pPr>
                <a:defRPr/>
              </a:pPr>
              <a:t>25.04.2024</a:t>
            </a:fld>
            <a:endParaRPr lang="it-IT"/>
          </a:p>
        </p:txBody>
      </p:sp>
      <p:sp>
        <p:nvSpPr>
          <p:cNvPr id="5" name="Rectangle 5">
            <a:extLst>
              <a:ext uri="{FF2B5EF4-FFF2-40B4-BE49-F238E27FC236}">
                <a16:creationId xmlns:a16="http://schemas.microsoft.com/office/drawing/2014/main" id="{1698C8EC-0560-06FC-8890-B92E2A66630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A8D690D-5B43-742E-A5BB-EB85AA09A969}"/>
              </a:ext>
            </a:extLst>
          </p:cNvPr>
          <p:cNvSpPr>
            <a:spLocks noGrp="1" noChangeArrowheads="1"/>
          </p:cNvSpPr>
          <p:nvPr>
            <p:ph type="sldNum" sz="quarter" idx="12"/>
          </p:nvPr>
        </p:nvSpPr>
        <p:spPr>
          <a:ln/>
        </p:spPr>
        <p:txBody>
          <a:bodyPr/>
          <a:lstStyle>
            <a:lvl1pPr>
              <a:defRPr/>
            </a:lvl1pPr>
          </a:lstStyle>
          <a:p>
            <a:pPr>
              <a:defRPr/>
            </a:pPr>
            <a:fld id="{7398C6DA-BCEA-4E03-81E2-814A33A53B32}" type="slidenum">
              <a:rPr lang="it-IT" altLang="en-US"/>
              <a:pPr>
                <a:defRPr/>
              </a:pPr>
              <a:t>‹N›</a:t>
            </a:fld>
            <a:endParaRPr lang="it-IT" altLang="en-US"/>
          </a:p>
        </p:txBody>
      </p:sp>
    </p:spTree>
    <p:extLst>
      <p:ext uri="{BB962C8B-B14F-4D97-AF65-F5344CB8AC3E}">
        <p14:creationId xmlns:p14="http://schemas.microsoft.com/office/powerpoint/2010/main" val="11213897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FB8BC-C9E1-8306-9DA2-DF6CD601B1D1}"/>
              </a:ext>
            </a:extLst>
          </p:cNvPr>
          <p:cNvSpPr>
            <a:spLocks noGrp="1" noChangeArrowheads="1"/>
          </p:cNvSpPr>
          <p:nvPr>
            <p:ph type="dt" sz="half" idx="10"/>
          </p:nvPr>
        </p:nvSpPr>
        <p:spPr>
          <a:ln/>
        </p:spPr>
        <p:txBody>
          <a:bodyPr/>
          <a:lstStyle>
            <a:lvl1pPr>
              <a:defRPr/>
            </a:lvl1pPr>
          </a:lstStyle>
          <a:p>
            <a:pPr>
              <a:defRPr/>
            </a:pPr>
            <a:fld id="{749A055E-0D8C-405D-B97D-7149755CB249}" type="datetime1">
              <a:rPr lang="it-CH"/>
              <a:pPr>
                <a:defRPr/>
              </a:pPr>
              <a:t>25.04.2024</a:t>
            </a:fld>
            <a:endParaRPr lang="it-IT"/>
          </a:p>
        </p:txBody>
      </p:sp>
      <p:sp>
        <p:nvSpPr>
          <p:cNvPr id="5" name="Rectangle 5">
            <a:extLst>
              <a:ext uri="{FF2B5EF4-FFF2-40B4-BE49-F238E27FC236}">
                <a16:creationId xmlns:a16="http://schemas.microsoft.com/office/drawing/2014/main" id="{4B953A31-A74A-88F9-ED93-A38DC48D35E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96A98CD-F667-D56D-1B7A-B55A05388A14}"/>
              </a:ext>
            </a:extLst>
          </p:cNvPr>
          <p:cNvSpPr>
            <a:spLocks noGrp="1" noChangeArrowheads="1"/>
          </p:cNvSpPr>
          <p:nvPr>
            <p:ph type="sldNum" sz="quarter" idx="12"/>
          </p:nvPr>
        </p:nvSpPr>
        <p:spPr>
          <a:ln/>
        </p:spPr>
        <p:txBody>
          <a:bodyPr/>
          <a:lstStyle>
            <a:lvl1pPr>
              <a:defRPr/>
            </a:lvl1pPr>
          </a:lstStyle>
          <a:p>
            <a:pPr>
              <a:defRPr/>
            </a:pPr>
            <a:fld id="{E9F71CF0-EE99-4650-B10F-6B3FCB694467}" type="slidenum">
              <a:rPr lang="it-IT" altLang="en-US"/>
              <a:pPr>
                <a:defRPr/>
              </a:pPr>
              <a:t>‹N›</a:t>
            </a:fld>
            <a:endParaRPr lang="it-IT" altLang="en-US"/>
          </a:p>
        </p:txBody>
      </p:sp>
    </p:spTree>
    <p:extLst>
      <p:ext uri="{BB962C8B-B14F-4D97-AF65-F5344CB8AC3E}">
        <p14:creationId xmlns:p14="http://schemas.microsoft.com/office/powerpoint/2010/main" val="6644366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D7AEF5D-02A8-17D6-C32C-0E9205E581AB}"/>
              </a:ext>
            </a:extLst>
          </p:cNvPr>
          <p:cNvSpPr>
            <a:spLocks noGrp="1" noChangeArrowheads="1"/>
          </p:cNvSpPr>
          <p:nvPr>
            <p:ph type="dt" sz="half" idx="10"/>
          </p:nvPr>
        </p:nvSpPr>
        <p:spPr>
          <a:ln/>
        </p:spPr>
        <p:txBody>
          <a:bodyPr/>
          <a:lstStyle>
            <a:lvl1pPr>
              <a:defRPr/>
            </a:lvl1pPr>
          </a:lstStyle>
          <a:p>
            <a:pPr>
              <a:defRPr/>
            </a:pPr>
            <a:fld id="{3C342013-0057-458A-9693-FA366984A7DF}" type="datetime1">
              <a:rPr lang="it-CH"/>
              <a:pPr>
                <a:defRPr/>
              </a:pPr>
              <a:t>25.04.2024</a:t>
            </a:fld>
            <a:endParaRPr lang="it-IT"/>
          </a:p>
        </p:txBody>
      </p:sp>
      <p:sp>
        <p:nvSpPr>
          <p:cNvPr id="5" name="Rectangle 5">
            <a:extLst>
              <a:ext uri="{FF2B5EF4-FFF2-40B4-BE49-F238E27FC236}">
                <a16:creationId xmlns:a16="http://schemas.microsoft.com/office/drawing/2014/main" id="{B43532DD-D046-6941-0864-371DDCCF672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FAFEAA9-755D-5B31-D421-979D78B57B13}"/>
              </a:ext>
            </a:extLst>
          </p:cNvPr>
          <p:cNvSpPr>
            <a:spLocks noGrp="1" noChangeArrowheads="1"/>
          </p:cNvSpPr>
          <p:nvPr>
            <p:ph type="sldNum" sz="quarter" idx="12"/>
          </p:nvPr>
        </p:nvSpPr>
        <p:spPr>
          <a:ln/>
        </p:spPr>
        <p:txBody>
          <a:bodyPr/>
          <a:lstStyle>
            <a:lvl1pPr>
              <a:defRPr/>
            </a:lvl1pPr>
          </a:lstStyle>
          <a:p>
            <a:pPr>
              <a:defRPr/>
            </a:pPr>
            <a:fld id="{273F7A4A-3CBE-4E80-8F44-651EBFDCDCDA}" type="slidenum">
              <a:rPr lang="it-IT" altLang="en-US"/>
              <a:pPr>
                <a:defRPr/>
              </a:pPr>
              <a:t>‹N›</a:t>
            </a:fld>
            <a:endParaRPr lang="it-IT" altLang="en-US"/>
          </a:p>
        </p:txBody>
      </p:sp>
    </p:spTree>
    <p:extLst>
      <p:ext uri="{BB962C8B-B14F-4D97-AF65-F5344CB8AC3E}">
        <p14:creationId xmlns:p14="http://schemas.microsoft.com/office/powerpoint/2010/main" val="25430498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FDB8034-1269-22B3-0C05-28E1658B6B57}"/>
              </a:ext>
            </a:extLst>
          </p:cNvPr>
          <p:cNvSpPr>
            <a:spLocks noGrp="1" noChangeArrowheads="1"/>
          </p:cNvSpPr>
          <p:nvPr>
            <p:ph type="dt" sz="half" idx="10"/>
          </p:nvPr>
        </p:nvSpPr>
        <p:spPr>
          <a:ln/>
        </p:spPr>
        <p:txBody>
          <a:bodyPr/>
          <a:lstStyle>
            <a:lvl1pPr>
              <a:defRPr/>
            </a:lvl1pPr>
          </a:lstStyle>
          <a:p>
            <a:pPr>
              <a:defRPr/>
            </a:pPr>
            <a:fld id="{15ADBE7F-72B8-4927-97AB-A8CB080F0BB5}" type="datetime1">
              <a:rPr lang="it-CH"/>
              <a:pPr>
                <a:defRPr/>
              </a:pPr>
              <a:t>25.04.2024</a:t>
            </a:fld>
            <a:endParaRPr lang="it-IT"/>
          </a:p>
        </p:txBody>
      </p:sp>
      <p:sp>
        <p:nvSpPr>
          <p:cNvPr id="6" name="Rectangle 5">
            <a:extLst>
              <a:ext uri="{FF2B5EF4-FFF2-40B4-BE49-F238E27FC236}">
                <a16:creationId xmlns:a16="http://schemas.microsoft.com/office/drawing/2014/main" id="{34402EE0-1456-E89D-A823-51311DE5462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3297CF8-24ED-A983-A9EC-9290C19E0143}"/>
              </a:ext>
            </a:extLst>
          </p:cNvPr>
          <p:cNvSpPr>
            <a:spLocks noGrp="1" noChangeArrowheads="1"/>
          </p:cNvSpPr>
          <p:nvPr>
            <p:ph type="sldNum" sz="quarter" idx="12"/>
          </p:nvPr>
        </p:nvSpPr>
        <p:spPr>
          <a:ln/>
        </p:spPr>
        <p:txBody>
          <a:bodyPr/>
          <a:lstStyle>
            <a:lvl1pPr>
              <a:defRPr/>
            </a:lvl1pPr>
          </a:lstStyle>
          <a:p>
            <a:pPr>
              <a:defRPr/>
            </a:pPr>
            <a:fld id="{FDD8B609-23D9-42EB-BE50-0D9B8FC4369C}" type="slidenum">
              <a:rPr lang="it-IT" altLang="en-US"/>
              <a:pPr>
                <a:defRPr/>
              </a:pPr>
              <a:t>‹N›</a:t>
            </a:fld>
            <a:endParaRPr lang="it-IT" altLang="en-US"/>
          </a:p>
        </p:txBody>
      </p:sp>
    </p:spTree>
    <p:extLst>
      <p:ext uri="{BB962C8B-B14F-4D97-AF65-F5344CB8AC3E}">
        <p14:creationId xmlns:p14="http://schemas.microsoft.com/office/powerpoint/2010/main" val="2775700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07DFC3-8728-5AAB-C41B-7EC526C1B3A3}"/>
              </a:ext>
            </a:extLst>
          </p:cNvPr>
          <p:cNvSpPr>
            <a:spLocks noGrp="1" noChangeArrowheads="1"/>
          </p:cNvSpPr>
          <p:nvPr>
            <p:ph type="dt" sz="half" idx="10"/>
          </p:nvPr>
        </p:nvSpPr>
        <p:spPr>
          <a:ln/>
        </p:spPr>
        <p:txBody>
          <a:bodyPr/>
          <a:lstStyle>
            <a:lvl1pPr>
              <a:defRPr/>
            </a:lvl1pPr>
          </a:lstStyle>
          <a:p>
            <a:pPr>
              <a:defRPr/>
            </a:pPr>
            <a:fld id="{D07951AC-FFEE-4EBF-BB59-CDD6D272A78D}" type="datetime1">
              <a:rPr lang="it-CH"/>
              <a:pPr>
                <a:defRPr/>
              </a:pPr>
              <a:t>25.04.2024</a:t>
            </a:fld>
            <a:endParaRPr lang="it-IT"/>
          </a:p>
        </p:txBody>
      </p:sp>
      <p:sp>
        <p:nvSpPr>
          <p:cNvPr id="6" name="Rectangle 5">
            <a:extLst>
              <a:ext uri="{FF2B5EF4-FFF2-40B4-BE49-F238E27FC236}">
                <a16:creationId xmlns:a16="http://schemas.microsoft.com/office/drawing/2014/main" id="{FC2DE07A-DBD4-C03F-9A33-A578D5D10DE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FDC3252-E11A-EAFF-0264-A878A59CC516}"/>
              </a:ext>
            </a:extLst>
          </p:cNvPr>
          <p:cNvSpPr>
            <a:spLocks noGrp="1" noChangeArrowheads="1"/>
          </p:cNvSpPr>
          <p:nvPr>
            <p:ph type="sldNum" sz="quarter" idx="12"/>
          </p:nvPr>
        </p:nvSpPr>
        <p:spPr>
          <a:ln/>
        </p:spPr>
        <p:txBody>
          <a:bodyPr/>
          <a:lstStyle>
            <a:lvl1pPr>
              <a:defRPr/>
            </a:lvl1pPr>
          </a:lstStyle>
          <a:p>
            <a:pPr>
              <a:defRPr/>
            </a:pPr>
            <a:fld id="{D4A76B97-E2AB-45B7-9B1B-25E54FC16C4E}" type="slidenum">
              <a:rPr lang="it-IT" altLang="en-US"/>
              <a:pPr>
                <a:defRPr/>
              </a:pPr>
              <a:t>‹N›</a:t>
            </a:fld>
            <a:endParaRPr lang="it-IT" altLang="en-US"/>
          </a:p>
        </p:txBody>
      </p:sp>
    </p:spTree>
    <p:extLst>
      <p:ext uri="{BB962C8B-B14F-4D97-AF65-F5344CB8AC3E}">
        <p14:creationId xmlns:p14="http://schemas.microsoft.com/office/powerpoint/2010/main" val="41972317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953B910-48FD-78FF-B083-89AB0C287965}"/>
              </a:ext>
            </a:extLst>
          </p:cNvPr>
          <p:cNvSpPr>
            <a:spLocks noGrp="1" noChangeArrowheads="1"/>
          </p:cNvSpPr>
          <p:nvPr>
            <p:ph type="dt" sz="half" idx="10"/>
          </p:nvPr>
        </p:nvSpPr>
        <p:spPr>
          <a:ln/>
        </p:spPr>
        <p:txBody>
          <a:bodyPr/>
          <a:lstStyle>
            <a:lvl1pPr>
              <a:defRPr/>
            </a:lvl1pPr>
          </a:lstStyle>
          <a:p>
            <a:pPr>
              <a:defRPr/>
            </a:pPr>
            <a:fld id="{280F1D5E-B882-4DBD-9692-ACBFAD46D619}" type="datetime1">
              <a:rPr lang="it-CH"/>
              <a:pPr>
                <a:defRPr/>
              </a:pPr>
              <a:t>25.04.2024</a:t>
            </a:fld>
            <a:endParaRPr lang="it-IT"/>
          </a:p>
        </p:txBody>
      </p:sp>
      <p:sp>
        <p:nvSpPr>
          <p:cNvPr id="8" name="Rectangle 5">
            <a:extLst>
              <a:ext uri="{FF2B5EF4-FFF2-40B4-BE49-F238E27FC236}">
                <a16:creationId xmlns:a16="http://schemas.microsoft.com/office/drawing/2014/main" id="{34F305DE-C4DB-89A4-ECDA-8B2D8015E08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CEBF7A8F-0A58-9923-799A-8B86208F8C95}"/>
              </a:ext>
            </a:extLst>
          </p:cNvPr>
          <p:cNvSpPr>
            <a:spLocks noGrp="1" noChangeArrowheads="1"/>
          </p:cNvSpPr>
          <p:nvPr>
            <p:ph type="sldNum" sz="quarter" idx="12"/>
          </p:nvPr>
        </p:nvSpPr>
        <p:spPr>
          <a:ln/>
        </p:spPr>
        <p:txBody>
          <a:bodyPr/>
          <a:lstStyle>
            <a:lvl1pPr>
              <a:defRPr/>
            </a:lvl1pPr>
          </a:lstStyle>
          <a:p>
            <a:pPr>
              <a:defRPr/>
            </a:pPr>
            <a:fld id="{4EC74B1E-545B-4C24-9715-955BB8BCE513}" type="slidenum">
              <a:rPr lang="it-IT" altLang="en-US"/>
              <a:pPr>
                <a:defRPr/>
              </a:pPr>
              <a:t>‹N›</a:t>
            </a:fld>
            <a:endParaRPr lang="it-IT" altLang="en-US"/>
          </a:p>
        </p:txBody>
      </p:sp>
    </p:spTree>
    <p:extLst>
      <p:ext uri="{BB962C8B-B14F-4D97-AF65-F5344CB8AC3E}">
        <p14:creationId xmlns:p14="http://schemas.microsoft.com/office/powerpoint/2010/main" val="17072123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E9AB7B2-A1DC-768F-41F7-F9C4A89EED87}"/>
              </a:ext>
            </a:extLst>
          </p:cNvPr>
          <p:cNvSpPr>
            <a:spLocks noGrp="1" noChangeArrowheads="1"/>
          </p:cNvSpPr>
          <p:nvPr>
            <p:ph type="dt" sz="half" idx="10"/>
          </p:nvPr>
        </p:nvSpPr>
        <p:spPr>
          <a:ln/>
        </p:spPr>
        <p:txBody>
          <a:bodyPr/>
          <a:lstStyle>
            <a:lvl1pPr>
              <a:defRPr/>
            </a:lvl1pPr>
          </a:lstStyle>
          <a:p>
            <a:pPr>
              <a:defRPr/>
            </a:pPr>
            <a:fld id="{F943829A-F89E-4CF2-AD16-E0E3D10C67DF}" type="datetime1">
              <a:rPr lang="it-CH"/>
              <a:pPr>
                <a:defRPr/>
              </a:pPr>
              <a:t>25.04.2024</a:t>
            </a:fld>
            <a:endParaRPr lang="it-IT"/>
          </a:p>
        </p:txBody>
      </p:sp>
      <p:sp>
        <p:nvSpPr>
          <p:cNvPr id="4" name="Rectangle 5">
            <a:extLst>
              <a:ext uri="{FF2B5EF4-FFF2-40B4-BE49-F238E27FC236}">
                <a16:creationId xmlns:a16="http://schemas.microsoft.com/office/drawing/2014/main" id="{7D6CFEE8-44C4-6169-6AF4-FAC3A1D1BB5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11B4D27-4B64-CAA6-2A7F-CDF188E418CB}"/>
              </a:ext>
            </a:extLst>
          </p:cNvPr>
          <p:cNvSpPr>
            <a:spLocks noGrp="1" noChangeArrowheads="1"/>
          </p:cNvSpPr>
          <p:nvPr>
            <p:ph type="sldNum" sz="quarter" idx="12"/>
          </p:nvPr>
        </p:nvSpPr>
        <p:spPr>
          <a:ln/>
        </p:spPr>
        <p:txBody>
          <a:bodyPr/>
          <a:lstStyle>
            <a:lvl1pPr>
              <a:defRPr/>
            </a:lvl1pPr>
          </a:lstStyle>
          <a:p>
            <a:pPr>
              <a:defRPr/>
            </a:pPr>
            <a:fld id="{EBE22D39-2DA6-4F05-B848-883A4FB87115}" type="slidenum">
              <a:rPr lang="it-IT" altLang="en-US"/>
              <a:pPr>
                <a:defRPr/>
              </a:pPr>
              <a:t>‹N›</a:t>
            </a:fld>
            <a:endParaRPr lang="it-IT" altLang="en-US"/>
          </a:p>
        </p:txBody>
      </p:sp>
    </p:spTree>
    <p:extLst>
      <p:ext uri="{BB962C8B-B14F-4D97-AF65-F5344CB8AC3E}">
        <p14:creationId xmlns:p14="http://schemas.microsoft.com/office/powerpoint/2010/main" val="34191009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78F7F9-2C63-F927-EAD6-13F381842766}"/>
              </a:ext>
            </a:extLst>
          </p:cNvPr>
          <p:cNvSpPr>
            <a:spLocks noGrp="1" noChangeArrowheads="1"/>
          </p:cNvSpPr>
          <p:nvPr>
            <p:ph type="dt" sz="half" idx="10"/>
          </p:nvPr>
        </p:nvSpPr>
        <p:spPr>
          <a:ln/>
        </p:spPr>
        <p:txBody>
          <a:bodyPr/>
          <a:lstStyle>
            <a:lvl1pPr>
              <a:defRPr/>
            </a:lvl1pPr>
          </a:lstStyle>
          <a:p>
            <a:pPr>
              <a:defRPr/>
            </a:pPr>
            <a:fld id="{379D207E-455B-4F60-9657-BC2CBD1326DF}" type="datetime1">
              <a:rPr lang="it-CH"/>
              <a:pPr>
                <a:defRPr/>
              </a:pPr>
              <a:t>25.04.2024</a:t>
            </a:fld>
            <a:endParaRPr lang="it-IT"/>
          </a:p>
        </p:txBody>
      </p:sp>
      <p:sp>
        <p:nvSpPr>
          <p:cNvPr id="3" name="Rectangle 5">
            <a:extLst>
              <a:ext uri="{FF2B5EF4-FFF2-40B4-BE49-F238E27FC236}">
                <a16:creationId xmlns:a16="http://schemas.microsoft.com/office/drawing/2014/main" id="{89BDEC6F-0225-0DAF-75A2-987D8F462A4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61253DEA-66AB-084A-E2B1-0D930F1D6166}"/>
              </a:ext>
            </a:extLst>
          </p:cNvPr>
          <p:cNvSpPr>
            <a:spLocks noGrp="1" noChangeArrowheads="1"/>
          </p:cNvSpPr>
          <p:nvPr>
            <p:ph type="sldNum" sz="quarter" idx="12"/>
          </p:nvPr>
        </p:nvSpPr>
        <p:spPr>
          <a:ln/>
        </p:spPr>
        <p:txBody>
          <a:bodyPr/>
          <a:lstStyle>
            <a:lvl1pPr>
              <a:defRPr/>
            </a:lvl1pPr>
          </a:lstStyle>
          <a:p>
            <a:pPr>
              <a:defRPr/>
            </a:pPr>
            <a:fld id="{4E1BBC61-DC15-4459-9202-008C3F73DC6C}" type="slidenum">
              <a:rPr lang="it-IT" altLang="en-US"/>
              <a:pPr>
                <a:defRPr/>
              </a:pPr>
              <a:t>‹N›</a:t>
            </a:fld>
            <a:endParaRPr lang="it-IT" altLang="en-US"/>
          </a:p>
        </p:txBody>
      </p:sp>
    </p:spTree>
    <p:extLst>
      <p:ext uri="{BB962C8B-B14F-4D97-AF65-F5344CB8AC3E}">
        <p14:creationId xmlns:p14="http://schemas.microsoft.com/office/powerpoint/2010/main" val="18906996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8D09F7-E59B-7CD2-EAED-3DDC3B9B6028}"/>
              </a:ext>
            </a:extLst>
          </p:cNvPr>
          <p:cNvSpPr>
            <a:spLocks noGrp="1" noChangeArrowheads="1"/>
          </p:cNvSpPr>
          <p:nvPr>
            <p:ph type="dt" sz="half" idx="10"/>
          </p:nvPr>
        </p:nvSpPr>
        <p:spPr>
          <a:ln/>
        </p:spPr>
        <p:txBody>
          <a:bodyPr/>
          <a:lstStyle>
            <a:lvl1pPr>
              <a:defRPr/>
            </a:lvl1pPr>
          </a:lstStyle>
          <a:p>
            <a:pPr>
              <a:defRPr/>
            </a:pPr>
            <a:fld id="{01AB8E63-4407-4860-A51B-6ED3ABF99B1F}" type="datetime1">
              <a:rPr lang="it-CH"/>
              <a:pPr>
                <a:defRPr/>
              </a:pPr>
              <a:t>25.04.2024</a:t>
            </a:fld>
            <a:endParaRPr lang="it-IT"/>
          </a:p>
        </p:txBody>
      </p:sp>
      <p:sp>
        <p:nvSpPr>
          <p:cNvPr id="6" name="Rectangle 5">
            <a:extLst>
              <a:ext uri="{FF2B5EF4-FFF2-40B4-BE49-F238E27FC236}">
                <a16:creationId xmlns:a16="http://schemas.microsoft.com/office/drawing/2014/main" id="{49595E3B-09AE-AA17-B10A-8541F42411A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011D8DD-A17D-8ED4-D8CC-676F06DBE8CD}"/>
              </a:ext>
            </a:extLst>
          </p:cNvPr>
          <p:cNvSpPr>
            <a:spLocks noGrp="1" noChangeArrowheads="1"/>
          </p:cNvSpPr>
          <p:nvPr>
            <p:ph type="sldNum" sz="quarter" idx="12"/>
          </p:nvPr>
        </p:nvSpPr>
        <p:spPr>
          <a:ln/>
        </p:spPr>
        <p:txBody>
          <a:bodyPr/>
          <a:lstStyle>
            <a:lvl1pPr>
              <a:defRPr/>
            </a:lvl1pPr>
          </a:lstStyle>
          <a:p>
            <a:pPr>
              <a:defRPr/>
            </a:pPr>
            <a:fld id="{F6E30F6F-A92A-4978-A8DF-39643F7E3474}" type="slidenum">
              <a:rPr lang="it-IT" altLang="en-US"/>
              <a:pPr>
                <a:defRPr/>
              </a:pPr>
              <a:t>‹N›</a:t>
            </a:fld>
            <a:endParaRPr lang="it-IT" altLang="en-US"/>
          </a:p>
        </p:txBody>
      </p:sp>
    </p:spTree>
    <p:extLst>
      <p:ext uri="{BB962C8B-B14F-4D97-AF65-F5344CB8AC3E}">
        <p14:creationId xmlns:p14="http://schemas.microsoft.com/office/powerpoint/2010/main" val="878591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24797A-1DAD-0890-CD03-8F1CBFF58D58}"/>
              </a:ext>
            </a:extLst>
          </p:cNvPr>
          <p:cNvSpPr>
            <a:spLocks noGrp="1" noChangeArrowheads="1"/>
          </p:cNvSpPr>
          <p:nvPr>
            <p:ph type="dt" sz="half" idx="10"/>
          </p:nvPr>
        </p:nvSpPr>
        <p:spPr>
          <a:ln/>
        </p:spPr>
        <p:txBody>
          <a:bodyPr/>
          <a:lstStyle>
            <a:lvl1pPr>
              <a:defRPr/>
            </a:lvl1pPr>
          </a:lstStyle>
          <a:p>
            <a:pPr>
              <a:defRPr/>
            </a:pPr>
            <a:fld id="{19ACD916-4FCA-464C-BCC3-2C1024C2E56C}" type="datetime1">
              <a:rPr lang="it-CH"/>
              <a:pPr>
                <a:defRPr/>
              </a:pPr>
              <a:t>25.04.2024</a:t>
            </a:fld>
            <a:endParaRPr lang="it-IT"/>
          </a:p>
        </p:txBody>
      </p:sp>
      <p:sp>
        <p:nvSpPr>
          <p:cNvPr id="6" name="Rectangle 5">
            <a:extLst>
              <a:ext uri="{FF2B5EF4-FFF2-40B4-BE49-F238E27FC236}">
                <a16:creationId xmlns:a16="http://schemas.microsoft.com/office/drawing/2014/main" id="{433CDE73-4ECB-EB4C-EC3E-A73E6B4F404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47BAC90-C763-6665-04D2-357C6866483E}"/>
              </a:ext>
            </a:extLst>
          </p:cNvPr>
          <p:cNvSpPr>
            <a:spLocks noGrp="1" noChangeArrowheads="1"/>
          </p:cNvSpPr>
          <p:nvPr>
            <p:ph type="sldNum" sz="quarter" idx="12"/>
          </p:nvPr>
        </p:nvSpPr>
        <p:spPr>
          <a:ln/>
        </p:spPr>
        <p:txBody>
          <a:bodyPr/>
          <a:lstStyle>
            <a:lvl1pPr>
              <a:defRPr/>
            </a:lvl1pPr>
          </a:lstStyle>
          <a:p>
            <a:pPr>
              <a:defRPr/>
            </a:pPr>
            <a:fld id="{601EFB04-4CEA-407F-B917-465C873663DE}" type="slidenum">
              <a:rPr lang="it-IT" altLang="en-US"/>
              <a:pPr>
                <a:defRPr/>
              </a:pPr>
              <a:t>‹N›</a:t>
            </a:fld>
            <a:endParaRPr lang="it-IT" altLang="en-US"/>
          </a:p>
        </p:txBody>
      </p:sp>
    </p:spTree>
    <p:extLst>
      <p:ext uri="{BB962C8B-B14F-4D97-AF65-F5344CB8AC3E}">
        <p14:creationId xmlns:p14="http://schemas.microsoft.com/office/powerpoint/2010/main" val="10611050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048C55-8FEB-50E5-0C98-604D993BBB17}"/>
              </a:ext>
            </a:extLst>
          </p:cNvPr>
          <p:cNvSpPr>
            <a:spLocks noGrp="1" noChangeArrowheads="1"/>
          </p:cNvSpPr>
          <p:nvPr>
            <p:ph type="dt" sz="half" idx="10"/>
          </p:nvPr>
        </p:nvSpPr>
        <p:spPr>
          <a:ln/>
        </p:spPr>
        <p:txBody>
          <a:bodyPr/>
          <a:lstStyle>
            <a:lvl1pPr>
              <a:defRPr/>
            </a:lvl1pPr>
          </a:lstStyle>
          <a:p>
            <a:pPr>
              <a:defRPr/>
            </a:pPr>
            <a:fld id="{CF31F58B-AD3D-435A-A76D-26114749F5D2}" type="datetime1">
              <a:rPr lang="it-CH"/>
              <a:pPr>
                <a:defRPr/>
              </a:pPr>
              <a:t>25.04.2024</a:t>
            </a:fld>
            <a:endParaRPr lang="it-IT"/>
          </a:p>
        </p:txBody>
      </p:sp>
      <p:sp>
        <p:nvSpPr>
          <p:cNvPr id="5" name="Rectangle 5">
            <a:extLst>
              <a:ext uri="{FF2B5EF4-FFF2-40B4-BE49-F238E27FC236}">
                <a16:creationId xmlns:a16="http://schemas.microsoft.com/office/drawing/2014/main" id="{7647B5F8-3CCF-F8FB-61AC-0E41CF6CAAE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C75DC83-6F43-0DF2-A1CC-872B10505B7F}"/>
              </a:ext>
            </a:extLst>
          </p:cNvPr>
          <p:cNvSpPr>
            <a:spLocks noGrp="1" noChangeArrowheads="1"/>
          </p:cNvSpPr>
          <p:nvPr>
            <p:ph type="sldNum" sz="quarter" idx="12"/>
          </p:nvPr>
        </p:nvSpPr>
        <p:spPr>
          <a:ln/>
        </p:spPr>
        <p:txBody>
          <a:bodyPr/>
          <a:lstStyle>
            <a:lvl1pPr>
              <a:defRPr/>
            </a:lvl1pPr>
          </a:lstStyle>
          <a:p>
            <a:pPr>
              <a:defRPr/>
            </a:pPr>
            <a:fld id="{F892582C-0BB4-428A-860F-F85339396FFF}" type="slidenum">
              <a:rPr lang="it-IT" altLang="en-US"/>
              <a:pPr>
                <a:defRPr/>
              </a:pPr>
              <a:t>‹N›</a:t>
            </a:fld>
            <a:endParaRPr lang="it-IT" altLang="en-US"/>
          </a:p>
        </p:txBody>
      </p:sp>
    </p:spTree>
    <p:extLst>
      <p:ext uri="{BB962C8B-B14F-4D97-AF65-F5344CB8AC3E}">
        <p14:creationId xmlns:p14="http://schemas.microsoft.com/office/powerpoint/2010/main" val="7474634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27B868-76AE-924D-9EA0-0E30D12F2D50}"/>
              </a:ext>
            </a:extLst>
          </p:cNvPr>
          <p:cNvSpPr>
            <a:spLocks noGrp="1" noChangeArrowheads="1"/>
          </p:cNvSpPr>
          <p:nvPr>
            <p:ph type="dt" sz="half" idx="10"/>
          </p:nvPr>
        </p:nvSpPr>
        <p:spPr>
          <a:ln/>
        </p:spPr>
        <p:txBody>
          <a:bodyPr/>
          <a:lstStyle>
            <a:lvl1pPr>
              <a:defRPr/>
            </a:lvl1pPr>
          </a:lstStyle>
          <a:p>
            <a:pPr>
              <a:defRPr/>
            </a:pPr>
            <a:fld id="{FA071E51-2B0C-4C0B-A919-2E25263090CF}" type="datetime1">
              <a:rPr lang="it-CH"/>
              <a:pPr>
                <a:defRPr/>
              </a:pPr>
              <a:t>25.04.2024</a:t>
            </a:fld>
            <a:endParaRPr lang="it-IT"/>
          </a:p>
        </p:txBody>
      </p:sp>
      <p:sp>
        <p:nvSpPr>
          <p:cNvPr id="5" name="Rectangle 5">
            <a:extLst>
              <a:ext uri="{FF2B5EF4-FFF2-40B4-BE49-F238E27FC236}">
                <a16:creationId xmlns:a16="http://schemas.microsoft.com/office/drawing/2014/main" id="{BAD5F83A-5ED9-1D6F-45B6-4FD7BA083FF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53D1FD0-3F5E-E4B5-B1CA-06504479E205}"/>
              </a:ext>
            </a:extLst>
          </p:cNvPr>
          <p:cNvSpPr>
            <a:spLocks noGrp="1" noChangeArrowheads="1"/>
          </p:cNvSpPr>
          <p:nvPr>
            <p:ph type="sldNum" sz="quarter" idx="12"/>
          </p:nvPr>
        </p:nvSpPr>
        <p:spPr>
          <a:ln/>
        </p:spPr>
        <p:txBody>
          <a:bodyPr/>
          <a:lstStyle>
            <a:lvl1pPr>
              <a:defRPr/>
            </a:lvl1pPr>
          </a:lstStyle>
          <a:p>
            <a:pPr>
              <a:defRPr/>
            </a:pPr>
            <a:fld id="{A8606D01-5A4A-455A-AA00-776595A4937D}" type="slidenum">
              <a:rPr lang="it-IT" altLang="en-US"/>
              <a:pPr>
                <a:defRPr/>
              </a:pPr>
              <a:t>‹N›</a:t>
            </a:fld>
            <a:endParaRPr lang="it-IT" altLang="en-US"/>
          </a:p>
        </p:txBody>
      </p:sp>
    </p:spTree>
    <p:extLst>
      <p:ext uri="{BB962C8B-B14F-4D97-AF65-F5344CB8AC3E}">
        <p14:creationId xmlns:p14="http://schemas.microsoft.com/office/powerpoint/2010/main" val="29022307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FCB700-CCDB-6230-43E2-E051760783C7}"/>
              </a:ext>
            </a:extLst>
          </p:cNvPr>
          <p:cNvSpPr>
            <a:spLocks noGrp="1" noChangeArrowheads="1"/>
          </p:cNvSpPr>
          <p:nvPr>
            <p:ph type="dt" sz="half" idx="10"/>
          </p:nvPr>
        </p:nvSpPr>
        <p:spPr>
          <a:ln/>
        </p:spPr>
        <p:txBody>
          <a:bodyPr/>
          <a:lstStyle>
            <a:lvl1pPr>
              <a:defRPr/>
            </a:lvl1pPr>
          </a:lstStyle>
          <a:p>
            <a:pPr>
              <a:defRPr/>
            </a:pPr>
            <a:fld id="{038448D0-C27A-4EA1-9F44-60B0DC61E506}" type="datetime1">
              <a:rPr lang="it-CH"/>
              <a:pPr>
                <a:defRPr/>
              </a:pPr>
              <a:t>25.04.2024</a:t>
            </a:fld>
            <a:endParaRPr lang="it-IT"/>
          </a:p>
        </p:txBody>
      </p:sp>
      <p:sp>
        <p:nvSpPr>
          <p:cNvPr id="6" name="Rectangle 5">
            <a:extLst>
              <a:ext uri="{FF2B5EF4-FFF2-40B4-BE49-F238E27FC236}">
                <a16:creationId xmlns:a16="http://schemas.microsoft.com/office/drawing/2014/main" id="{3BC57A85-FAC6-86C1-5F94-51ACB9AD30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B4A0505-E3FE-10EC-9A66-BEE097F47181}"/>
              </a:ext>
            </a:extLst>
          </p:cNvPr>
          <p:cNvSpPr>
            <a:spLocks noGrp="1" noChangeArrowheads="1"/>
          </p:cNvSpPr>
          <p:nvPr>
            <p:ph type="sldNum" sz="quarter" idx="12"/>
          </p:nvPr>
        </p:nvSpPr>
        <p:spPr>
          <a:ln/>
        </p:spPr>
        <p:txBody>
          <a:bodyPr/>
          <a:lstStyle>
            <a:lvl1pPr>
              <a:defRPr/>
            </a:lvl1pPr>
          </a:lstStyle>
          <a:p>
            <a:pPr>
              <a:defRPr/>
            </a:pPr>
            <a:fld id="{5D24F79F-A861-4CC0-B624-E6CE5B050D8D}" type="slidenum">
              <a:rPr lang="it-IT" altLang="en-US"/>
              <a:pPr>
                <a:defRPr/>
              </a:pPr>
              <a:t>‹N›</a:t>
            </a:fld>
            <a:endParaRPr lang="it-IT" altLang="en-US"/>
          </a:p>
        </p:txBody>
      </p:sp>
    </p:spTree>
    <p:extLst>
      <p:ext uri="{BB962C8B-B14F-4D97-AF65-F5344CB8AC3E}">
        <p14:creationId xmlns:p14="http://schemas.microsoft.com/office/powerpoint/2010/main" val="556058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1C01E6-6995-33DC-8BA2-0D8F25271CFE}"/>
              </a:ext>
            </a:extLst>
          </p:cNvPr>
          <p:cNvSpPr>
            <a:spLocks noGrp="1" noChangeArrowheads="1"/>
          </p:cNvSpPr>
          <p:nvPr>
            <p:ph type="dt" sz="half" idx="10"/>
          </p:nvPr>
        </p:nvSpPr>
        <p:spPr>
          <a:ln/>
        </p:spPr>
        <p:txBody>
          <a:bodyPr/>
          <a:lstStyle>
            <a:lvl1pPr>
              <a:defRPr/>
            </a:lvl1pPr>
          </a:lstStyle>
          <a:p>
            <a:pPr>
              <a:defRPr/>
            </a:pPr>
            <a:fld id="{F04E779D-BB53-42A4-8BD9-201C13F7C718}" type="datetime1">
              <a:rPr lang="it-CH"/>
              <a:pPr>
                <a:defRPr/>
              </a:pPr>
              <a:t>25.04.2024</a:t>
            </a:fld>
            <a:endParaRPr lang="it-IT"/>
          </a:p>
        </p:txBody>
      </p:sp>
      <p:sp>
        <p:nvSpPr>
          <p:cNvPr id="6" name="Rectangle 5">
            <a:extLst>
              <a:ext uri="{FF2B5EF4-FFF2-40B4-BE49-F238E27FC236}">
                <a16:creationId xmlns:a16="http://schemas.microsoft.com/office/drawing/2014/main" id="{8A8856AE-D64C-DDEE-E96D-301827E5AAB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D7CB97E-2F05-2F82-35A4-1C811E9F0127}"/>
              </a:ext>
            </a:extLst>
          </p:cNvPr>
          <p:cNvSpPr>
            <a:spLocks noGrp="1" noChangeArrowheads="1"/>
          </p:cNvSpPr>
          <p:nvPr>
            <p:ph type="sldNum" sz="quarter" idx="12"/>
          </p:nvPr>
        </p:nvSpPr>
        <p:spPr>
          <a:ln/>
        </p:spPr>
        <p:txBody>
          <a:bodyPr/>
          <a:lstStyle>
            <a:lvl1pPr>
              <a:defRPr/>
            </a:lvl1pPr>
          </a:lstStyle>
          <a:p>
            <a:pPr>
              <a:defRPr/>
            </a:pPr>
            <a:fld id="{85BEDAA5-95CA-4D06-859D-FC536A58D079}" type="slidenum">
              <a:rPr lang="it-IT" altLang="en-US"/>
              <a:pPr>
                <a:defRPr/>
              </a:pPr>
              <a:t>‹N›</a:t>
            </a:fld>
            <a:endParaRPr lang="it-IT" altLang="en-US"/>
          </a:p>
        </p:txBody>
      </p:sp>
    </p:spTree>
    <p:extLst>
      <p:ext uri="{BB962C8B-B14F-4D97-AF65-F5344CB8AC3E}">
        <p14:creationId xmlns:p14="http://schemas.microsoft.com/office/powerpoint/2010/main" val="35883486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DFD8E05-BA87-57D4-03C6-C7DDCB0F746F}"/>
              </a:ext>
            </a:extLst>
          </p:cNvPr>
          <p:cNvSpPr>
            <a:spLocks noGrp="1" noChangeArrowheads="1"/>
          </p:cNvSpPr>
          <p:nvPr>
            <p:ph type="dt" sz="half" idx="10"/>
          </p:nvPr>
        </p:nvSpPr>
        <p:spPr>
          <a:ln/>
        </p:spPr>
        <p:txBody>
          <a:bodyPr/>
          <a:lstStyle>
            <a:lvl1pPr>
              <a:defRPr/>
            </a:lvl1pPr>
          </a:lstStyle>
          <a:p>
            <a:pPr>
              <a:defRPr/>
            </a:pPr>
            <a:fld id="{37F2BCFB-3920-47A3-85B4-D9A1065C8A98}" type="datetime1">
              <a:rPr lang="it-CH"/>
              <a:pPr>
                <a:defRPr/>
              </a:pPr>
              <a:t>25.04.2024</a:t>
            </a:fld>
            <a:endParaRPr lang="it-IT"/>
          </a:p>
        </p:txBody>
      </p:sp>
      <p:sp>
        <p:nvSpPr>
          <p:cNvPr id="4" name="Rectangle 5">
            <a:extLst>
              <a:ext uri="{FF2B5EF4-FFF2-40B4-BE49-F238E27FC236}">
                <a16:creationId xmlns:a16="http://schemas.microsoft.com/office/drawing/2014/main" id="{D954D958-0AE4-0008-B554-8E7D255E13D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FA48A1EE-8AA0-A89D-8B1F-569144D0B17F}"/>
              </a:ext>
            </a:extLst>
          </p:cNvPr>
          <p:cNvSpPr>
            <a:spLocks noGrp="1" noChangeArrowheads="1"/>
          </p:cNvSpPr>
          <p:nvPr>
            <p:ph type="sldNum" sz="quarter" idx="12"/>
          </p:nvPr>
        </p:nvSpPr>
        <p:spPr>
          <a:ln/>
        </p:spPr>
        <p:txBody>
          <a:bodyPr/>
          <a:lstStyle>
            <a:lvl1pPr>
              <a:defRPr/>
            </a:lvl1pPr>
          </a:lstStyle>
          <a:p>
            <a:pPr>
              <a:defRPr/>
            </a:pPr>
            <a:fld id="{2F262154-FF17-40AC-9D4C-5A1048C04079}" type="slidenum">
              <a:rPr lang="it-IT" altLang="en-US"/>
              <a:pPr>
                <a:defRPr/>
              </a:pPr>
              <a:t>‹N›</a:t>
            </a:fld>
            <a:endParaRPr lang="it-IT" altLang="en-US"/>
          </a:p>
        </p:txBody>
      </p:sp>
    </p:spTree>
    <p:extLst>
      <p:ext uri="{BB962C8B-B14F-4D97-AF65-F5344CB8AC3E}">
        <p14:creationId xmlns:p14="http://schemas.microsoft.com/office/powerpoint/2010/main" val="470153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839B929-D607-E74E-F364-47508626CAE6}"/>
              </a:ext>
            </a:extLst>
          </p:cNvPr>
          <p:cNvSpPr>
            <a:spLocks noGrp="1" noChangeArrowheads="1"/>
          </p:cNvSpPr>
          <p:nvPr>
            <p:ph type="dt" sz="half" idx="10"/>
          </p:nvPr>
        </p:nvSpPr>
        <p:spPr>
          <a:ln/>
        </p:spPr>
        <p:txBody>
          <a:bodyPr/>
          <a:lstStyle>
            <a:lvl1pPr>
              <a:defRPr/>
            </a:lvl1pPr>
          </a:lstStyle>
          <a:p>
            <a:pPr>
              <a:defRPr/>
            </a:pPr>
            <a:fld id="{BDC4D533-A925-49BA-A010-22421A69E239}" type="datetime1">
              <a:rPr lang="it-CH"/>
              <a:pPr>
                <a:defRPr/>
              </a:pPr>
              <a:t>25.04.2024</a:t>
            </a:fld>
            <a:endParaRPr lang="it-IT"/>
          </a:p>
        </p:txBody>
      </p:sp>
      <p:sp>
        <p:nvSpPr>
          <p:cNvPr id="4" name="Rectangle 5">
            <a:extLst>
              <a:ext uri="{FF2B5EF4-FFF2-40B4-BE49-F238E27FC236}">
                <a16:creationId xmlns:a16="http://schemas.microsoft.com/office/drawing/2014/main" id="{A53A9C02-148A-978D-231A-AF31BCB5069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E44D7D04-ED6C-EEFC-6E42-99E7939A3306}"/>
              </a:ext>
            </a:extLst>
          </p:cNvPr>
          <p:cNvSpPr>
            <a:spLocks noGrp="1" noChangeArrowheads="1"/>
          </p:cNvSpPr>
          <p:nvPr>
            <p:ph type="sldNum" sz="quarter" idx="12"/>
          </p:nvPr>
        </p:nvSpPr>
        <p:spPr>
          <a:ln/>
        </p:spPr>
        <p:txBody>
          <a:bodyPr/>
          <a:lstStyle>
            <a:lvl1pPr>
              <a:defRPr/>
            </a:lvl1pPr>
          </a:lstStyle>
          <a:p>
            <a:pPr>
              <a:defRPr/>
            </a:pPr>
            <a:fld id="{B5DF6B66-F7BF-49FB-9CA8-EE9DF01580EF}" type="slidenum">
              <a:rPr lang="it-IT" altLang="en-US"/>
              <a:pPr>
                <a:defRPr/>
              </a:pPr>
              <a:t>‹N›</a:t>
            </a:fld>
            <a:endParaRPr lang="it-IT" altLang="en-US"/>
          </a:p>
        </p:txBody>
      </p:sp>
    </p:spTree>
    <p:extLst>
      <p:ext uri="{BB962C8B-B14F-4D97-AF65-F5344CB8AC3E}">
        <p14:creationId xmlns:p14="http://schemas.microsoft.com/office/powerpoint/2010/main" val="24364964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16CCFA6-C420-FD0C-60CF-61893D28E670}"/>
              </a:ext>
            </a:extLst>
          </p:cNvPr>
          <p:cNvSpPr>
            <a:spLocks noGrp="1" noChangeArrowheads="1"/>
          </p:cNvSpPr>
          <p:nvPr>
            <p:ph type="dt" sz="half" idx="10"/>
          </p:nvPr>
        </p:nvSpPr>
        <p:spPr>
          <a:ln/>
        </p:spPr>
        <p:txBody>
          <a:bodyPr/>
          <a:lstStyle>
            <a:lvl1pPr>
              <a:defRPr/>
            </a:lvl1pPr>
          </a:lstStyle>
          <a:p>
            <a:pPr>
              <a:defRPr/>
            </a:pPr>
            <a:fld id="{DDAFDFFC-D6C3-4521-B9B9-263B16B9318C}" type="datetime1">
              <a:rPr lang="it-CH"/>
              <a:pPr>
                <a:defRPr/>
              </a:pPr>
              <a:t>25.04.2024</a:t>
            </a:fld>
            <a:endParaRPr lang="it-IT"/>
          </a:p>
        </p:txBody>
      </p:sp>
      <p:sp>
        <p:nvSpPr>
          <p:cNvPr id="7" name="Rectangle 5">
            <a:extLst>
              <a:ext uri="{FF2B5EF4-FFF2-40B4-BE49-F238E27FC236}">
                <a16:creationId xmlns:a16="http://schemas.microsoft.com/office/drawing/2014/main" id="{514A0E56-915F-AE3C-2EEF-CFA3503D295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161A8C7A-5F43-CA64-759D-4982F50EFA91}"/>
              </a:ext>
            </a:extLst>
          </p:cNvPr>
          <p:cNvSpPr>
            <a:spLocks noGrp="1" noChangeArrowheads="1"/>
          </p:cNvSpPr>
          <p:nvPr>
            <p:ph type="sldNum" sz="quarter" idx="12"/>
          </p:nvPr>
        </p:nvSpPr>
        <p:spPr>
          <a:ln/>
        </p:spPr>
        <p:txBody>
          <a:bodyPr/>
          <a:lstStyle>
            <a:lvl1pPr>
              <a:defRPr/>
            </a:lvl1pPr>
          </a:lstStyle>
          <a:p>
            <a:pPr>
              <a:defRPr/>
            </a:pPr>
            <a:fld id="{6A9FBA67-18EE-4FCC-8A6F-367915D91E94}" type="slidenum">
              <a:rPr lang="it-IT" altLang="en-US"/>
              <a:pPr>
                <a:defRPr/>
              </a:pPr>
              <a:t>‹N›</a:t>
            </a:fld>
            <a:endParaRPr lang="it-IT" altLang="en-US"/>
          </a:p>
        </p:txBody>
      </p:sp>
    </p:spTree>
    <p:extLst>
      <p:ext uri="{BB962C8B-B14F-4D97-AF65-F5344CB8AC3E}">
        <p14:creationId xmlns:p14="http://schemas.microsoft.com/office/powerpoint/2010/main" val="4438390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2771E71-42EE-501F-099A-CF0C462724B0}"/>
              </a:ext>
            </a:extLst>
          </p:cNvPr>
          <p:cNvSpPr>
            <a:spLocks noGrp="1" noChangeArrowheads="1"/>
          </p:cNvSpPr>
          <p:nvPr>
            <p:ph type="dt" sz="half" idx="10"/>
          </p:nvPr>
        </p:nvSpPr>
        <p:spPr>
          <a:ln/>
        </p:spPr>
        <p:txBody>
          <a:bodyPr/>
          <a:lstStyle>
            <a:lvl1pPr>
              <a:defRPr/>
            </a:lvl1pPr>
          </a:lstStyle>
          <a:p>
            <a:pPr>
              <a:defRPr/>
            </a:pPr>
            <a:fld id="{6863767E-E7F4-4433-B01A-E4AAD170431B}" type="datetime1">
              <a:rPr lang="it-CH"/>
              <a:pPr>
                <a:defRPr/>
              </a:pPr>
              <a:t>25.04.2024</a:t>
            </a:fld>
            <a:endParaRPr lang="it-IT"/>
          </a:p>
        </p:txBody>
      </p:sp>
      <p:sp>
        <p:nvSpPr>
          <p:cNvPr id="8" name="Rectangle 5">
            <a:extLst>
              <a:ext uri="{FF2B5EF4-FFF2-40B4-BE49-F238E27FC236}">
                <a16:creationId xmlns:a16="http://schemas.microsoft.com/office/drawing/2014/main" id="{DCE1C152-96E4-E083-D9D1-DB472991E8D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C068F61C-C672-7513-4AFE-E3696AAAEA02}"/>
              </a:ext>
            </a:extLst>
          </p:cNvPr>
          <p:cNvSpPr>
            <a:spLocks noGrp="1" noChangeArrowheads="1"/>
          </p:cNvSpPr>
          <p:nvPr>
            <p:ph type="sldNum" sz="quarter" idx="12"/>
          </p:nvPr>
        </p:nvSpPr>
        <p:spPr>
          <a:ln/>
        </p:spPr>
        <p:txBody>
          <a:bodyPr/>
          <a:lstStyle>
            <a:lvl1pPr>
              <a:defRPr/>
            </a:lvl1pPr>
          </a:lstStyle>
          <a:p>
            <a:pPr>
              <a:defRPr/>
            </a:pPr>
            <a:fld id="{4379FA10-9BDC-4264-97E9-DB251C82B008}" type="slidenum">
              <a:rPr lang="it-IT" altLang="en-US"/>
              <a:pPr>
                <a:defRPr/>
              </a:pPr>
              <a:t>‹N›</a:t>
            </a:fld>
            <a:endParaRPr lang="it-IT" altLang="en-US"/>
          </a:p>
        </p:txBody>
      </p:sp>
    </p:spTree>
    <p:extLst>
      <p:ext uri="{BB962C8B-B14F-4D97-AF65-F5344CB8AC3E}">
        <p14:creationId xmlns:p14="http://schemas.microsoft.com/office/powerpoint/2010/main" val="9959476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6A80DD4-29FD-3B49-ED83-E5A7598F5A82}"/>
              </a:ext>
            </a:extLst>
          </p:cNvPr>
          <p:cNvSpPr>
            <a:spLocks noGrp="1" noChangeArrowheads="1"/>
          </p:cNvSpPr>
          <p:nvPr>
            <p:ph type="dt" sz="half" idx="10"/>
          </p:nvPr>
        </p:nvSpPr>
        <p:spPr>
          <a:ln/>
        </p:spPr>
        <p:txBody>
          <a:bodyPr/>
          <a:lstStyle>
            <a:lvl1pPr>
              <a:defRPr/>
            </a:lvl1pPr>
          </a:lstStyle>
          <a:p>
            <a:pPr>
              <a:defRPr/>
            </a:pPr>
            <a:fld id="{2F1E0DC0-3446-46B5-9D5F-A1D8BE869202}" type="datetime1">
              <a:rPr lang="it-CH"/>
              <a:pPr>
                <a:defRPr/>
              </a:pPr>
              <a:t>25.04.2024</a:t>
            </a:fld>
            <a:endParaRPr lang="it-IT"/>
          </a:p>
        </p:txBody>
      </p:sp>
      <p:sp>
        <p:nvSpPr>
          <p:cNvPr id="7" name="Rectangle 5">
            <a:extLst>
              <a:ext uri="{FF2B5EF4-FFF2-40B4-BE49-F238E27FC236}">
                <a16:creationId xmlns:a16="http://schemas.microsoft.com/office/drawing/2014/main" id="{3A6487D9-64BE-CA50-C8DD-6243FED93A5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47616AB2-A99F-5CEC-261D-7997DA9AC841}"/>
              </a:ext>
            </a:extLst>
          </p:cNvPr>
          <p:cNvSpPr>
            <a:spLocks noGrp="1" noChangeArrowheads="1"/>
          </p:cNvSpPr>
          <p:nvPr>
            <p:ph type="sldNum" sz="quarter" idx="12"/>
          </p:nvPr>
        </p:nvSpPr>
        <p:spPr>
          <a:ln/>
        </p:spPr>
        <p:txBody>
          <a:bodyPr/>
          <a:lstStyle>
            <a:lvl1pPr>
              <a:defRPr/>
            </a:lvl1pPr>
          </a:lstStyle>
          <a:p>
            <a:pPr>
              <a:defRPr/>
            </a:pPr>
            <a:fld id="{4974E391-4757-4147-A572-67EB01E7C335}" type="slidenum">
              <a:rPr lang="it-IT" altLang="en-US"/>
              <a:pPr>
                <a:defRPr/>
              </a:pPr>
              <a:t>‹N›</a:t>
            </a:fld>
            <a:endParaRPr lang="it-IT" altLang="en-US"/>
          </a:p>
        </p:txBody>
      </p:sp>
    </p:spTree>
    <p:extLst>
      <p:ext uri="{BB962C8B-B14F-4D97-AF65-F5344CB8AC3E}">
        <p14:creationId xmlns:p14="http://schemas.microsoft.com/office/powerpoint/2010/main" val="16020356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49D892-B4B6-DB2E-E529-3E23D3ACDB5C}"/>
              </a:ext>
            </a:extLst>
          </p:cNvPr>
          <p:cNvSpPr>
            <a:spLocks noGrp="1" noChangeArrowheads="1"/>
          </p:cNvSpPr>
          <p:nvPr>
            <p:ph type="dt" sz="half" idx="10"/>
          </p:nvPr>
        </p:nvSpPr>
        <p:spPr>
          <a:ln/>
        </p:spPr>
        <p:txBody>
          <a:bodyPr/>
          <a:lstStyle>
            <a:lvl1pPr>
              <a:defRPr/>
            </a:lvl1pPr>
          </a:lstStyle>
          <a:p>
            <a:pPr>
              <a:defRPr/>
            </a:pPr>
            <a:fld id="{C2C22E6A-AE05-423B-B947-D524E71AB6B2}" type="datetime1">
              <a:rPr lang="it-CH"/>
              <a:pPr>
                <a:defRPr/>
              </a:pPr>
              <a:t>25.04.2024</a:t>
            </a:fld>
            <a:endParaRPr lang="it-IT"/>
          </a:p>
        </p:txBody>
      </p:sp>
      <p:sp>
        <p:nvSpPr>
          <p:cNvPr id="6" name="Rectangle 5">
            <a:extLst>
              <a:ext uri="{FF2B5EF4-FFF2-40B4-BE49-F238E27FC236}">
                <a16:creationId xmlns:a16="http://schemas.microsoft.com/office/drawing/2014/main" id="{16B585A6-6F89-B2C4-6089-65744B8431D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7EE3EC2-A280-0813-8E6E-795D1ACC41E0}"/>
              </a:ext>
            </a:extLst>
          </p:cNvPr>
          <p:cNvSpPr>
            <a:spLocks noGrp="1" noChangeArrowheads="1"/>
          </p:cNvSpPr>
          <p:nvPr>
            <p:ph type="sldNum" sz="quarter" idx="12"/>
          </p:nvPr>
        </p:nvSpPr>
        <p:spPr>
          <a:ln/>
        </p:spPr>
        <p:txBody>
          <a:bodyPr/>
          <a:lstStyle>
            <a:lvl1pPr>
              <a:defRPr/>
            </a:lvl1pPr>
          </a:lstStyle>
          <a:p>
            <a:pPr>
              <a:defRPr/>
            </a:pPr>
            <a:fld id="{EF2574ED-07E4-4A5D-9E75-B9B9058D0C3B}" type="slidenum">
              <a:rPr lang="it-IT" altLang="en-US"/>
              <a:pPr>
                <a:defRPr/>
              </a:pPr>
              <a:t>‹N›</a:t>
            </a:fld>
            <a:endParaRPr lang="it-IT" altLang="en-US"/>
          </a:p>
        </p:txBody>
      </p:sp>
    </p:spTree>
    <p:extLst>
      <p:ext uri="{BB962C8B-B14F-4D97-AF65-F5344CB8AC3E}">
        <p14:creationId xmlns:p14="http://schemas.microsoft.com/office/powerpoint/2010/main" val="42027159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F6A8C95-CF9C-718E-C4BE-91690D44B30F}"/>
              </a:ext>
            </a:extLst>
          </p:cNvPr>
          <p:cNvSpPr>
            <a:spLocks noGrp="1" noChangeArrowheads="1"/>
          </p:cNvSpPr>
          <p:nvPr>
            <p:ph type="dt" sz="half" idx="10"/>
          </p:nvPr>
        </p:nvSpPr>
        <p:spPr>
          <a:ln/>
        </p:spPr>
        <p:txBody>
          <a:bodyPr/>
          <a:lstStyle>
            <a:lvl1pPr>
              <a:defRPr/>
            </a:lvl1pPr>
          </a:lstStyle>
          <a:p>
            <a:pPr>
              <a:defRPr/>
            </a:pPr>
            <a:fld id="{3C16AFAF-8DCA-4BEC-B571-2B4157892CD2}" type="datetime1">
              <a:rPr lang="it-CH"/>
              <a:pPr>
                <a:defRPr/>
              </a:pPr>
              <a:t>25.04.2024</a:t>
            </a:fld>
            <a:endParaRPr lang="it-IT"/>
          </a:p>
        </p:txBody>
      </p:sp>
      <p:sp>
        <p:nvSpPr>
          <p:cNvPr id="7" name="Rectangle 5">
            <a:extLst>
              <a:ext uri="{FF2B5EF4-FFF2-40B4-BE49-F238E27FC236}">
                <a16:creationId xmlns:a16="http://schemas.microsoft.com/office/drawing/2014/main" id="{3D5F767F-0A90-3D46-B3DE-84A88675CA8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814F0410-EAF1-DCDB-AF85-8641E8CB05DE}"/>
              </a:ext>
            </a:extLst>
          </p:cNvPr>
          <p:cNvSpPr>
            <a:spLocks noGrp="1" noChangeArrowheads="1"/>
          </p:cNvSpPr>
          <p:nvPr>
            <p:ph type="sldNum" sz="quarter" idx="12"/>
          </p:nvPr>
        </p:nvSpPr>
        <p:spPr>
          <a:ln/>
        </p:spPr>
        <p:txBody>
          <a:bodyPr/>
          <a:lstStyle>
            <a:lvl1pPr>
              <a:defRPr/>
            </a:lvl1pPr>
          </a:lstStyle>
          <a:p>
            <a:pPr>
              <a:defRPr/>
            </a:pPr>
            <a:fld id="{4721F428-9C52-4945-9C62-8809CA7B6AEA}" type="slidenum">
              <a:rPr lang="it-IT" altLang="en-US"/>
              <a:pPr>
                <a:defRPr/>
              </a:pPr>
              <a:t>‹N›</a:t>
            </a:fld>
            <a:endParaRPr lang="it-IT" altLang="en-US"/>
          </a:p>
        </p:txBody>
      </p:sp>
    </p:spTree>
    <p:extLst>
      <p:ext uri="{BB962C8B-B14F-4D97-AF65-F5344CB8AC3E}">
        <p14:creationId xmlns:p14="http://schemas.microsoft.com/office/powerpoint/2010/main" val="42726726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3723BC62-C92A-BADD-439B-F44439B9273F}"/>
              </a:ext>
            </a:extLst>
          </p:cNvPr>
          <p:cNvSpPr>
            <a:spLocks noGrp="1"/>
          </p:cNvSpPr>
          <p:nvPr>
            <p:ph type="dt" sz="half" idx="10"/>
          </p:nvPr>
        </p:nvSpPr>
        <p:spPr/>
        <p:txBody>
          <a:bodyPr/>
          <a:lstStyle>
            <a:lvl1pPr>
              <a:defRPr/>
            </a:lvl1pPr>
          </a:lstStyle>
          <a:p>
            <a:pPr>
              <a:defRPr/>
            </a:pPr>
            <a:fld id="{48FFE05F-D037-410A-A084-494EB947F165}" type="datetime1">
              <a:rPr lang="it-CH"/>
              <a:pPr>
                <a:defRPr/>
              </a:pPr>
              <a:t>25.04.2024</a:t>
            </a:fld>
            <a:endParaRPr lang="it-CH"/>
          </a:p>
        </p:txBody>
      </p:sp>
      <p:sp>
        <p:nvSpPr>
          <p:cNvPr id="5" name="Segnaposto piè di pagina 4">
            <a:extLst>
              <a:ext uri="{FF2B5EF4-FFF2-40B4-BE49-F238E27FC236}">
                <a16:creationId xmlns:a16="http://schemas.microsoft.com/office/drawing/2014/main" id="{2DE8A4BD-3168-0B56-872A-D22A92398BBF}"/>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29053575-91FE-9772-5952-9ED6B4758BF4}"/>
              </a:ext>
            </a:extLst>
          </p:cNvPr>
          <p:cNvSpPr>
            <a:spLocks noGrp="1"/>
          </p:cNvSpPr>
          <p:nvPr>
            <p:ph type="sldNum" sz="quarter" idx="12"/>
          </p:nvPr>
        </p:nvSpPr>
        <p:spPr/>
        <p:txBody>
          <a:bodyPr/>
          <a:lstStyle>
            <a:lvl1pPr>
              <a:defRPr/>
            </a:lvl1pPr>
          </a:lstStyle>
          <a:p>
            <a:pPr>
              <a:defRPr/>
            </a:pPr>
            <a:fld id="{B7A3B0BB-0319-412D-BFEC-B1CA60DCD6DA}" type="slidenum">
              <a:rPr lang="it-CH" altLang="en-US"/>
              <a:pPr>
                <a:defRPr/>
              </a:pPr>
              <a:t>‹N›</a:t>
            </a:fld>
            <a:endParaRPr lang="it-CH" altLang="en-US"/>
          </a:p>
        </p:txBody>
      </p:sp>
    </p:spTree>
    <p:extLst>
      <p:ext uri="{BB962C8B-B14F-4D97-AF65-F5344CB8AC3E}">
        <p14:creationId xmlns:p14="http://schemas.microsoft.com/office/powerpoint/2010/main" val="6961100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2E687A81-0D79-A5E4-003F-A4B339542CE7}"/>
              </a:ext>
            </a:extLst>
          </p:cNvPr>
          <p:cNvSpPr>
            <a:spLocks noGrp="1"/>
          </p:cNvSpPr>
          <p:nvPr>
            <p:ph type="dt" sz="half" idx="10"/>
          </p:nvPr>
        </p:nvSpPr>
        <p:spPr/>
        <p:txBody>
          <a:bodyPr/>
          <a:lstStyle>
            <a:lvl1pPr>
              <a:defRPr/>
            </a:lvl1pPr>
          </a:lstStyle>
          <a:p>
            <a:pPr>
              <a:defRPr/>
            </a:pPr>
            <a:fld id="{7A8661C2-7B60-4A2F-A8AE-ECC1AFB92E3D}" type="datetime1">
              <a:rPr lang="it-CH"/>
              <a:pPr>
                <a:defRPr/>
              </a:pPr>
              <a:t>25.04.2024</a:t>
            </a:fld>
            <a:endParaRPr lang="it-CH"/>
          </a:p>
        </p:txBody>
      </p:sp>
      <p:sp>
        <p:nvSpPr>
          <p:cNvPr id="5" name="Segnaposto piè di pagina 4">
            <a:extLst>
              <a:ext uri="{FF2B5EF4-FFF2-40B4-BE49-F238E27FC236}">
                <a16:creationId xmlns:a16="http://schemas.microsoft.com/office/drawing/2014/main" id="{962E251A-60AE-F271-4256-02BCAE9A21B3}"/>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5D7CF3A7-6E69-7BDD-50AA-63019445E47D}"/>
              </a:ext>
            </a:extLst>
          </p:cNvPr>
          <p:cNvSpPr>
            <a:spLocks noGrp="1"/>
          </p:cNvSpPr>
          <p:nvPr>
            <p:ph type="sldNum" sz="quarter" idx="12"/>
          </p:nvPr>
        </p:nvSpPr>
        <p:spPr/>
        <p:txBody>
          <a:bodyPr/>
          <a:lstStyle>
            <a:lvl1pPr>
              <a:defRPr/>
            </a:lvl1pPr>
          </a:lstStyle>
          <a:p>
            <a:pPr>
              <a:defRPr/>
            </a:pPr>
            <a:fld id="{D1F4144F-500D-40E3-A680-85507415333A}" type="slidenum">
              <a:rPr lang="it-CH" altLang="en-US"/>
              <a:pPr>
                <a:defRPr/>
              </a:pPr>
              <a:t>‹N›</a:t>
            </a:fld>
            <a:endParaRPr lang="it-CH" altLang="en-US"/>
          </a:p>
        </p:txBody>
      </p:sp>
    </p:spTree>
    <p:extLst>
      <p:ext uri="{BB962C8B-B14F-4D97-AF65-F5344CB8AC3E}">
        <p14:creationId xmlns:p14="http://schemas.microsoft.com/office/powerpoint/2010/main" val="112373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F61D5D75-C618-D413-61E0-A7A2D8EB550F}"/>
              </a:ext>
            </a:extLst>
          </p:cNvPr>
          <p:cNvSpPr>
            <a:spLocks noGrp="1"/>
          </p:cNvSpPr>
          <p:nvPr>
            <p:ph type="dt" sz="half" idx="10"/>
          </p:nvPr>
        </p:nvSpPr>
        <p:spPr/>
        <p:txBody>
          <a:bodyPr/>
          <a:lstStyle>
            <a:lvl1pPr>
              <a:defRPr/>
            </a:lvl1pPr>
          </a:lstStyle>
          <a:p>
            <a:pPr>
              <a:defRPr/>
            </a:pPr>
            <a:fld id="{1A6305FD-A3EC-4055-9200-A245AE885220}" type="datetime1">
              <a:rPr lang="it-CH"/>
              <a:pPr>
                <a:defRPr/>
              </a:pPr>
              <a:t>25.04.2024</a:t>
            </a:fld>
            <a:endParaRPr lang="it-CH"/>
          </a:p>
        </p:txBody>
      </p:sp>
      <p:sp>
        <p:nvSpPr>
          <p:cNvPr id="5" name="Segnaposto piè di pagina 4">
            <a:extLst>
              <a:ext uri="{FF2B5EF4-FFF2-40B4-BE49-F238E27FC236}">
                <a16:creationId xmlns:a16="http://schemas.microsoft.com/office/drawing/2014/main" id="{1F359F67-556F-766E-E7EC-CC15571CFF5E}"/>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8BC5C8B6-35C6-56F5-8F22-9BD737B2E27E}"/>
              </a:ext>
            </a:extLst>
          </p:cNvPr>
          <p:cNvSpPr>
            <a:spLocks noGrp="1"/>
          </p:cNvSpPr>
          <p:nvPr>
            <p:ph type="sldNum" sz="quarter" idx="12"/>
          </p:nvPr>
        </p:nvSpPr>
        <p:spPr/>
        <p:txBody>
          <a:bodyPr/>
          <a:lstStyle>
            <a:lvl1pPr>
              <a:defRPr/>
            </a:lvl1pPr>
          </a:lstStyle>
          <a:p>
            <a:pPr>
              <a:defRPr/>
            </a:pPr>
            <a:fld id="{17AA15F0-6E99-4DA9-9E1C-F3C7C7C0A9B7}" type="slidenum">
              <a:rPr lang="it-CH" altLang="en-US"/>
              <a:pPr>
                <a:defRPr/>
              </a:pPr>
              <a:t>‹N›</a:t>
            </a:fld>
            <a:endParaRPr lang="it-CH" altLang="en-US"/>
          </a:p>
        </p:txBody>
      </p:sp>
    </p:spTree>
    <p:extLst>
      <p:ext uri="{BB962C8B-B14F-4D97-AF65-F5344CB8AC3E}">
        <p14:creationId xmlns:p14="http://schemas.microsoft.com/office/powerpoint/2010/main" val="18696781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21BBEA05-E606-F1C8-4F69-9DA9CC5CFE05}"/>
              </a:ext>
            </a:extLst>
          </p:cNvPr>
          <p:cNvSpPr>
            <a:spLocks noGrp="1"/>
          </p:cNvSpPr>
          <p:nvPr>
            <p:ph type="dt" sz="half" idx="10"/>
          </p:nvPr>
        </p:nvSpPr>
        <p:spPr/>
        <p:txBody>
          <a:bodyPr/>
          <a:lstStyle>
            <a:lvl1pPr>
              <a:defRPr/>
            </a:lvl1pPr>
          </a:lstStyle>
          <a:p>
            <a:pPr>
              <a:defRPr/>
            </a:pPr>
            <a:fld id="{21B7CB4B-5F33-47D6-A9BA-F496012F7EF5}" type="datetime1">
              <a:rPr lang="it-CH"/>
              <a:pPr>
                <a:defRPr/>
              </a:pPr>
              <a:t>25.04.2024</a:t>
            </a:fld>
            <a:endParaRPr lang="it-CH"/>
          </a:p>
        </p:txBody>
      </p:sp>
      <p:sp>
        <p:nvSpPr>
          <p:cNvPr id="6" name="Segnaposto piè di pagina 4">
            <a:extLst>
              <a:ext uri="{FF2B5EF4-FFF2-40B4-BE49-F238E27FC236}">
                <a16:creationId xmlns:a16="http://schemas.microsoft.com/office/drawing/2014/main" id="{0095AE2B-EC78-314B-A7D5-CDFCD459973A}"/>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4AD7C121-C748-6487-8604-7B425C267FE8}"/>
              </a:ext>
            </a:extLst>
          </p:cNvPr>
          <p:cNvSpPr>
            <a:spLocks noGrp="1"/>
          </p:cNvSpPr>
          <p:nvPr>
            <p:ph type="sldNum" sz="quarter" idx="12"/>
          </p:nvPr>
        </p:nvSpPr>
        <p:spPr/>
        <p:txBody>
          <a:bodyPr/>
          <a:lstStyle>
            <a:lvl1pPr>
              <a:defRPr/>
            </a:lvl1pPr>
          </a:lstStyle>
          <a:p>
            <a:pPr>
              <a:defRPr/>
            </a:pPr>
            <a:fld id="{AA2C8D69-1730-4D47-9316-D5D60319EC58}" type="slidenum">
              <a:rPr lang="it-CH" altLang="en-US"/>
              <a:pPr>
                <a:defRPr/>
              </a:pPr>
              <a:t>‹N›</a:t>
            </a:fld>
            <a:endParaRPr lang="it-CH" altLang="en-US"/>
          </a:p>
        </p:txBody>
      </p:sp>
    </p:spTree>
    <p:extLst>
      <p:ext uri="{BB962C8B-B14F-4D97-AF65-F5344CB8AC3E}">
        <p14:creationId xmlns:p14="http://schemas.microsoft.com/office/powerpoint/2010/main" val="21162397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47835A88-C1E7-82ED-B338-C8F8BE8E6790}"/>
              </a:ext>
            </a:extLst>
          </p:cNvPr>
          <p:cNvSpPr>
            <a:spLocks noGrp="1"/>
          </p:cNvSpPr>
          <p:nvPr>
            <p:ph type="dt" sz="half" idx="10"/>
          </p:nvPr>
        </p:nvSpPr>
        <p:spPr/>
        <p:txBody>
          <a:bodyPr/>
          <a:lstStyle>
            <a:lvl1pPr>
              <a:defRPr/>
            </a:lvl1pPr>
          </a:lstStyle>
          <a:p>
            <a:pPr>
              <a:defRPr/>
            </a:pPr>
            <a:fld id="{3EEE9190-379B-4FEE-8C14-6B162BAD9826}" type="datetime1">
              <a:rPr lang="it-CH"/>
              <a:pPr>
                <a:defRPr/>
              </a:pPr>
              <a:t>25.04.2024</a:t>
            </a:fld>
            <a:endParaRPr lang="it-CH"/>
          </a:p>
        </p:txBody>
      </p:sp>
      <p:sp>
        <p:nvSpPr>
          <p:cNvPr id="8" name="Segnaposto piè di pagina 4">
            <a:extLst>
              <a:ext uri="{FF2B5EF4-FFF2-40B4-BE49-F238E27FC236}">
                <a16:creationId xmlns:a16="http://schemas.microsoft.com/office/drawing/2014/main" id="{1513BB42-EE81-A016-6E24-F829D8B10754}"/>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793DBFFE-DE2D-F119-E867-8AC3B053CAAF}"/>
              </a:ext>
            </a:extLst>
          </p:cNvPr>
          <p:cNvSpPr>
            <a:spLocks noGrp="1"/>
          </p:cNvSpPr>
          <p:nvPr>
            <p:ph type="sldNum" sz="quarter" idx="12"/>
          </p:nvPr>
        </p:nvSpPr>
        <p:spPr/>
        <p:txBody>
          <a:bodyPr/>
          <a:lstStyle>
            <a:lvl1pPr>
              <a:defRPr/>
            </a:lvl1pPr>
          </a:lstStyle>
          <a:p>
            <a:pPr>
              <a:defRPr/>
            </a:pPr>
            <a:fld id="{97F0936F-092F-46EA-9281-5BCD626A480E}" type="slidenum">
              <a:rPr lang="it-CH" altLang="en-US"/>
              <a:pPr>
                <a:defRPr/>
              </a:pPr>
              <a:t>‹N›</a:t>
            </a:fld>
            <a:endParaRPr lang="it-CH" altLang="en-US"/>
          </a:p>
        </p:txBody>
      </p:sp>
    </p:spTree>
    <p:extLst>
      <p:ext uri="{BB962C8B-B14F-4D97-AF65-F5344CB8AC3E}">
        <p14:creationId xmlns:p14="http://schemas.microsoft.com/office/powerpoint/2010/main" val="2707024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7B2B901-B020-B6A0-930B-CC7F8CDA6DB5}"/>
              </a:ext>
            </a:extLst>
          </p:cNvPr>
          <p:cNvSpPr>
            <a:spLocks noGrp="1" noChangeArrowheads="1"/>
          </p:cNvSpPr>
          <p:nvPr>
            <p:ph type="dt" sz="half" idx="10"/>
          </p:nvPr>
        </p:nvSpPr>
        <p:spPr>
          <a:ln/>
        </p:spPr>
        <p:txBody>
          <a:bodyPr/>
          <a:lstStyle>
            <a:lvl1pPr>
              <a:defRPr/>
            </a:lvl1pPr>
          </a:lstStyle>
          <a:p>
            <a:pPr>
              <a:defRPr/>
            </a:pPr>
            <a:fld id="{DFC9DEFC-3D13-4F2F-BD89-13BEC0818B18}" type="datetime1">
              <a:rPr lang="it-CH"/>
              <a:pPr>
                <a:defRPr/>
              </a:pPr>
              <a:t>25.04.2024</a:t>
            </a:fld>
            <a:endParaRPr lang="it-IT"/>
          </a:p>
        </p:txBody>
      </p:sp>
      <p:sp>
        <p:nvSpPr>
          <p:cNvPr id="7" name="Rectangle 5">
            <a:extLst>
              <a:ext uri="{FF2B5EF4-FFF2-40B4-BE49-F238E27FC236}">
                <a16:creationId xmlns:a16="http://schemas.microsoft.com/office/drawing/2014/main" id="{3EBA2C98-DEA2-7344-D8AB-FCE267D3A46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C4A7E5D6-30FF-CC0B-9E3F-26D3D8EDB4A7}"/>
              </a:ext>
            </a:extLst>
          </p:cNvPr>
          <p:cNvSpPr>
            <a:spLocks noGrp="1" noChangeArrowheads="1"/>
          </p:cNvSpPr>
          <p:nvPr>
            <p:ph type="sldNum" sz="quarter" idx="12"/>
          </p:nvPr>
        </p:nvSpPr>
        <p:spPr>
          <a:ln/>
        </p:spPr>
        <p:txBody>
          <a:bodyPr/>
          <a:lstStyle>
            <a:lvl1pPr>
              <a:defRPr/>
            </a:lvl1pPr>
          </a:lstStyle>
          <a:p>
            <a:pPr>
              <a:defRPr/>
            </a:pPr>
            <a:fld id="{2EA7FAD2-7C15-43A1-8D95-F5EFD05E6A12}" type="slidenum">
              <a:rPr lang="it-IT" altLang="en-US"/>
              <a:pPr>
                <a:defRPr/>
              </a:pPr>
              <a:t>‹N›</a:t>
            </a:fld>
            <a:endParaRPr lang="it-IT" altLang="en-US"/>
          </a:p>
        </p:txBody>
      </p:sp>
    </p:spTree>
    <p:extLst>
      <p:ext uri="{BB962C8B-B14F-4D97-AF65-F5344CB8AC3E}">
        <p14:creationId xmlns:p14="http://schemas.microsoft.com/office/powerpoint/2010/main" val="487126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BBCF60F4-9209-8CCE-BBB1-D5987AEC5FF7}"/>
              </a:ext>
            </a:extLst>
          </p:cNvPr>
          <p:cNvSpPr>
            <a:spLocks noGrp="1"/>
          </p:cNvSpPr>
          <p:nvPr>
            <p:ph type="dt" sz="half" idx="10"/>
          </p:nvPr>
        </p:nvSpPr>
        <p:spPr/>
        <p:txBody>
          <a:bodyPr/>
          <a:lstStyle>
            <a:lvl1pPr>
              <a:defRPr/>
            </a:lvl1pPr>
          </a:lstStyle>
          <a:p>
            <a:pPr>
              <a:defRPr/>
            </a:pPr>
            <a:fld id="{967F5A66-67BB-4D3E-9A62-6B2BB958C2A2}" type="datetime1">
              <a:rPr lang="it-CH"/>
              <a:pPr>
                <a:defRPr/>
              </a:pPr>
              <a:t>25.04.2024</a:t>
            </a:fld>
            <a:endParaRPr lang="it-CH"/>
          </a:p>
        </p:txBody>
      </p:sp>
      <p:sp>
        <p:nvSpPr>
          <p:cNvPr id="4" name="Segnaposto piè di pagina 4">
            <a:extLst>
              <a:ext uri="{FF2B5EF4-FFF2-40B4-BE49-F238E27FC236}">
                <a16:creationId xmlns:a16="http://schemas.microsoft.com/office/drawing/2014/main" id="{2398764E-EB3B-7868-4B81-A7E590136C95}"/>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89C9752E-0E21-861C-BF26-F064D607ABA3}"/>
              </a:ext>
            </a:extLst>
          </p:cNvPr>
          <p:cNvSpPr>
            <a:spLocks noGrp="1"/>
          </p:cNvSpPr>
          <p:nvPr>
            <p:ph type="sldNum" sz="quarter" idx="12"/>
          </p:nvPr>
        </p:nvSpPr>
        <p:spPr/>
        <p:txBody>
          <a:bodyPr/>
          <a:lstStyle>
            <a:lvl1pPr>
              <a:defRPr/>
            </a:lvl1pPr>
          </a:lstStyle>
          <a:p>
            <a:pPr>
              <a:defRPr/>
            </a:pPr>
            <a:fld id="{D2DA4D5D-741F-4491-8671-C6955315F972}" type="slidenum">
              <a:rPr lang="it-CH" altLang="en-US"/>
              <a:pPr>
                <a:defRPr/>
              </a:pPr>
              <a:t>‹N›</a:t>
            </a:fld>
            <a:endParaRPr lang="it-CH" altLang="en-US"/>
          </a:p>
        </p:txBody>
      </p:sp>
    </p:spTree>
    <p:extLst>
      <p:ext uri="{BB962C8B-B14F-4D97-AF65-F5344CB8AC3E}">
        <p14:creationId xmlns:p14="http://schemas.microsoft.com/office/powerpoint/2010/main" val="30133191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0AC5184-864C-4748-C16E-D68A29A85FB2}"/>
              </a:ext>
            </a:extLst>
          </p:cNvPr>
          <p:cNvSpPr>
            <a:spLocks noGrp="1"/>
          </p:cNvSpPr>
          <p:nvPr>
            <p:ph type="dt" sz="half" idx="10"/>
          </p:nvPr>
        </p:nvSpPr>
        <p:spPr/>
        <p:txBody>
          <a:bodyPr/>
          <a:lstStyle>
            <a:lvl1pPr>
              <a:defRPr/>
            </a:lvl1pPr>
          </a:lstStyle>
          <a:p>
            <a:pPr>
              <a:defRPr/>
            </a:pPr>
            <a:fld id="{B05140DB-138B-4084-A74F-D2E382A4F6D3}" type="datetime1">
              <a:rPr lang="it-CH"/>
              <a:pPr>
                <a:defRPr/>
              </a:pPr>
              <a:t>25.04.2024</a:t>
            </a:fld>
            <a:endParaRPr lang="it-CH"/>
          </a:p>
        </p:txBody>
      </p:sp>
      <p:sp>
        <p:nvSpPr>
          <p:cNvPr id="3" name="Segnaposto piè di pagina 4">
            <a:extLst>
              <a:ext uri="{FF2B5EF4-FFF2-40B4-BE49-F238E27FC236}">
                <a16:creationId xmlns:a16="http://schemas.microsoft.com/office/drawing/2014/main" id="{CBFFEB8A-80D3-7DA5-F3AE-831097BC6E83}"/>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FF277508-5939-05AE-1431-5493D94AF49D}"/>
              </a:ext>
            </a:extLst>
          </p:cNvPr>
          <p:cNvSpPr>
            <a:spLocks noGrp="1"/>
          </p:cNvSpPr>
          <p:nvPr>
            <p:ph type="sldNum" sz="quarter" idx="12"/>
          </p:nvPr>
        </p:nvSpPr>
        <p:spPr/>
        <p:txBody>
          <a:bodyPr/>
          <a:lstStyle>
            <a:lvl1pPr>
              <a:defRPr/>
            </a:lvl1pPr>
          </a:lstStyle>
          <a:p>
            <a:pPr>
              <a:defRPr/>
            </a:pPr>
            <a:fld id="{5F398195-31C2-4F99-9FEC-9A38E4967B7E}" type="slidenum">
              <a:rPr lang="it-CH" altLang="en-US"/>
              <a:pPr>
                <a:defRPr/>
              </a:pPr>
              <a:t>‹N›</a:t>
            </a:fld>
            <a:endParaRPr lang="it-CH" altLang="en-US"/>
          </a:p>
        </p:txBody>
      </p:sp>
    </p:spTree>
    <p:extLst>
      <p:ext uri="{BB962C8B-B14F-4D97-AF65-F5344CB8AC3E}">
        <p14:creationId xmlns:p14="http://schemas.microsoft.com/office/powerpoint/2010/main" val="23599909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5CD82C5-F37D-4BC3-4449-C7B05CCA93BB}"/>
              </a:ext>
            </a:extLst>
          </p:cNvPr>
          <p:cNvSpPr>
            <a:spLocks noGrp="1"/>
          </p:cNvSpPr>
          <p:nvPr>
            <p:ph type="dt" sz="half" idx="10"/>
          </p:nvPr>
        </p:nvSpPr>
        <p:spPr/>
        <p:txBody>
          <a:bodyPr/>
          <a:lstStyle>
            <a:lvl1pPr>
              <a:defRPr/>
            </a:lvl1pPr>
          </a:lstStyle>
          <a:p>
            <a:pPr>
              <a:defRPr/>
            </a:pPr>
            <a:fld id="{10E88BE1-62CD-48CF-AA2E-A280AE7AD5C7}" type="datetime1">
              <a:rPr lang="it-CH"/>
              <a:pPr>
                <a:defRPr/>
              </a:pPr>
              <a:t>25.04.2024</a:t>
            </a:fld>
            <a:endParaRPr lang="it-CH"/>
          </a:p>
        </p:txBody>
      </p:sp>
      <p:sp>
        <p:nvSpPr>
          <p:cNvPr id="6" name="Segnaposto piè di pagina 4">
            <a:extLst>
              <a:ext uri="{FF2B5EF4-FFF2-40B4-BE49-F238E27FC236}">
                <a16:creationId xmlns:a16="http://schemas.microsoft.com/office/drawing/2014/main" id="{195B46CA-9475-408F-F11D-8F56A09E8A9F}"/>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F744BA43-F67D-EB00-C254-35F9586CEFA8}"/>
              </a:ext>
            </a:extLst>
          </p:cNvPr>
          <p:cNvSpPr>
            <a:spLocks noGrp="1"/>
          </p:cNvSpPr>
          <p:nvPr>
            <p:ph type="sldNum" sz="quarter" idx="12"/>
          </p:nvPr>
        </p:nvSpPr>
        <p:spPr/>
        <p:txBody>
          <a:bodyPr/>
          <a:lstStyle>
            <a:lvl1pPr>
              <a:defRPr/>
            </a:lvl1pPr>
          </a:lstStyle>
          <a:p>
            <a:pPr>
              <a:defRPr/>
            </a:pPr>
            <a:fld id="{DABEB11B-82E7-4AEC-BA08-46DF90385EE8}" type="slidenum">
              <a:rPr lang="it-CH" altLang="en-US"/>
              <a:pPr>
                <a:defRPr/>
              </a:pPr>
              <a:t>‹N›</a:t>
            </a:fld>
            <a:endParaRPr lang="it-CH" altLang="en-US"/>
          </a:p>
        </p:txBody>
      </p:sp>
    </p:spTree>
    <p:extLst>
      <p:ext uri="{BB962C8B-B14F-4D97-AF65-F5344CB8AC3E}">
        <p14:creationId xmlns:p14="http://schemas.microsoft.com/office/powerpoint/2010/main" val="3333042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2ADFC5C-F10F-7ACE-E51E-7322BFA61573}"/>
              </a:ext>
            </a:extLst>
          </p:cNvPr>
          <p:cNvSpPr>
            <a:spLocks noGrp="1"/>
          </p:cNvSpPr>
          <p:nvPr>
            <p:ph type="dt" sz="half" idx="10"/>
          </p:nvPr>
        </p:nvSpPr>
        <p:spPr/>
        <p:txBody>
          <a:bodyPr/>
          <a:lstStyle>
            <a:lvl1pPr>
              <a:defRPr/>
            </a:lvl1pPr>
          </a:lstStyle>
          <a:p>
            <a:pPr>
              <a:defRPr/>
            </a:pPr>
            <a:fld id="{AF36E13A-4BB2-4FAA-82A5-9BD49D45062E}" type="datetime1">
              <a:rPr lang="it-CH"/>
              <a:pPr>
                <a:defRPr/>
              </a:pPr>
              <a:t>25.04.2024</a:t>
            </a:fld>
            <a:endParaRPr lang="it-CH"/>
          </a:p>
        </p:txBody>
      </p:sp>
      <p:sp>
        <p:nvSpPr>
          <p:cNvPr id="6" name="Segnaposto piè di pagina 4">
            <a:extLst>
              <a:ext uri="{FF2B5EF4-FFF2-40B4-BE49-F238E27FC236}">
                <a16:creationId xmlns:a16="http://schemas.microsoft.com/office/drawing/2014/main" id="{24E4F3B2-6A62-8E0F-AA0D-C17E0BA063D2}"/>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BC1AD292-8DF2-0050-3C97-2B226CC1EFF1}"/>
              </a:ext>
            </a:extLst>
          </p:cNvPr>
          <p:cNvSpPr>
            <a:spLocks noGrp="1"/>
          </p:cNvSpPr>
          <p:nvPr>
            <p:ph type="sldNum" sz="quarter" idx="12"/>
          </p:nvPr>
        </p:nvSpPr>
        <p:spPr/>
        <p:txBody>
          <a:bodyPr/>
          <a:lstStyle>
            <a:lvl1pPr>
              <a:defRPr/>
            </a:lvl1pPr>
          </a:lstStyle>
          <a:p>
            <a:pPr>
              <a:defRPr/>
            </a:pPr>
            <a:fld id="{A03E76EC-C4F4-49BA-8CB9-9710138752FC}" type="slidenum">
              <a:rPr lang="it-CH" altLang="en-US"/>
              <a:pPr>
                <a:defRPr/>
              </a:pPr>
              <a:t>‹N›</a:t>
            </a:fld>
            <a:endParaRPr lang="it-CH" altLang="en-US"/>
          </a:p>
        </p:txBody>
      </p:sp>
    </p:spTree>
    <p:extLst>
      <p:ext uri="{BB962C8B-B14F-4D97-AF65-F5344CB8AC3E}">
        <p14:creationId xmlns:p14="http://schemas.microsoft.com/office/powerpoint/2010/main" val="26992834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99F77B40-E24A-6336-647B-479E8233A40C}"/>
              </a:ext>
            </a:extLst>
          </p:cNvPr>
          <p:cNvSpPr>
            <a:spLocks noGrp="1"/>
          </p:cNvSpPr>
          <p:nvPr>
            <p:ph type="dt" sz="half" idx="10"/>
          </p:nvPr>
        </p:nvSpPr>
        <p:spPr/>
        <p:txBody>
          <a:bodyPr/>
          <a:lstStyle>
            <a:lvl1pPr>
              <a:defRPr/>
            </a:lvl1pPr>
          </a:lstStyle>
          <a:p>
            <a:pPr>
              <a:defRPr/>
            </a:pPr>
            <a:fld id="{1DC93EF0-79BF-4944-AF24-7D8C82ADE7A8}" type="datetime1">
              <a:rPr lang="it-CH"/>
              <a:pPr>
                <a:defRPr/>
              </a:pPr>
              <a:t>25.04.2024</a:t>
            </a:fld>
            <a:endParaRPr lang="it-CH"/>
          </a:p>
        </p:txBody>
      </p:sp>
      <p:sp>
        <p:nvSpPr>
          <p:cNvPr id="5" name="Segnaposto piè di pagina 4">
            <a:extLst>
              <a:ext uri="{FF2B5EF4-FFF2-40B4-BE49-F238E27FC236}">
                <a16:creationId xmlns:a16="http://schemas.microsoft.com/office/drawing/2014/main" id="{90D620B9-C729-74D0-4DA4-7CAE76E6F09D}"/>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7A1A7773-6F05-75F2-C672-ADE864A255DE}"/>
              </a:ext>
            </a:extLst>
          </p:cNvPr>
          <p:cNvSpPr>
            <a:spLocks noGrp="1"/>
          </p:cNvSpPr>
          <p:nvPr>
            <p:ph type="sldNum" sz="quarter" idx="12"/>
          </p:nvPr>
        </p:nvSpPr>
        <p:spPr/>
        <p:txBody>
          <a:bodyPr/>
          <a:lstStyle>
            <a:lvl1pPr>
              <a:defRPr/>
            </a:lvl1pPr>
          </a:lstStyle>
          <a:p>
            <a:pPr>
              <a:defRPr/>
            </a:pPr>
            <a:fld id="{8F7C470F-A859-4B6E-8F7F-5BAA2BF8AC31}" type="slidenum">
              <a:rPr lang="it-CH" altLang="en-US"/>
              <a:pPr>
                <a:defRPr/>
              </a:pPr>
              <a:t>‹N›</a:t>
            </a:fld>
            <a:endParaRPr lang="it-CH" altLang="en-US"/>
          </a:p>
        </p:txBody>
      </p:sp>
    </p:spTree>
    <p:extLst>
      <p:ext uri="{BB962C8B-B14F-4D97-AF65-F5344CB8AC3E}">
        <p14:creationId xmlns:p14="http://schemas.microsoft.com/office/powerpoint/2010/main" val="11259713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7D836763-BA8F-31F4-652E-C8C048DD75D3}"/>
              </a:ext>
            </a:extLst>
          </p:cNvPr>
          <p:cNvSpPr>
            <a:spLocks noGrp="1"/>
          </p:cNvSpPr>
          <p:nvPr>
            <p:ph type="dt" sz="half" idx="10"/>
          </p:nvPr>
        </p:nvSpPr>
        <p:spPr/>
        <p:txBody>
          <a:bodyPr/>
          <a:lstStyle>
            <a:lvl1pPr>
              <a:defRPr/>
            </a:lvl1pPr>
          </a:lstStyle>
          <a:p>
            <a:pPr>
              <a:defRPr/>
            </a:pPr>
            <a:fld id="{D550052A-109B-4657-9AC9-59281EAB9C9C}" type="datetime1">
              <a:rPr lang="it-CH"/>
              <a:pPr>
                <a:defRPr/>
              </a:pPr>
              <a:t>25.04.2024</a:t>
            </a:fld>
            <a:endParaRPr lang="it-CH"/>
          </a:p>
        </p:txBody>
      </p:sp>
      <p:sp>
        <p:nvSpPr>
          <p:cNvPr id="5" name="Segnaposto piè di pagina 4">
            <a:extLst>
              <a:ext uri="{FF2B5EF4-FFF2-40B4-BE49-F238E27FC236}">
                <a16:creationId xmlns:a16="http://schemas.microsoft.com/office/drawing/2014/main" id="{E1A4F4CE-42E3-7B41-6786-455C9A53C144}"/>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2F057544-4BAA-584D-1BE1-77D28040DD1E}"/>
              </a:ext>
            </a:extLst>
          </p:cNvPr>
          <p:cNvSpPr>
            <a:spLocks noGrp="1"/>
          </p:cNvSpPr>
          <p:nvPr>
            <p:ph type="sldNum" sz="quarter" idx="12"/>
          </p:nvPr>
        </p:nvSpPr>
        <p:spPr/>
        <p:txBody>
          <a:bodyPr/>
          <a:lstStyle>
            <a:lvl1pPr>
              <a:defRPr/>
            </a:lvl1pPr>
          </a:lstStyle>
          <a:p>
            <a:pPr>
              <a:defRPr/>
            </a:pPr>
            <a:fld id="{E8642102-11DE-4F3C-B4A6-305569542156}" type="slidenum">
              <a:rPr lang="it-CH" altLang="en-US"/>
              <a:pPr>
                <a:defRPr/>
              </a:pPr>
              <a:t>‹N›</a:t>
            </a:fld>
            <a:endParaRPr lang="it-CH" altLang="en-US"/>
          </a:p>
        </p:txBody>
      </p:sp>
    </p:spTree>
    <p:extLst>
      <p:ext uri="{BB962C8B-B14F-4D97-AF65-F5344CB8AC3E}">
        <p14:creationId xmlns:p14="http://schemas.microsoft.com/office/powerpoint/2010/main" val="32661818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88BECE8D-A117-062D-A818-9E93361E433B}"/>
              </a:ext>
            </a:extLst>
          </p:cNvPr>
          <p:cNvSpPr>
            <a:spLocks noGrp="1"/>
          </p:cNvSpPr>
          <p:nvPr>
            <p:ph type="dt" sz="half" idx="10"/>
          </p:nvPr>
        </p:nvSpPr>
        <p:spPr/>
        <p:txBody>
          <a:bodyPr/>
          <a:lstStyle>
            <a:lvl1pPr>
              <a:defRPr/>
            </a:lvl1pPr>
          </a:lstStyle>
          <a:p>
            <a:pPr>
              <a:defRPr/>
            </a:pPr>
            <a:fld id="{25541E53-B34C-4D86-8A24-C2AE128A826C}" type="datetime1">
              <a:rPr lang="it-CH"/>
              <a:pPr>
                <a:defRPr/>
              </a:pPr>
              <a:t>25.04.2024</a:t>
            </a:fld>
            <a:endParaRPr lang="it-CH"/>
          </a:p>
        </p:txBody>
      </p:sp>
      <p:sp>
        <p:nvSpPr>
          <p:cNvPr id="5" name="Segnaposto piè di pagina 4">
            <a:extLst>
              <a:ext uri="{FF2B5EF4-FFF2-40B4-BE49-F238E27FC236}">
                <a16:creationId xmlns:a16="http://schemas.microsoft.com/office/drawing/2014/main" id="{EFF4FB3C-B0A6-EED8-C9D4-7860AB77ACA6}"/>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48394908-07CB-0DF7-043B-B11642D3A84E}"/>
              </a:ext>
            </a:extLst>
          </p:cNvPr>
          <p:cNvSpPr>
            <a:spLocks noGrp="1"/>
          </p:cNvSpPr>
          <p:nvPr>
            <p:ph type="sldNum" sz="quarter" idx="12"/>
          </p:nvPr>
        </p:nvSpPr>
        <p:spPr/>
        <p:txBody>
          <a:bodyPr/>
          <a:lstStyle>
            <a:lvl1pPr>
              <a:defRPr/>
            </a:lvl1pPr>
          </a:lstStyle>
          <a:p>
            <a:pPr>
              <a:defRPr/>
            </a:pPr>
            <a:fld id="{22434CE3-D4A0-420C-A746-2454B3D27AD8}" type="slidenum">
              <a:rPr lang="it-CH" altLang="en-US"/>
              <a:pPr>
                <a:defRPr/>
              </a:pPr>
              <a:t>‹N›</a:t>
            </a:fld>
            <a:endParaRPr lang="it-CH" altLang="en-US"/>
          </a:p>
        </p:txBody>
      </p:sp>
    </p:spTree>
    <p:extLst>
      <p:ext uri="{BB962C8B-B14F-4D97-AF65-F5344CB8AC3E}">
        <p14:creationId xmlns:p14="http://schemas.microsoft.com/office/powerpoint/2010/main" val="7563125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370B01D8-98DB-1F1A-7B16-762509148FEB}"/>
              </a:ext>
            </a:extLst>
          </p:cNvPr>
          <p:cNvSpPr>
            <a:spLocks noGrp="1"/>
          </p:cNvSpPr>
          <p:nvPr>
            <p:ph type="dt" sz="half" idx="10"/>
          </p:nvPr>
        </p:nvSpPr>
        <p:spPr/>
        <p:txBody>
          <a:bodyPr/>
          <a:lstStyle>
            <a:lvl1pPr>
              <a:defRPr/>
            </a:lvl1pPr>
          </a:lstStyle>
          <a:p>
            <a:pPr>
              <a:defRPr/>
            </a:pPr>
            <a:fld id="{2968F82E-C069-47C7-A968-6CE9C398066F}" type="datetime1">
              <a:rPr lang="it-CH"/>
              <a:pPr>
                <a:defRPr/>
              </a:pPr>
              <a:t>25.04.2024</a:t>
            </a:fld>
            <a:endParaRPr lang="it-CH"/>
          </a:p>
        </p:txBody>
      </p:sp>
      <p:sp>
        <p:nvSpPr>
          <p:cNvPr id="5" name="Segnaposto piè di pagina 4">
            <a:extLst>
              <a:ext uri="{FF2B5EF4-FFF2-40B4-BE49-F238E27FC236}">
                <a16:creationId xmlns:a16="http://schemas.microsoft.com/office/drawing/2014/main" id="{EA7496C0-FF67-54E0-E889-847D9818ED4B}"/>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4AF9A4D5-D471-BBA2-DCBA-A9BEDFE7956F}"/>
              </a:ext>
            </a:extLst>
          </p:cNvPr>
          <p:cNvSpPr>
            <a:spLocks noGrp="1"/>
          </p:cNvSpPr>
          <p:nvPr>
            <p:ph type="sldNum" sz="quarter" idx="12"/>
          </p:nvPr>
        </p:nvSpPr>
        <p:spPr/>
        <p:txBody>
          <a:bodyPr/>
          <a:lstStyle>
            <a:lvl1pPr>
              <a:defRPr/>
            </a:lvl1pPr>
          </a:lstStyle>
          <a:p>
            <a:pPr>
              <a:defRPr/>
            </a:pPr>
            <a:fld id="{E5A4CE91-DEB2-452A-AED5-C4ACDDCCC055}" type="slidenum">
              <a:rPr lang="it-CH" altLang="en-US"/>
              <a:pPr>
                <a:defRPr/>
              </a:pPr>
              <a:t>‹N›</a:t>
            </a:fld>
            <a:endParaRPr lang="it-CH" altLang="en-US"/>
          </a:p>
        </p:txBody>
      </p:sp>
    </p:spTree>
    <p:extLst>
      <p:ext uri="{BB962C8B-B14F-4D97-AF65-F5344CB8AC3E}">
        <p14:creationId xmlns:p14="http://schemas.microsoft.com/office/powerpoint/2010/main" val="28122173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3789D557-4147-51F9-6E51-69DA675BB5FF}"/>
              </a:ext>
            </a:extLst>
          </p:cNvPr>
          <p:cNvSpPr>
            <a:spLocks noGrp="1"/>
          </p:cNvSpPr>
          <p:nvPr>
            <p:ph type="dt" sz="half" idx="10"/>
          </p:nvPr>
        </p:nvSpPr>
        <p:spPr/>
        <p:txBody>
          <a:bodyPr/>
          <a:lstStyle>
            <a:lvl1pPr>
              <a:defRPr/>
            </a:lvl1pPr>
          </a:lstStyle>
          <a:p>
            <a:pPr>
              <a:defRPr/>
            </a:pPr>
            <a:fld id="{87A4D201-C58F-4E85-A6DC-992F72659434}" type="datetime1">
              <a:rPr lang="it-CH"/>
              <a:pPr>
                <a:defRPr/>
              </a:pPr>
              <a:t>25.04.2024</a:t>
            </a:fld>
            <a:endParaRPr lang="it-CH"/>
          </a:p>
        </p:txBody>
      </p:sp>
      <p:sp>
        <p:nvSpPr>
          <p:cNvPr id="5" name="Segnaposto piè di pagina 4">
            <a:extLst>
              <a:ext uri="{FF2B5EF4-FFF2-40B4-BE49-F238E27FC236}">
                <a16:creationId xmlns:a16="http://schemas.microsoft.com/office/drawing/2014/main" id="{3C3F7A35-C37A-FC0E-DC5E-F0F6C843CD33}"/>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4C1646DE-2319-B4B7-A6EB-40CB4996B549}"/>
              </a:ext>
            </a:extLst>
          </p:cNvPr>
          <p:cNvSpPr>
            <a:spLocks noGrp="1"/>
          </p:cNvSpPr>
          <p:nvPr>
            <p:ph type="sldNum" sz="quarter" idx="12"/>
          </p:nvPr>
        </p:nvSpPr>
        <p:spPr/>
        <p:txBody>
          <a:bodyPr/>
          <a:lstStyle>
            <a:lvl1pPr>
              <a:defRPr/>
            </a:lvl1pPr>
          </a:lstStyle>
          <a:p>
            <a:pPr>
              <a:defRPr/>
            </a:pPr>
            <a:fld id="{92C9F88C-A730-422D-97E6-C040C9F3C854}" type="slidenum">
              <a:rPr lang="it-CH" altLang="en-US"/>
              <a:pPr>
                <a:defRPr/>
              </a:pPr>
              <a:t>‹N›</a:t>
            </a:fld>
            <a:endParaRPr lang="it-CH" altLang="en-US"/>
          </a:p>
        </p:txBody>
      </p:sp>
    </p:spTree>
    <p:extLst>
      <p:ext uri="{BB962C8B-B14F-4D97-AF65-F5344CB8AC3E}">
        <p14:creationId xmlns:p14="http://schemas.microsoft.com/office/powerpoint/2010/main" val="14570425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63387106-1C53-295F-B407-6DE6590A3410}"/>
              </a:ext>
            </a:extLst>
          </p:cNvPr>
          <p:cNvSpPr>
            <a:spLocks noGrp="1"/>
          </p:cNvSpPr>
          <p:nvPr>
            <p:ph type="dt" sz="half" idx="10"/>
          </p:nvPr>
        </p:nvSpPr>
        <p:spPr/>
        <p:txBody>
          <a:bodyPr/>
          <a:lstStyle>
            <a:lvl1pPr>
              <a:defRPr/>
            </a:lvl1pPr>
          </a:lstStyle>
          <a:p>
            <a:pPr>
              <a:defRPr/>
            </a:pPr>
            <a:fld id="{10689766-BB8A-4478-BFC9-C9D8CF6AF99C}" type="datetime1">
              <a:rPr lang="it-CH"/>
              <a:pPr>
                <a:defRPr/>
              </a:pPr>
              <a:t>25.04.2024</a:t>
            </a:fld>
            <a:endParaRPr lang="it-CH"/>
          </a:p>
        </p:txBody>
      </p:sp>
      <p:sp>
        <p:nvSpPr>
          <p:cNvPr id="6" name="Segnaposto piè di pagina 4">
            <a:extLst>
              <a:ext uri="{FF2B5EF4-FFF2-40B4-BE49-F238E27FC236}">
                <a16:creationId xmlns:a16="http://schemas.microsoft.com/office/drawing/2014/main" id="{E32CAF63-B32E-2411-6916-7021442B8BBF}"/>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43D7B048-1F2C-5C21-6B52-6F4840B3EC9F}"/>
              </a:ext>
            </a:extLst>
          </p:cNvPr>
          <p:cNvSpPr>
            <a:spLocks noGrp="1"/>
          </p:cNvSpPr>
          <p:nvPr>
            <p:ph type="sldNum" sz="quarter" idx="12"/>
          </p:nvPr>
        </p:nvSpPr>
        <p:spPr/>
        <p:txBody>
          <a:bodyPr/>
          <a:lstStyle>
            <a:lvl1pPr>
              <a:defRPr/>
            </a:lvl1pPr>
          </a:lstStyle>
          <a:p>
            <a:pPr>
              <a:defRPr/>
            </a:pPr>
            <a:fld id="{C9CF5DC5-3300-4083-8793-C233F1D69224}" type="slidenum">
              <a:rPr lang="it-CH" altLang="en-US"/>
              <a:pPr>
                <a:defRPr/>
              </a:pPr>
              <a:t>‹N›</a:t>
            </a:fld>
            <a:endParaRPr lang="it-CH" altLang="en-US"/>
          </a:p>
        </p:txBody>
      </p:sp>
    </p:spTree>
    <p:extLst>
      <p:ext uri="{BB962C8B-B14F-4D97-AF65-F5344CB8AC3E}">
        <p14:creationId xmlns:p14="http://schemas.microsoft.com/office/powerpoint/2010/main" val="1275217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B685CB-CC07-C4A6-B6E1-893907A425E7}"/>
              </a:ext>
            </a:extLst>
          </p:cNvPr>
          <p:cNvSpPr>
            <a:spLocks noGrp="1" noChangeArrowheads="1"/>
          </p:cNvSpPr>
          <p:nvPr>
            <p:ph type="dt" sz="half" idx="10"/>
          </p:nvPr>
        </p:nvSpPr>
        <p:spPr>
          <a:ln/>
        </p:spPr>
        <p:txBody>
          <a:bodyPr/>
          <a:lstStyle>
            <a:lvl1pPr>
              <a:defRPr/>
            </a:lvl1pPr>
          </a:lstStyle>
          <a:p>
            <a:pPr>
              <a:defRPr/>
            </a:pPr>
            <a:fld id="{E78876DC-66F3-40B0-BFF3-50A4BE1F9629}" type="datetime1">
              <a:rPr lang="it-CH"/>
              <a:pPr>
                <a:defRPr/>
              </a:pPr>
              <a:t>25.04.2024</a:t>
            </a:fld>
            <a:endParaRPr lang="it-IT"/>
          </a:p>
        </p:txBody>
      </p:sp>
      <p:sp>
        <p:nvSpPr>
          <p:cNvPr id="8" name="Rectangle 5">
            <a:extLst>
              <a:ext uri="{FF2B5EF4-FFF2-40B4-BE49-F238E27FC236}">
                <a16:creationId xmlns:a16="http://schemas.microsoft.com/office/drawing/2014/main" id="{17F15DDB-49FB-E1D6-B444-97C0718D4B1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93C8D028-3553-3A93-7A97-1BB2EA1FEA1B}"/>
              </a:ext>
            </a:extLst>
          </p:cNvPr>
          <p:cNvSpPr>
            <a:spLocks noGrp="1" noChangeArrowheads="1"/>
          </p:cNvSpPr>
          <p:nvPr>
            <p:ph type="sldNum" sz="quarter" idx="12"/>
          </p:nvPr>
        </p:nvSpPr>
        <p:spPr>
          <a:ln/>
        </p:spPr>
        <p:txBody>
          <a:bodyPr/>
          <a:lstStyle>
            <a:lvl1pPr>
              <a:defRPr/>
            </a:lvl1pPr>
          </a:lstStyle>
          <a:p>
            <a:pPr>
              <a:defRPr/>
            </a:pPr>
            <a:fld id="{073CD7D1-6DB1-4615-A310-E44229B60988}" type="slidenum">
              <a:rPr lang="it-IT" altLang="en-US"/>
              <a:pPr>
                <a:defRPr/>
              </a:pPr>
              <a:t>‹N›</a:t>
            </a:fld>
            <a:endParaRPr lang="it-IT" altLang="en-US"/>
          </a:p>
        </p:txBody>
      </p:sp>
    </p:spTree>
    <p:extLst>
      <p:ext uri="{BB962C8B-B14F-4D97-AF65-F5344CB8AC3E}">
        <p14:creationId xmlns:p14="http://schemas.microsoft.com/office/powerpoint/2010/main" val="271611607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1DC58F91-A5CA-30E0-1412-233741876FBC}"/>
              </a:ext>
            </a:extLst>
          </p:cNvPr>
          <p:cNvSpPr>
            <a:spLocks noGrp="1"/>
          </p:cNvSpPr>
          <p:nvPr>
            <p:ph type="dt" sz="half" idx="10"/>
          </p:nvPr>
        </p:nvSpPr>
        <p:spPr/>
        <p:txBody>
          <a:bodyPr/>
          <a:lstStyle>
            <a:lvl1pPr>
              <a:defRPr/>
            </a:lvl1pPr>
          </a:lstStyle>
          <a:p>
            <a:pPr>
              <a:defRPr/>
            </a:pPr>
            <a:fld id="{B887AFF2-1239-455D-8160-FB75D8CE5A16}" type="datetime1">
              <a:rPr lang="it-CH"/>
              <a:pPr>
                <a:defRPr/>
              </a:pPr>
              <a:t>25.04.2024</a:t>
            </a:fld>
            <a:endParaRPr lang="it-CH"/>
          </a:p>
        </p:txBody>
      </p:sp>
      <p:sp>
        <p:nvSpPr>
          <p:cNvPr id="8" name="Segnaposto piè di pagina 4">
            <a:extLst>
              <a:ext uri="{FF2B5EF4-FFF2-40B4-BE49-F238E27FC236}">
                <a16:creationId xmlns:a16="http://schemas.microsoft.com/office/drawing/2014/main" id="{D00C35CB-3CC7-8B44-09D6-7778C78238B4}"/>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7387B698-3E7B-668D-4D6B-4FA86D64EDFE}"/>
              </a:ext>
            </a:extLst>
          </p:cNvPr>
          <p:cNvSpPr>
            <a:spLocks noGrp="1"/>
          </p:cNvSpPr>
          <p:nvPr>
            <p:ph type="sldNum" sz="quarter" idx="12"/>
          </p:nvPr>
        </p:nvSpPr>
        <p:spPr/>
        <p:txBody>
          <a:bodyPr/>
          <a:lstStyle>
            <a:lvl1pPr>
              <a:defRPr/>
            </a:lvl1pPr>
          </a:lstStyle>
          <a:p>
            <a:pPr>
              <a:defRPr/>
            </a:pPr>
            <a:fld id="{B9C620B0-799D-438A-B839-DCE540A8C2F3}" type="slidenum">
              <a:rPr lang="it-CH" altLang="en-US"/>
              <a:pPr>
                <a:defRPr/>
              </a:pPr>
              <a:t>‹N›</a:t>
            </a:fld>
            <a:endParaRPr lang="it-CH" altLang="en-US"/>
          </a:p>
        </p:txBody>
      </p:sp>
    </p:spTree>
    <p:extLst>
      <p:ext uri="{BB962C8B-B14F-4D97-AF65-F5344CB8AC3E}">
        <p14:creationId xmlns:p14="http://schemas.microsoft.com/office/powerpoint/2010/main" val="379512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28C6F1C7-B3EB-ABFD-6EAB-69950CC565D1}"/>
              </a:ext>
            </a:extLst>
          </p:cNvPr>
          <p:cNvSpPr>
            <a:spLocks noGrp="1"/>
          </p:cNvSpPr>
          <p:nvPr>
            <p:ph type="dt" sz="half" idx="10"/>
          </p:nvPr>
        </p:nvSpPr>
        <p:spPr/>
        <p:txBody>
          <a:bodyPr/>
          <a:lstStyle>
            <a:lvl1pPr>
              <a:defRPr/>
            </a:lvl1pPr>
          </a:lstStyle>
          <a:p>
            <a:pPr>
              <a:defRPr/>
            </a:pPr>
            <a:fld id="{5AE870DB-F348-4D56-89EE-E7F5F94736B4}" type="datetime1">
              <a:rPr lang="it-CH"/>
              <a:pPr>
                <a:defRPr/>
              </a:pPr>
              <a:t>25.04.2024</a:t>
            </a:fld>
            <a:endParaRPr lang="it-CH"/>
          </a:p>
        </p:txBody>
      </p:sp>
      <p:sp>
        <p:nvSpPr>
          <p:cNvPr id="4" name="Segnaposto piè di pagina 4">
            <a:extLst>
              <a:ext uri="{FF2B5EF4-FFF2-40B4-BE49-F238E27FC236}">
                <a16:creationId xmlns:a16="http://schemas.microsoft.com/office/drawing/2014/main" id="{BCB69DAB-57D2-1534-CA19-D1C6ABBF505B}"/>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F04780A5-F569-64B2-5FB4-44339F83FD2A}"/>
              </a:ext>
            </a:extLst>
          </p:cNvPr>
          <p:cNvSpPr>
            <a:spLocks noGrp="1"/>
          </p:cNvSpPr>
          <p:nvPr>
            <p:ph type="sldNum" sz="quarter" idx="12"/>
          </p:nvPr>
        </p:nvSpPr>
        <p:spPr/>
        <p:txBody>
          <a:bodyPr/>
          <a:lstStyle>
            <a:lvl1pPr>
              <a:defRPr/>
            </a:lvl1pPr>
          </a:lstStyle>
          <a:p>
            <a:pPr>
              <a:defRPr/>
            </a:pPr>
            <a:fld id="{2807C416-BDC7-4618-B189-C23BE65DFB66}" type="slidenum">
              <a:rPr lang="it-CH" altLang="en-US"/>
              <a:pPr>
                <a:defRPr/>
              </a:pPr>
              <a:t>‹N›</a:t>
            </a:fld>
            <a:endParaRPr lang="it-CH" altLang="en-US"/>
          </a:p>
        </p:txBody>
      </p:sp>
    </p:spTree>
    <p:extLst>
      <p:ext uri="{BB962C8B-B14F-4D97-AF65-F5344CB8AC3E}">
        <p14:creationId xmlns:p14="http://schemas.microsoft.com/office/powerpoint/2010/main" val="20187737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163C2CB4-E604-1D90-3132-DFF156ACF3CE}"/>
              </a:ext>
            </a:extLst>
          </p:cNvPr>
          <p:cNvSpPr>
            <a:spLocks noGrp="1"/>
          </p:cNvSpPr>
          <p:nvPr>
            <p:ph type="dt" sz="half" idx="10"/>
          </p:nvPr>
        </p:nvSpPr>
        <p:spPr/>
        <p:txBody>
          <a:bodyPr/>
          <a:lstStyle>
            <a:lvl1pPr>
              <a:defRPr/>
            </a:lvl1pPr>
          </a:lstStyle>
          <a:p>
            <a:pPr>
              <a:defRPr/>
            </a:pPr>
            <a:fld id="{EBA74E6F-A8BF-4470-BAEB-EBB2A1C31EB1}" type="datetime1">
              <a:rPr lang="it-CH"/>
              <a:pPr>
                <a:defRPr/>
              </a:pPr>
              <a:t>25.04.2024</a:t>
            </a:fld>
            <a:endParaRPr lang="it-CH"/>
          </a:p>
        </p:txBody>
      </p:sp>
      <p:sp>
        <p:nvSpPr>
          <p:cNvPr id="3" name="Segnaposto piè di pagina 4">
            <a:extLst>
              <a:ext uri="{FF2B5EF4-FFF2-40B4-BE49-F238E27FC236}">
                <a16:creationId xmlns:a16="http://schemas.microsoft.com/office/drawing/2014/main" id="{D1A4D729-AF91-488A-7E8A-3C17062B5407}"/>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8D007C28-DB62-82EF-F110-DDE2EFF43DC8}"/>
              </a:ext>
            </a:extLst>
          </p:cNvPr>
          <p:cNvSpPr>
            <a:spLocks noGrp="1"/>
          </p:cNvSpPr>
          <p:nvPr>
            <p:ph type="sldNum" sz="quarter" idx="12"/>
          </p:nvPr>
        </p:nvSpPr>
        <p:spPr/>
        <p:txBody>
          <a:bodyPr/>
          <a:lstStyle>
            <a:lvl1pPr>
              <a:defRPr/>
            </a:lvl1pPr>
          </a:lstStyle>
          <a:p>
            <a:pPr>
              <a:defRPr/>
            </a:pPr>
            <a:fld id="{B1D5C812-382E-42B0-A392-445611F8A710}" type="slidenum">
              <a:rPr lang="it-CH" altLang="en-US"/>
              <a:pPr>
                <a:defRPr/>
              </a:pPr>
              <a:t>‹N›</a:t>
            </a:fld>
            <a:endParaRPr lang="it-CH" altLang="en-US"/>
          </a:p>
        </p:txBody>
      </p:sp>
    </p:spTree>
    <p:extLst>
      <p:ext uri="{BB962C8B-B14F-4D97-AF65-F5344CB8AC3E}">
        <p14:creationId xmlns:p14="http://schemas.microsoft.com/office/powerpoint/2010/main" val="36221107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2EA2E90-9DCA-D015-A4F7-D485EA1AE86B}"/>
              </a:ext>
            </a:extLst>
          </p:cNvPr>
          <p:cNvSpPr>
            <a:spLocks noGrp="1"/>
          </p:cNvSpPr>
          <p:nvPr>
            <p:ph type="dt" sz="half" idx="10"/>
          </p:nvPr>
        </p:nvSpPr>
        <p:spPr/>
        <p:txBody>
          <a:bodyPr/>
          <a:lstStyle>
            <a:lvl1pPr>
              <a:defRPr/>
            </a:lvl1pPr>
          </a:lstStyle>
          <a:p>
            <a:pPr>
              <a:defRPr/>
            </a:pPr>
            <a:fld id="{EFAAB37D-29D7-473D-BE2D-0CD7889585F0}" type="datetime1">
              <a:rPr lang="it-CH"/>
              <a:pPr>
                <a:defRPr/>
              </a:pPr>
              <a:t>25.04.2024</a:t>
            </a:fld>
            <a:endParaRPr lang="it-CH"/>
          </a:p>
        </p:txBody>
      </p:sp>
      <p:sp>
        <p:nvSpPr>
          <p:cNvPr id="6" name="Segnaposto piè di pagina 4">
            <a:extLst>
              <a:ext uri="{FF2B5EF4-FFF2-40B4-BE49-F238E27FC236}">
                <a16:creationId xmlns:a16="http://schemas.microsoft.com/office/drawing/2014/main" id="{E34676F1-8C30-3F43-1FBD-7044AD5498BD}"/>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D9CBA480-11D9-EEC7-81DB-840578C2F0BB}"/>
              </a:ext>
            </a:extLst>
          </p:cNvPr>
          <p:cNvSpPr>
            <a:spLocks noGrp="1"/>
          </p:cNvSpPr>
          <p:nvPr>
            <p:ph type="sldNum" sz="quarter" idx="12"/>
          </p:nvPr>
        </p:nvSpPr>
        <p:spPr/>
        <p:txBody>
          <a:bodyPr/>
          <a:lstStyle>
            <a:lvl1pPr>
              <a:defRPr/>
            </a:lvl1pPr>
          </a:lstStyle>
          <a:p>
            <a:pPr>
              <a:defRPr/>
            </a:pPr>
            <a:fld id="{14148DE7-738C-4346-8A95-86BF42E2609C}" type="slidenum">
              <a:rPr lang="it-CH" altLang="en-US"/>
              <a:pPr>
                <a:defRPr/>
              </a:pPr>
              <a:t>‹N›</a:t>
            </a:fld>
            <a:endParaRPr lang="it-CH" altLang="en-US"/>
          </a:p>
        </p:txBody>
      </p:sp>
    </p:spTree>
    <p:extLst>
      <p:ext uri="{BB962C8B-B14F-4D97-AF65-F5344CB8AC3E}">
        <p14:creationId xmlns:p14="http://schemas.microsoft.com/office/powerpoint/2010/main" val="29703522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ACBEE08A-EA73-BF5D-7FAC-C985B0300E98}"/>
              </a:ext>
            </a:extLst>
          </p:cNvPr>
          <p:cNvSpPr>
            <a:spLocks noGrp="1"/>
          </p:cNvSpPr>
          <p:nvPr>
            <p:ph type="dt" sz="half" idx="10"/>
          </p:nvPr>
        </p:nvSpPr>
        <p:spPr/>
        <p:txBody>
          <a:bodyPr/>
          <a:lstStyle>
            <a:lvl1pPr>
              <a:defRPr/>
            </a:lvl1pPr>
          </a:lstStyle>
          <a:p>
            <a:pPr>
              <a:defRPr/>
            </a:pPr>
            <a:fld id="{73C23E34-A611-432E-959F-FBF8219EA2A3}" type="datetime1">
              <a:rPr lang="it-CH"/>
              <a:pPr>
                <a:defRPr/>
              </a:pPr>
              <a:t>25.04.2024</a:t>
            </a:fld>
            <a:endParaRPr lang="it-CH"/>
          </a:p>
        </p:txBody>
      </p:sp>
      <p:sp>
        <p:nvSpPr>
          <p:cNvPr id="6" name="Segnaposto piè di pagina 4">
            <a:extLst>
              <a:ext uri="{FF2B5EF4-FFF2-40B4-BE49-F238E27FC236}">
                <a16:creationId xmlns:a16="http://schemas.microsoft.com/office/drawing/2014/main" id="{D5FD3CCC-A1E3-2296-96AE-E7C463AC5C37}"/>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DFAE8E90-C1B2-1E8E-B626-9AE5B7B3E8AE}"/>
              </a:ext>
            </a:extLst>
          </p:cNvPr>
          <p:cNvSpPr>
            <a:spLocks noGrp="1"/>
          </p:cNvSpPr>
          <p:nvPr>
            <p:ph type="sldNum" sz="quarter" idx="12"/>
          </p:nvPr>
        </p:nvSpPr>
        <p:spPr/>
        <p:txBody>
          <a:bodyPr/>
          <a:lstStyle>
            <a:lvl1pPr>
              <a:defRPr/>
            </a:lvl1pPr>
          </a:lstStyle>
          <a:p>
            <a:pPr>
              <a:defRPr/>
            </a:pPr>
            <a:fld id="{C5FC7A54-1CD8-40FC-A000-46AD4957A622}" type="slidenum">
              <a:rPr lang="it-CH" altLang="en-US"/>
              <a:pPr>
                <a:defRPr/>
              </a:pPr>
              <a:t>‹N›</a:t>
            </a:fld>
            <a:endParaRPr lang="it-CH" altLang="en-US"/>
          </a:p>
        </p:txBody>
      </p:sp>
    </p:spTree>
    <p:extLst>
      <p:ext uri="{BB962C8B-B14F-4D97-AF65-F5344CB8AC3E}">
        <p14:creationId xmlns:p14="http://schemas.microsoft.com/office/powerpoint/2010/main" val="3828288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CBEFC64F-6BF8-4D3E-89BA-60965404B8A6}"/>
              </a:ext>
            </a:extLst>
          </p:cNvPr>
          <p:cNvSpPr>
            <a:spLocks noGrp="1"/>
          </p:cNvSpPr>
          <p:nvPr>
            <p:ph type="dt" sz="half" idx="10"/>
          </p:nvPr>
        </p:nvSpPr>
        <p:spPr/>
        <p:txBody>
          <a:bodyPr/>
          <a:lstStyle>
            <a:lvl1pPr>
              <a:defRPr/>
            </a:lvl1pPr>
          </a:lstStyle>
          <a:p>
            <a:pPr>
              <a:defRPr/>
            </a:pPr>
            <a:fld id="{27212F99-9C98-419C-AF5F-E88C56589830}" type="datetime1">
              <a:rPr lang="it-CH"/>
              <a:pPr>
                <a:defRPr/>
              </a:pPr>
              <a:t>25.04.2024</a:t>
            </a:fld>
            <a:endParaRPr lang="it-CH"/>
          </a:p>
        </p:txBody>
      </p:sp>
      <p:sp>
        <p:nvSpPr>
          <p:cNvPr id="5" name="Segnaposto piè di pagina 4">
            <a:extLst>
              <a:ext uri="{FF2B5EF4-FFF2-40B4-BE49-F238E27FC236}">
                <a16:creationId xmlns:a16="http://schemas.microsoft.com/office/drawing/2014/main" id="{FCFF5291-BF5E-90A8-2093-1945BB3E427B}"/>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4D757D26-6D2B-8B93-C33F-E452EB2A08AB}"/>
              </a:ext>
            </a:extLst>
          </p:cNvPr>
          <p:cNvSpPr>
            <a:spLocks noGrp="1"/>
          </p:cNvSpPr>
          <p:nvPr>
            <p:ph type="sldNum" sz="quarter" idx="12"/>
          </p:nvPr>
        </p:nvSpPr>
        <p:spPr/>
        <p:txBody>
          <a:bodyPr/>
          <a:lstStyle>
            <a:lvl1pPr>
              <a:defRPr/>
            </a:lvl1pPr>
          </a:lstStyle>
          <a:p>
            <a:pPr>
              <a:defRPr/>
            </a:pPr>
            <a:fld id="{4254D91B-71F9-4CE3-8551-B0D6678C0BC9}" type="slidenum">
              <a:rPr lang="it-CH" altLang="en-US"/>
              <a:pPr>
                <a:defRPr/>
              </a:pPr>
              <a:t>‹N›</a:t>
            </a:fld>
            <a:endParaRPr lang="it-CH" altLang="en-US"/>
          </a:p>
        </p:txBody>
      </p:sp>
    </p:spTree>
    <p:extLst>
      <p:ext uri="{BB962C8B-B14F-4D97-AF65-F5344CB8AC3E}">
        <p14:creationId xmlns:p14="http://schemas.microsoft.com/office/powerpoint/2010/main" val="28615919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443C34CA-AD57-807C-85C2-B8E2350CFAF0}"/>
              </a:ext>
            </a:extLst>
          </p:cNvPr>
          <p:cNvSpPr>
            <a:spLocks noGrp="1"/>
          </p:cNvSpPr>
          <p:nvPr>
            <p:ph type="dt" sz="half" idx="10"/>
          </p:nvPr>
        </p:nvSpPr>
        <p:spPr/>
        <p:txBody>
          <a:bodyPr/>
          <a:lstStyle>
            <a:lvl1pPr>
              <a:defRPr/>
            </a:lvl1pPr>
          </a:lstStyle>
          <a:p>
            <a:pPr>
              <a:defRPr/>
            </a:pPr>
            <a:fld id="{4611DCD6-000A-4F8C-8577-51E8A4F9F129}" type="datetime1">
              <a:rPr lang="it-CH"/>
              <a:pPr>
                <a:defRPr/>
              </a:pPr>
              <a:t>25.04.2024</a:t>
            </a:fld>
            <a:endParaRPr lang="it-CH"/>
          </a:p>
        </p:txBody>
      </p:sp>
      <p:sp>
        <p:nvSpPr>
          <p:cNvPr id="5" name="Segnaposto piè di pagina 4">
            <a:extLst>
              <a:ext uri="{FF2B5EF4-FFF2-40B4-BE49-F238E27FC236}">
                <a16:creationId xmlns:a16="http://schemas.microsoft.com/office/drawing/2014/main" id="{8CB5C1BE-5710-05AA-6FE1-687953B51FF4}"/>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555C2CD7-BFF0-F4A0-99E1-DD9A6CC114E4}"/>
              </a:ext>
            </a:extLst>
          </p:cNvPr>
          <p:cNvSpPr>
            <a:spLocks noGrp="1"/>
          </p:cNvSpPr>
          <p:nvPr>
            <p:ph type="sldNum" sz="quarter" idx="12"/>
          </p:nvPr>
        </p:nvSpPr>
        <p:spPr/>
        <p:txBody>
          <a:bodyPr/>
          <a:lstStyle>
            <a:lvl1pPr>
              <a:defRPr/>
            </a:lvl1pPr>
          </a:lstStyle>
          <a:p>
            <a:pPr>
              <a:defRPr/>
            </a:pPr>
            <a:fld id="{E4B80B69-71F6-461E-9F4F-5B9437B7EEBA}" type="slidenum">
              <a:rPr lang="it-CH" altLang="en-US"/>
              <a:pPr>
                <a:defRPr/>
              </a:pPr>
              <a:t>‹N›</a:t>
            </a:fld>
            <a:endParaRPr lang="it-CH" altLang="en-US"/>
          </a:p>
        </p:txBody>
      </p:sp>
    </p:spTree>
    <p:extLst>
      <p:ext uri="{BB962C8B-B14F-4D97-AF65-F5344CB8AC3E}">
        <p14:creationId xmlns:p14="http://schemas.microsoft.com/office/powerpoint/2010/main" val="36211699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24B2F33-1696-CCD2-BD08-7E6ACC87CC8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56400B8-E2BC-44FE-8C24-8B034D95FE9D}" type="datetime1">
              <a:rPr lang="it-CH"/>
              <a:pPr>
                <a:defRPr/>
              </a:pPr>
              <a:t>25.04.2024</a:t>
            </a:fld>
            <a:endParaRPr lang="it-IT"/>
          </a:p>
        </p:txBody>
      </p:sp>
      <p:sp>
        <p:nvSpPr>
          <p:cNvPr id="5" name="Rectangle 5">
            <a:extLst>
              <a:ext uri="{FF2B5EF4-FFF2-40B4-BE49-F238E27FC236}">
                <a16:creationId xmlns:a16="http://schemas.microsoft.com/office/drawing/2014/main" id="{3EF137DE-AE35-A898-A368-BD511C14D65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9B95C77-4C6B-214E-E92E-1923F91CE82B}"/>
              </a:ext>
            </a:extLst>
          </p:cNvPr>
          <p:cNvSpPr>
            <a:spLocks noGrp="1" noChangeArrowheads="1"/>
          </p:cNvSpPr>
          <p:nvPr>
            <p:ph type="sldNum" sz="quarter" idx="12"/>
          </p:nvPr>
        </p:nvSpPr>
        <p:spPr/>
        <p:txBody>
          <a:bodyPr/>
          <a:lstStyle>
            <a:lvl1pPr>
              <a:defRPr/>
            </a:lvl1pPr>
          </a:lstStyle>
          <a:p>
            <a:pPr>
              <a:defRPr/>
            </a:pPr>
            <a:fld id="{C23ED602-74A6-4210-9526-39D536C46CDD}" type="slidenum">
              <a:rPr lang="it-IT" altLang="en-US"/>
              <a:pPr>
                <a:defRPr/>
              </a:pPr>
              <a:t>‹N›</a:t>
            </a:fld>
            <a:endParaRPr lang="it-IT" altLang="en-US"/>
          </a:p>
        </p:txBody>
      </p:sp>
    </p:spTree>
    <p:extLst>
      <p:ext uri="{BB962C8B-B14F-4D97-AF65-F5344CB8AC3E}">
        <p14:creationId xmlns:p14="http://schemas.microsoft.com/office/powerpoint/2010/main" val="15248475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5B129F-6CBB-BC52-7E93-D9B5443BCE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9296E1D-A61D-4B73-A3F8-4119D93080C9}" type="datetime1">
              <a:rPr lang="it-CH"/>
              <a:pPr>
                <a:defRPr/>
              </a:pPr>
              <a:t>25.04.2024</a:t>
            </a:fld>
            <a:endParaRPr lang="it-IT"/>
          </a:p>
        </p:txBody>
      </p:sp>
      <p:sp>
        <p:nvSpPr>
          <p:cNvPr id="5" name="Rectangle 5">
            <a:extLst>
              <a:ext uri="{FF2B5EF4-FFF2-40B4-BE49-F238E27FC236}">
                <a16:creationId xmlns:a16="http://schemas.microsoft.com/office/drawing/2014/main" id="{01F350B9-DDEB-70D5-B8EC-969D1D36D49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3FBA5FA-9B72-D77B-D78A-62A9263934F0}"/>
              </a:ext>
            </a:extLst>
          </p:cNvPr>
          <p:cNvSpPr>
            <a:spLocks noGrp="1" noChangeArrowheads="1"/>
          </p:cNvSpPr>
          <p:nvPr>
            <p:ph type="sldNum" sz="quarter" idx="12"/>
          </p:nvPr>
        </p:nvSpPr>
        <p:spPr/>
        <p:txBody>
          <a:bodyPr/>
          <a:lstStyle>
            <a:lvl1pPr>
              <a:defRPr/>
            </a:lvl1pPr>
          </a:lstStyle>
          <a:p>
            <a:pPr>
              <a:defRPr/>
            </a:pPr>
            <a:fld id="{3D162400-3CE5-412A-8111-CCD2B0A1AF30}" type="slidenum">
              <a:rPr lang="it-IT" altLang="en-US"/>
              <a:pPr>
                <a:defRPr/>
              </a:pPr>
              <a:t>‹N›</a:t>
            </a:fld>
            <a:endParaRPr lang="it-IT" altLang="en-US"/>
          </a:p>
        </p:txBody>
      </p:sp>
    </p:spTree>
    <p:extLst>
      <p:ext uri="{BB962C8B-B14F-4D97-AF65-F5344CB8AC3E}">
        <p14:creationId xmlns:p14="http://schemas.microsoft.com/office/powerpoint/2010/main" val="29944884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5AE9AD-33C3-F7AE-434A-135512AA7D2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90CD2CA-6F8E-4EDB-9B1C-C8D7307C402B}" type="datetime1">
              <a:rPr lang="it-CH"/>
              <a:pPr>
                <a:defRPr/>
              </a:pPr>
              <a:t>25.04.2024</a:t>
            </a:fld>
            <a:endParaRPr lang="it-IT"/>
          </a:p>
        </p:txBody>
      </p:sp>
      <p:sp>
        <p:nvSpPr>
          <p:cNvPr id="5" name="Rectangle 5">
            <a:extLst>
              <a:ext uri="{FF2B5EF4-FFF2-40B4-BE49-F238E27FC236}">
                <a16:creationId xmlns:a16="http://schemas.microsoft.com/office/drawing/2014/main" id="{18F88D83-B2FB-C886-E316-CB928EC6C0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DB77374-CCBC-80D2-34BF-B34950C740DB}"/>
              </a:ext>
            </a:extLst>
          </p:cNvPr>
          <p:cNvSpPr>
            <a:spLocks noGrp="1" noChangeArrowheads="1"/>
          </p:cNvSpPr>
          <p:nvPr>
            <p:ph type="sldNum" sz="quarter" idx="12"/>
          </p:nvPr>
        </p:nvSpPr>
        <p:spPr/>
        <p:txBody>
          <a:bodyPr/>
          <a:lstStyle>
            <a:lvl1pPr>
              <a:defRPr/>
            </a:lvl1pPr>
          </a:lstStyle>
          <a:p>
            <a:pPr>
              <a:defRPr/>
            </a:pPr>
            <a:fld id="{BC5FC0C4-06AA-4A8B-8EE7-895F4C6B3D7E}" type="slidenum">
              <a:rPr lang="it-IT" altLang="en-US"/>
              <a:pPr>
                <a:defRPr/>
              </a:pPr>
              <a:t>‹N›</a:t>
            </a:fld>
            <a:endParaRPr lang="it-IT" altLang="en-US"/>
          </a:p>
        </p:txBody>
      </p:sp>
    </p:spTree>
    <p:extLst>
      <p:ext uri="{BB962C8B-B14F-4D97-AF65-F5344CB8AC3E}">
        <p14:creationId xmlns:p14="http://schemas.microsoft.com/office/powerpoint/2010/main" val="3206932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AECB9D5-348D-7DDA-42C4-082A54BACDCD}"/>
              </a:ext>
            </a:extLst>
          </p:cNvPr>
          <p:cNvSpPr>
            <a:spLocks noGrp="1" noChangeArrowheads="1"/>
          </p:cNvSpPr>
          <p:nvPr>
            <p:ph type="dt" sz="half" idx="10"/>
          </p:nvPr>
        </p:nvSpPr>
        <p:spPr>
          <a:ln/>
        </p:spPr>
        <p:txBody>
          <a:bodyPr/>
          <a:lstStyle>
            <a:lvl1pPr>
              <a:defRPr/>
            </a:lvl1pPr>
          </a:lstStyle>
          <a:p>
            <a:pPr>
              <a:defRPr/>
            </a:pPr>
            <a:fld id="{B1A986F7-793A-4F30-AB35-E896BAD7C2A6}" type="datetime1">
              <a:rPr lang="it-CH"/>
              <a:pPr>
                <a:defRPr/>
              </a:pPr>
              <a:t>25.04.2024</a:t>
            </a:fld>
            <a:endParaRPr lang="it-IT"/>
          </a:p>
        </p:txBody>
      </p:sp>
      <p:sp>
        <p:nvSpPr>
          <p:cNvPr id="7" name="Rectangle 5">
            <a:extLst>
              <a:ext uri="{FF2B5EF4-FFF2-40B4-BE49-F238E27FC236}">
                <a16:creationId xmlns:a16="http://schemas.microsoft.com/office/drawing/2014/main" id="{FAD86607-D06E-50FB-9613-096726739C4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51149D70-0394-5EBB-CF4C-6D1EB5347D80}"/>
              </a:ext>
            </a:extLst>
          </p:cNvPr>
          <p:cNvSpPr>
            <a:spLocks noGrp="1" noChangeArrowheads="1"/>
          </p:cNvSpPr>
          <p:nvPr>
            <p:ph type="sldNum" sz="quarter" idx="12"/>
          </p:nvPr>
        </p:nvSpPr>
        <p:spPr>
          <a:ln/>
        </p:spPr>
        <p:txBody>
          <a:bodyPr/>
          <a:lstStyle>
            <a:lvl1pPr>
              <a:defRPr/>
            </a:lvl1pPr>
          </a:lstStyle>
          <a:p>
            <a:pPr>
              <a:defRPr/>
            </a:pPr>
            <a:fld id="{99C6B549-C816-4AAE-BA43-FC9C4F3E6AAA}" type="slidenum">
              <a:rPr lang="it-IT" altLang="en-US"/>
              <a:pPr>
                <a:defRPr/>
              </a:pPr>
              <a:t>‹N›</a:t>
            </a:fld>
            <a:endParaRPr lang="it-IT" altLang="en-US"/>
          </a:p>
        </p:txBody>
      </p:sp>
    </p:spTree>
    <p:extLst>
      <p:ext uri="{BB962C8B-B14F-4D97-AF65-F5344CB8AC3E}">
        <p14:creationId xmlns:p14="http://schemas.microsoft.com/office/powerpoint/2010/main" val="29999673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0FA694-A1E4-002B-5C85-47245600BF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CAE014F-3DF5-43D0-B646-E1EE04AB2757}" type="datetime1">
              <a:rPr lang="it-CH"/>
              <a:pPr>
                <a:defRPr/>
              </a:pPr>
              <a:t>25.04.2024</a:t>
            </a:fld>
            <a:endParaRPr lang="it-IT"/>
          </a:p>
        </p:txBody>
      </p:sp>
      <p:sp>
        <p:nvSpPr>
          <p:cNvPr id="6" name="Rectangle 5">
            <a:extLst>
              <a:ext uri="{FF2B5EF4-FFF2-40B4-BE49-F238E27FC236}">
                <a16:creationId xmlns:a16="http://schemas.microsoft.com/office/drawing/2014/main" id="{D73CBEFF-92E0-D9EF-AEBE-132A4EFE91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D1462F0-485D-46BF-B950-F0F698FD4681}"/>
              </a:ext>
            </a:extLst>
          </p:cNvPr>
          <p:cNvSpPr>
            <a:spLocks noGrp="1" noChangeArrowheads="1"/>
          </p:cNvSpPr>
          <p:nvPr>
            <p:ph type="sldNum" sz="quarter" idx="12"/>
          </p:nvPr>
        </p:nvSpPr>
        <p:spPr/>
        <p:txBody>
          <a:bodyPr/>
          <a:lstStyle>
            <a:lvl1pPr>
              <a:defRPr/>
            </a:lvl1pPr>
          </a:lstStyle>
          <a:p>
            <a:pPr>
              <a:defRPr/>
            </a:pPr>
            <a:fld id="{E70A9191-BBCC-4745-BB50-C5DE32167665}" type="slidenum">
              <a:rPr lang="it-IT" altLang="en-US"/>
              <a:pPr>
                <a:defRPr/>
              </a:pPr>
              <a:t>‹N›</a:t>
            </a:fld>
            <a:endParaRPr lang="it-IT" altLang="en-US"/>
          </a:p>
        </p:txBody>
      </p:sp>
    </p:spTree>
    <p:extLst>
      <p:ext uri="{BB962C8B-B14F-4D97-AF65-F5344CB8AC3E}">
        <p14:creationId xmlns:p14="http://schemas.microsoft.com/office/powerpoint/2010/main" val="36515325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3C871F3-C8DD-C236-D562-C1EEE264E19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95EF72A-7C45-4A36-8012-7719AC559EDB}" type="datetime1">
              <a:rPr lang="it-CH"/>
              <a:pPr>
                <a:defRPr/>
              </a:pPr>
              <a:t>25.04.2024</a:t>
            </a:fld>
            <a:endParaRPr lang="it-IT"/>
          </a:p>
        </p:txBody>
      </p:sp>
      <p:sp>
        <p:nvSpPr>
          <p:cNvPr id="8" name="Rectangle 5">
            <a:extLst>
              <a:ext uri="{FF2B5EF4-FFF2-40B4-BE49-F238E27FC236}">
                <a16:creationId xmlns:a16="http://schemas.microsoft.com/office/drawing/2014/main" id="{FAB41A00-2579-F534-1525-23CA0C95618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A0EE03D-AB78-952C-BC44-1F38E6DDB662}"/>
              </a:ext>
            </a:extLst>
          </p:cNvPr>
          <p:cNvSpPr>
            <a:spLocks noGrp="1" noChangeArrowheads="1"/>
          </p:cNvSpPr>
          <p:nvPr>
            <p:ph type="sldNum" sz="quarter" idx="12"/>
          </p:nvPr>
        </p:nvSpPr>
        <p:spPr/>
        <p:txBody>
          <a:bodyPr/>
          <a:lstStyle>
            <a:lvl1pPr>
              <a:defRPr/>
            </a:lvl1pPr>
          </a:lstStyle>
          <a:p>
            <a:pPr>
              <a:defRPr/>
            </a:pPr>
            <a:fld id="{15EAB2FE-C9BF-487B-9C94-563EE0EA8F31}" type="slidenum">
              <a:rPr lang="it-IT" altLang="en-US"/>
              <a:pPr>
                <a:defRPr/>
              </a:pPr>
              <a:t>‹N›</a:t>
            </a:fld>
            <a:endParaRPr lang="it-IT" altLang="en-US"/>
          </a:p>
        </p:txBody>
      </p:sp>
    </p:spTree>
    <p:extLst>
      <p:ext uri="{BB962C8B-B14F-4D97-AF65-F5344CB8AC3E}">
        <p14:creationId xmlns:p14="http://schemas.microsoft.com/office/powerpoint/2010/main" val="6410329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E256353-7976-A4F1-75A3-3C46E5E9A1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3BBAE57-D0A6-4FCD-9C7E-D3B9BEE35185}" type="datetime1">
              <a:rPr lang="it-CH"/>
              <a:pPr>
                <a:defRPr/>
              </a:pPr>
              <a:t>25.04.2024</a:t>
            </a:fld>
            <a:endParaRPr lang="it-IT"/>
          </a:p>
        </p:txBody>
      </p:sp>
      <p:sp>
        <p:nvSpPr>
          <p:cNvPr id="4" name="Rectangle 5">
            <a:extLst>
              <a:ext uri="{FF2B5EF4-FFF2-40B4-BE49-F238E27FC236}">
                <a16:creationId xmlns:a16="http://schemas.microsoft.com/office/drawing/2014/main" id="{4DDA5E57-21B7-5116-7F01-88E76F3D969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6BDDC1D-84A6-0177-8DD7-32BF25BCF797}"/>
              </a:ext>
            </a:extLst>
          </p:cNvPr>
          <p:cNvSpPr>
            <a:spLocks noGrp="1" noChangeArrowheads="1"/>
          </p:cNvSpPr>
          <p:nvPr>
            <p:ph type="sldNum" sz="quarter" idx="12"/>
          </p:nvPr>
        </p:nvSpPr>
        <p:spPr/>
        <p:txBody>
          <a:bodyPr/>
          <a:lstStyle>
            <a:lvl1pPr>
              <a:defRPr/>
            </a:lvl1pPr>
          </a:lstStyle>
          <a:p>
            <a:pPr>
              <a:defRPr/>
            </a:pPr>
            <a:fld id="{C145C40F-87F7-49E8-A77A-CDCAD8317E1C}" type="slidenum">
              <a:rPr lang="it-IT" altLang="en-US"/>
              <a:pPr>
                <a:defRPr/>
              </a:pPr>
              <a:t>‹N›</a:t>
            </a:fld>
            <a:endParaRPr lang="it-IT" altLang="en-US"/>
          </a:p>
        </p:txBody>
      </p:sp>
    </p:spTree>
    <p:extLst>
      <p:ext uri="{BB962C8B-B14F-4D97-AF65-F5344CB8AC3E}">
        <p14:creationId xmlns:p14="http://schemas.microsoft.com/office/powerpoint/2010/main" val="13941282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913E81-B2E1-03C4-DDE5-1D352622B4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92507D6-D9D3-4D16-AF20-EE15F3F833C3}" type="datetime1">
              <a:rPr lang="it-CH"/>
              <a:pPr>
                <a:defRPr/>
              </a:pPr>
              <a:t>25.04.2024</a:t>
            </a:fld>
            <a:endParaRPr lang="it-IT"/>
          </a:p>
        </p:txBody>
      </p:sp>
      <p:sp>
        <p:nvSpPr>
          <p:cNvPr id="3" name="Rectangle 5">
            <a:extLst>
              <a:ext uri="{FF2B5EF4-FFF2-40B4-BE49-F238E27FC236}">
                <a16:creationId xmlns:a16="http://schemas.microsoft.com/office/drawing/2014/main" id="{B9667DEE-3D95-33F4-BE1E-BCA5EAF2DA5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B5D705B-C899-9E50-9BB0-E79E390E0CF1}"/>
              </a:ext>
            </a:extLst>
          </p:cNvPr>
          <p:cNvSpPr>
            <a:spLocks noGrp="1" noChangeArrowheads="1"/>
          </p:cNvSpPr>
          <p:nvPr>
            <p:ph type="sldNum" sz="quarter" idx="12"/>
          </p:nvPr>
        </p:nvSpPr>
        <p:spPr/>
        <p:txBody>
          <a:bodyPr/>
          <a:lstStyle>
            <a:lvl1pPr>
              <a:defRPr/>
            </a:lvl1pPr>
          </a:lstStyle>
          <a:p>
            <a:pPr>
              <a:defRPr/>
            </a:pPr>
            <a:fld id="{C8FBB6BD-CA33-45E7-9394-18F6E7C276FF}" type="slidenum">
              <a:rPr lang="it-IT" altLang="en-US"/>
              <a:pPr>
                <a:defRPr/>
              </a:pPr>
              <a:t>‹N›</a:t>
            </a:fld>
            <a:endParaRPr lang="it-IT" altLang="en-US"/>
          </a:p>
        </p:txBody>
      </p:sp>
    </p:spTree>
    <p:extLst>
      <p:ext uri="{BB962C8B-B14F-4D97-AF65-F5344CB8AC3E}">
        <p14:creationId xmlns:p14="http://schemas.microsoft.com/office/powerpoint/2010/main" val="13772329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F1D6AAB-C222-7252-73D7-F74E971126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25F3F20-8D59-4159-993D-9442EE609F47}" type="datetime1">
              <a:rPr lang="it-CH"/>
              <a:pPr>
                <a:defRPr/>
              </a:pPr>
              <a:t>25.04.2024</a:t>
            </a:fld>
            <a:endParaRPr lang="it-IT"/>
          </a:p>
        </p:txBody>
      </p:sp>
      <p:sp>
        <p:nvSpPr>
          <p:cNvPr id="6" name="Rectangle 5">
            <a:extLst>
              <a:ext uri="{FF2B5EF4-FFF2-40B4-BE49-F238E27FC236}">
                <a16:creationId xmlns:a16="http://schemas.microsoft.com/office/drawing/2014/main" id="{CF99AE16-E019-B4A2-3472-FDF999A6ACB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9D7DBF2-0B2B-A270-C46A-1C1CDBB8FDA7}"/>
              </a:ext>
            </a:extLst>
          </p:cNvPr>
          <p:cNvSpPr>
            <a:spLocks noGrp="1" noChangeArrowheads="1"/>
          </p:cNvSpPr>
          <p:nvPr>
            <p:ph type="sldNum" sz="quarter" idx="12"/>
          </p:nvPr>
        </p:nvSpPr>
        <p:spPr/>
        <p:txBody>
          <a:bodyPr/>
          <a:lstStyle>
            <a:lvl1pPr>
              <a:defRPr/>
            </a:lvl1pPr>
          </a:lstStyle>
          <a:p>
            <a:pPr>
              <a:defRPr/>
            </a:pPr>
            <a:fld id="{C573F443-B220-4822-8807-B972BB3F1561}" type="slidenum">
              <a:rPr lang="it-IT" altLang="en-US"/>
              <a:pPr>
                <a:defRPr/>
              </a:pPr>
              <a:t>‹N›</a:t>
            </a:fld>
            <a:endParaRPr lang="it-IT" altLang="en-US"/>
          </a:p>
        </p:txBody>
      </p:sp>
    </p:spTree>
    <p:extLst>
      <p:ext uri="{BB962C8B-B14F-4D97-AF65-F5344CB8AC3E}">
        <p14:creationId xmlns:p14="http://schemas.microsoft.com/office/powerpoint/2010/main" val="33532853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174B67-2BF7-0A28-9E20-222F02DD15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56CBDA2-A8C5-49B8-83E6-AA3093D506A2}" type="datetime1">
              <a:rPr lang="it-CH"/>
              <a:pPr>
                <a:defRPr/>
              </a:pPr>
              <a:t>25.04.2024</a:t>
            </a:fld>
            <a:endParaRPr lang="it-IT"/>
          </a:p>
        </p:txBody>
      </p:sp>
      <p:sp>
        <p:nvSpPr>
          <p:cNvPr id="6" name="Rectangle 5">
            <a:extLst>
              <a:ext uri="{FF2B5EF4-FFF2-40B4-BE49-F238E27FC236}">
                <a16:creationId xmlns:a16="http://schemas.microsoft.com/office/drawing/2014/main" id="{17EC84E2-3FA9-EB64-A587-8A3723D0376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8129EDF-EED1-4675-CF64-FB50B4582AF4}"/>
              </a:ext>
            </a:extLst>
          </p:cNvPr>
          <p:cNvSpPr>
            <a:spLocks noGrp="1" noChangeArrowheads="1"/>
          </p:cNvSpPr>
          <p:nvPr>
            <p:ph type="sldNum" sz="quarter" idx="12"/>
          </p:nvPr>
        </p:nvSpPr>
        <p:spPr/>
        <p:txBody>
          <a:bodyPr/>
          <a:lstStyle>
            <a:lvl1pPr>
              <a:defRPr/>
            </a:lvl1pPr>
          </a:lstStyle>
          <a:p>
            <a:pPr>
              <a:defRPr/>
            </a:pPr>
            <a:fld id="{5B605DFD-C769-4AD3-9024-2D77F21F7A75}" type="slidenum">
              <a:rPr lang="it-IT" altLang="en-US"/>
              <a:pPr>
                <a:defRPr/>
              </a:pPr>
              <a:t>‹N›</a:t>
            </a:fld>
            <a:endParaRPr lang="it-IT" altLang="en-US"/>
          </a:p>
        </p:txBody>
      </p:sp>
    </p:spTree>
    <p:extLst>
      <p:ext uri="{BB962C8B-B14F-4D97-AF65-F5344CB8AC3E}">
        <p14:creationId xmlns:p14="http://schemas.microsoft.com/office/powerpoint/2010/main" val="32665344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AA8F1D-BAF8-2447-309E-7F5AB7C420D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0918AA3-FA5B-4D19-8156-B1E77BD578C2}" type="datetime1">
              <a:rPr lang="it-CH"/>
              <a:pPr>
                <a:defRPr/>
              </a:pPr>
              <a:t>25.04.2024</a:t>
            </a:fld>
            <a:endParaRPr lang="it-IT"/>
          </a:p>
        </p:txBody>
      </p:sp>
      <p:sp>
        <p:nvSpPr>
          <p:cNvPr id="5" name="Rectangle 5">
            <a:extLst>
              <a:ext uri="{FF2B5EF4-FFF2-40B4-BE49-F238E27FC236}">
                <a16:creationId xmlns:a16="http://schemas.microsoft.com/office/drawing/2014/main" id="{CDF2A7A6-77DE-7E32-C220-EEC2FE77A0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E98367A-6E25-4474-E44B-5099CE44C900}"/>
              </a:ext>
            </a:extLst>
          </p:cNvPr>
          <p:cNvSpPr>
            <a:spLocks noGrp="1" noChangeArrowheads="1"/>
          </p:cNvSpPr>
          <p:nvPr>
            <p:ph type="sldNum" sz="quarter" idx="12"/>
          </p:nvPr>
        </p:nvSpPr>
        <p:spPr/>
        <p:txBody>
          <a:bodyPr/>
          <a:lstStyle>
            <a:lvl1pPr>
              <a:defRPr/>
            </a:lvl1pPr>
          </a:lstStyle>
          <a:p>
            <a:pPr>
              <a:defRPr/>
            </a:pPr>
            <a:fld id="{4A701018-F73A-4A0C-95B0-C456B2B1E9B9}" type="slidenum">
              <a:rPr lang="it-IT" altLang="en-US"/>
              <a:pPr>
                <a:defRPr/>
              </a:pPr>
              <a:t>‹N›</a:t>
            </a:fld>
            <a:endParaRPr lang="it-IT" altLang="en-US"/>
          </a:p>
        </p:txBody>
      </p:sp>
    </p:spTree>
    <p:extLst>
      <p:ext uri="{BB962C8B-B14F-4D97-AF65-F5344CB8AC3E}">
        <p14:creationId xmlns:p14="http://schemas.microsoft.com/office/powerpoint/2010/main" val="32246013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CBC029-47C9-E529-DA06-9467D3D7F7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E0168A4-3906-491C-8643-443FCB021D29}" type="datetime1">
              <a:rPr lang="it-CH"/>
              <a:pPr>
                <a:defRPr/>
              </a:pPr>
              <a:t>25.04.2024</a:t>
            </a:fld>
            <a:endParaRPr lang="it-IT"/>
          </a:p>
        </p:txBody>
      </p:sp>
      <p:sp>
        <p:nvSpPr>
          <p:cNvPr id="5" name="Rectangle 5">
            <a:extLst>
              <a:ext uri="{FF2B5EF4-FFF2-40B4-BE49-F238E27FC236}">
                <a16:creationId xmlns:a16="http://schemas.microsoft.com/office/drawing/2014/main" id="{853F9AFF-598C-1C49-A440-EAFB73947C6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446127F-675F-1487-BEEE-1C34E217A890}"/>
              </a:ext>
            </a:extLst>
          </p:cNvPr>
          <p:cNvSpPr>
            <a:spLocks noGrp="1" noChangeArrowheads="1"/>
          </p:cNvSpPr>
          <p:nvPr>
            <p:ph type="sldNum" sz="quarter" idx="12"/>
          </p:nvPr>
        </p:nvSpPr>
        <p:spPr/>
        <p:txBody>
          <a:bodyPr/>
          <a:lstStyle>
            <a:lvl1pPr>
              <a:defRPr/>
            </a:lvl1pPr>
          </a:lstStyle>
          <a:p>
            <a:pPr>
              <a:defRPr/>
            </a:pPr>
            <a:fld id="{D0071B8D-6C8D-417A-AB7B-62AC11D71E94}" type="slidenum">
              <a:rPr lang="it-IT" altLang="en-US"/>
              <a:pPr>
                <a:defRPr/>
              </a:pPr>
              <a:t>‹N›</a:t>
            </a:fld>
            <a:endParaRPr lang="it-IT" altLang="en-US"/>
          </a:p>
        </p:txBody>
      </p:sp>
    </p:spTree>
    <p:extLst>
      <p:ext uri="{BB962C8B-B14F-4D97-AF65-F5344CB8AC3E}">
        <p14:creationId xmlns:p14="http://schemas.microsoft.com/office/powerpoint/2010/main" val="3690588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BED4BB-C7B1-70DE-10DF-63E57BDD30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9F3CC0F-8E98-4B6C-9C3A-F37733C2371C}" type="datetime1">
              <a:rPr lang="it-CH"/>
              <a:pPr>
                <a:defRPr/>
              </a:pPr>
              <a:t>25.04.2024</a:t>
            </a:fld>
            <a:endParaRPr lang="it-IT"/>
          </a:p>
        </p:txBody>
      </p:sp>
      <p:sp>
        <p:nvSpPr>
          <p:cNvPr id="6" name="Rectangle 5">
            <a:extLst>
              <a:ext uri="{FF2B5EF4-FFF2-40B4-BE49-F238E27FC236}">
                <a16:creationId xmlns:a16="http://schemas.microsoft.com/office/drawing/2014/main" id="{91A78DCE-073B-9AC3-B633-80C3DE6D841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C9CAC7E-9454-7AA6-C95B-B310178B5D73}"/>
              </a:ext>
            </a:extLst>
          </p:cNvPr>
          <p:cNvSpPr>
            <a:spLocks noGrp="1" noChangeArrowheads="1"/>
          </p:cNvSpPr>
          <p:nvPr>
            <p:ph type="sldNum" sz="quarter" idx="12"/>
          </p:nvPr>
        </p:nvSpPr>
        <p:spPr/>
        <p:txBody>
          <a:bodyPr/>
          <a:lstStyle>
            <a:lvl1pPr>
              <a:defRPr/>
            </a:lvl1pPr>
          </a:lstStyle>
          <a:p>
            <a:pPr>
              <a:defRPr/>
            </a:pPr>
            <a:fld id="{44EE28B4-45B0-4241-98E2-DD0AE86A2D2D}" type="slidenum">
              <a:rPr lang="it-IT" altLang="en-US"/>
              <a:pPr>
                <a:defRPr/>
              </a:pPr>
              <a:t>‹N›</a:t>
            </a:fld>
            <a:endParaRPr lang="it-IT" altLang="en-US"/>
          </a:p>
        </p:txBody>
      </p:sp>
    </p:spTree>
    <p:extLst>
      <p:ext uri="{BB962C8B-B14F-4D97-AF65-F5344CB8AC3E}">
        <p14:creationId xmlns:p14="http://schemas.microsoft.com/office/powerpoint/2010/main" val="26001325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EC2BEC0-762C-20CF-930A-D0BC036AD5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7F9527F-5484-49FC-9551-C8BF4C5922F2}" type="datetime1">
              <a:rPr lang="it-CH"/>
              <a:pPr>
                <a:defRPr/>
              </a:pPr>
              <a:t>25.04.2024</a:t>
            </a:fld>
            <a:endParaRPr lang="it-IT"/>
          </a:p>
        </p:txBody>
      </p:sp>
      <p:sp>
        <p:nvSpPr>
          <p:cNvPr id="4" name="Rectangle 5">
            <a:extLst>
              <a:ext uri="{FF2B5EF4-FFF2-40B4-BE49-F238E27FC236}">
                <a16:creationId xmlns:a16="http://schemas.microsoft.com/office/drawing/2014/main" id="{B7368392-D1E4-6591-CF44-EA53F8B634E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FFE1071C-6F64-F200-802B-CDDDC8AD5E58}"/>
              </a:ext>
            </a:extLst>
          </p:cNvPr>
          <p:cNvSpPr>
            <a:spLocks noGrp="1" noChangeArrowheads="1"/>
          </p:cNvSpPr>
          <p:nvPr>
            <p:ph type="sldNum" sz="quarter" idx="12"/>
          </p:nvPr>
        </p:nvSpPr>
        <p:spPr/>
        <p:txBody>
          <a:bodyPr/>
          <a:lstStyle>
            <a:lvl1pPr>
              <a:defRPr/>
            </a:lvl1pPr>
          </a:lstStyle>
          <a:p>
            <a:pPr>
              <a:defRPr/>
            </a:pPr>
            <a:fld id="{B9B833F1-6F9D-4867-9599-879D5ED4523D}" type="slidenum">
              <a:rPr lang="it-IT" altLang="en-US"/>
              <a:pPr>
                <a:defRPr/>
              </a:pPr>
              <a:t>‹N›</a:t>
            </a:fld>
            <a:endParaRPr lang="it-IT" altLang="en-US"/>
          </a:p>
        </p:txBody>
      </p:sp>
    </p:spTree>
    <p:extLst>
      <p:ext uri="{BB962C8B-B14F-4D97-AF65-F5344CB8AC3E}">
        <p14:creationId xmlns:p14="http://schemas.microsoft.com/office/powerpoint/2010/main" val="686852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7CF948D-3419-85D3-08DC-A7D1EC95F6F3}"/>
              </a:ext>
            </a:extLst>
          </p:cNvPr>
          <p:cNvSpPr>
            <a:spLocks noGrp="1" noChangeArrowheads="1"/>
          </p:cNvSpPr>
          <p:nvPr>
            <p:ph type="dt" sz="half" idx="10"/>
          </p:nvPr>
        </p:nvSpPr>
        <p:spPr>
          <a:ln/>
        </p:spPr>
        <p:txBody>
          <a:bodyPr/>
          <a:lstStyle>
            <a:lvl1pPr>
              <a:defRPr/>
            </a:lvl1pPr>
          </a:lstStyle>
          <a:p>
            <a:pPr>
              <a:defRPr/>
            </a:pPr>
            <a:fld id="{53465217-5EEF-4BA8-B4DE-80D7165819FA}" type="datetime1">
              <a:rPr lang="it-CH"/>
              <a:pPr>
                <a:defRPr/>
              </a:pPr>
              <a:t>25.04.2024</a:t>
            </a:fld>
            <a:endParaRPr lang="it-IT"/>
          </a:p>
        </p:txBody>
      </p:sp>
      <p:sp>
        <p:nvSpPr>
          <p:cNvPr id="6" name="Rectangle 5">
            <a:extLst>
              <a:ext uri="{FF2B5EF4-FFF2-40B4-BE49-F238E27FC236}">
                <a16:creationId xmlns:a16="http://schemas.microsoft.com/office/drawing/2014/main" id="{AD0664B7-151C-8B05-B5FE-A8DB59C0EF4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F3ACD61-D144-8DB0-FD39-A016386A57C3}"/>
              </a:ext>
            </a:extLst>
          </p:cNvPr>
          <p:cNvSpPr>
            <a:spLocks noGrp="1" noChangeArrowheads="1"/>
          </p:cNvSpPr>
          <p:nvPr>
            <p:ph type="sldNum" sz="quarter" idx="12"/>
          </p:nvPr>
        </p:nvSpPr>
        <p:spPr>
          <a:ln/>
        </p:spPr>
        <p:txBody>
          <a:bodyPr/>
          <a:lstStyle>
            <a:lvl1pPr>
              <a:defRPr/>
            </a:lvl1pPr>
          </a:lstStyle>
          <a:p>
            <a:pPr>
              <a:defRPr/>
            </a:pPr>
            <a:fld id="{7CCC9249-1F07-4B41-ABE0-AB1F172D4EC2}" type="slidenum">
              <a:rPr lang="it-IT" altLang="en-US"/>
              <a:pPr>
                <a:defRPr/>
              </a:pPr>
              <a:t>‹N›</a:t>
            </a:fld>
            <a:endParaRPr lang="it-IT" altLang="en-US"/>
          </a:p>
        </p:txBody>
      </p:sp>
    </p:spTree>
    <p:extLst>
      <p:ext uri="{BB962C8B-B14F-4D97-AF65-F5344CB8AC3E}">
        <p14:creationId xmlns:p14="http://schemas.microsoft.com/office/powerpoint/2010/main" val="40632849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0CC39D-F031-5178-5BE7-89D370ED2F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E6BC803-1C9A-45FB-BF3B-50BAB229D57A}" type="datetime1">
              <a:rPr lang="it-CH"/>
              <a:pPr>
                <a:defRPr/>
              </a:pPr>
              <a:t>25.04.2024</a:t>
            </a:fld>
            <a:endParaRPr lang="it-IT"/>
          </a:p>
        </p:txBody>
      </p:sp>
      <p:sp>
        <p:nvSpPr>
          <p:cNvPr id="8" name="Rectangle 5">
            <a:extLst>
              <a:ext uri="{FF2B5EF4-FFF2-40B4-BE49-F238E27FC236}">
                <a16:creationId xmlns:a16="http://schemas.microsoft.com/office/drawing/2014/main" id="{77BAFE6C-7461-607F-14A2-AB31E93E66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11A055F-BFC8-5844-FB41-BB3F9416263F}"/>
              </a:ext>
            </a:extLst>
          </p:cNvPr>
          <p:cNvSpPr>
            <a:spLocks noGrp="1" noChangeArrowheads="1"/>
          </p:cNvSpPr>
          <p:nvPr>
            <p:ph type="sldNum" sz="quarter" idx="12"/>
          </p:nvPr>
        </p:nvSpPr>
        <p:spPr/>
        <p:txBody>
          <a:bodyPr/>
          <a:lstStyle>
            <a:lvl1pPr>
              <a:defRPr/>
            </a:lvl1pPr>
          </a:lstStyle>
          <a:p>
            <a:pPr>
              <a:defRPr/>
            </a:pPr>
            <a:fld id="{8959A076-7101-49E1-84C2-CF6E514B326A}" type="slidenum">
              <a:rPr lang="it-IT" altLang="en-US"/>
              <a:pPr>
                <a:defRPr/>
              </a:pPr>
              <a:t>‹N›</a:t>
            </a:fld>
            <a:endParaRPr lang="it-IT" altLang="en-US"/>
          </a:p>
        </p:txBody>
      </p:sp>
    </p:spTree>
    <p:extLst>
      <p:ext uri="{BB962C8B-B14F-4D97-AF65-F5344CB8AC3E}">
        <p14:creationId xmlns:p14="http://schemas.microsoft.com/office/powerpoint/2010/main" val="38134633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E444A26-4A27-728F-226B-996826C4CA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25E7A09-6482-4B92-8697-41E7C79573BD}" type="datetime1">
              <a:rPr lang="it-CH"/>
              <a:pPr>
                <a:defRPr/>
              </a:pPr>
              <a:t>25.04.2024</a:t>
            </a:fld>
            <a:endParaRPr lang="it-IT"/>
          </a:p>
        </p:txBody>
      </p:sp>
      <p:sp>
        <p:nvSpPr>
          <p:cNvPr id="7" name="Rectangle 5">
            <a:extLst>
              <a:ext uri="{FF2B5EF4-FFF2-40B4-BE49-F238E27FC236}">
                <a16:creationId xmlns:a16="http://schemas.microsoft.com/office/drawing/2014/main" id="{40CBA58E-A063-1E12-7833-2308D0A103C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297F4C1-71F3-F60E-9F40-F62A3CEF3271}"/>
              </a:ext>
            </a:extLst>
          </p:cNvPr>
          <p:cNvSpPr>
            <a:spLocks noGrp="1" noChangeArrowheads="1"/>
          </p:cNvSpPr>
          <p:nvPr>
            <p:ph type="sldNum" sz="quarter" idx="12"/>
          </p:nvPr>
        </p:nvSpPr>
        <p:spPr/>
        <p:txBody>
          <a:bodyPr/>
          <a:lstStyle>
            <a:lvl1pPr>
              <a:defRPr/>
            </a:lvl1pPr>
          </a:lstStyle>
          <a:p>
            <a:pPr>
              <a:defRPr/>
            </a:pPr>
            <a:fld id="{AEBDCB8D-4A9F-44DD-8045-515E4DF12296}" type="slidenum">
              <a:rPr lang="it-IT" altLang="en-US"/>
              <a:pPr>
                <a:defRPr/>
              </a:pPr>
              <a:t>‹N›</a:t>
            </a:fld>
            <a:endParaRPr lang="it-IT" altLang="en-US"/>
          </a:p>
        </p:txBody>
      </p:sp>
    </p:spTree>
    <p:extLst>
      <p:ext uri="{BB962C8B-B14F-4D97-AF65-F5344CB8AC3E}">
        <p14:creationId xmlns:p14="http://schemas.microsoft.com/office/powerpoint/2010/main" val="23201398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6568A78-7134-C6FD-811C-031DE725BC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3F412D9-B405-477C-B63C-AC4362789C96}" type="datetime1">
              <a:rPr lang="it-CH"/>
              <a:pPr>
                <a:defRPr/>
              </a:pPr>
              <a:t>25.04.2024</a:t>
            </a:fld>
            <a:endParaRPr lang="it-IT"/>
          </a:p>
        </p:txBody>
      </p:sp>
      <p:sp>
        <p:nvSpPr>
          <p:cNvPr id="7" name="Rectangle 5">
            <a:extLst>
              <a:ext uri="{FF2B5EF4-FFF2-40B4-BE49-F238E27FC236}">
                <a16:creationId xmlns:a16="http://schemas.microsoft.com/office/drawing/2014/main" id="{E99421F2-A3D9-7500-28C7-84E0E36605A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916FDA7-ABE5-EA51-6147-DCB2BAE46469}"/>
              </a:ext>
            </a:extLst>
          </p:cNvPr>
          <p:cNvSpPr>
            <a:spLocks noGrp="1" noChangeArrowheads="1"/>
          </p:cNvSpPr>
          <p:nvPr>
            <p:ph type="sldNum" sz="quarter" idx="12"/>
          </p:nvPr>
        </p:nvSpPr>
        <p:spPr/>
        <p:txBody>
          <a:bodyPr/>
          <a:lstStyle>
            <a:lvl1pPr>
              <a:defRPr/>
            </a:lvl1pPr>
          </a:lstStyle>
          <a:p>
            <a:pPr>
              <a:defRPr/>
            </a:pPr>
            <a:fld id="{5C67EE56-60C3-47E0-A5B3-09FAAD4A44B3}" type="slidenum">
              <a:rPr lang="it-IT" altLang="en-US"/>
              <a:pPr>
                <a:defRPr/>
              </a:pPr>
              <a:t>‹N›</a:t>
            </a:fld>
            <a:endParaRPr lang="it-IT" altLang="en-US"/>
          </a:p>
        </p:txBody>
      </p:sp>
    </p:spTree>
    <p:extLst>
      <p:ext uri="{BB962C8B-B14F-4D97-AF65-F5344CB8AC3E}">
        <p14:creationId xmlns:p14="http://schemas.microsoft.com/office/powerpoint/2010/main" val="6765829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EFD45CA-2364-1730-2A3C-0AAFDCF752E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1F17B49-DAA6-4DF7-B11C-9AA6AE8FED1F}" type="datetime1">
              <a:rPr lang="it-CH"/>
              <a:pPr>
                <a:defRPr/>
              </a:pPr>
              <a:t>25.04.2024</a:t>
            </a:fld>
            <a:endParaRPr lang="it-IT"/>
          </a:p>
        </p:txBody>
      </p:sp>
      <p:sp>
        <p:nvSpPr>
          <p:cNvPr id="7" name="Rectangle 5">
            <a:extLst>
              <a:ext uri="{FF2B5EF4-FFF2-40B4-BE49-F238E27FC236}">
                <a16:creationId xmlns:a16="http://schemas.microsoft.com/office/drawing/2014/main" id="{3B112A20-EF8E-0EC4-17E7-217E06117A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B6AFFCC-6E9B-1465-460D-F6ECA10F3811}"/>
              </a:ext>
            </a:extLst>
          </p:cNvPr>
          <p:cNvSpPr>
            <a:spLocks noGrp="1" noChangeArrowheads="1"/>
          </p:cNvSpPr>
          <p:nvPr>
            <p:ph type="sldNum" sz="quarter" idx="12"/>
          </p:nvPr>
        </p:nvSpPr>
        <p:spPr/>
        <p:txBody>
          <a:bodyPr/>
          <a:lstStyle>
            <a:lvl1pPr>
              <a:defRPr/>
            </a:lvl1pPr>
          </a:lstStyle>
          <a:p>
            <a:pPr>
              <a:defRPr/>
            </a:pPr>
            <a:fld id="{F208CBD8-5FC9-4ED6-83DB-B8FF4A436616}" type="slidenum">
              <a:rPr lang="it-IT" altLang="en-US"/>
              <a:pPr>
                <a:defRPr/>
              </a:pPr>
              <a:t>‹N›</a:t>
            </a:fld>
            <a:endParaRPr lang="it-IT" altLang="en-US"/>
          </a:p>
        </p:txBody>
      </p:sp>
    </p:spTree>
    <p:extLst>
      <p:ext uri="{BB962C8B-B14F-4D97-AF65-F5344CB8AC3E}">
        <p14:creationId xmlns:p14="http://schemas.microsoft.com/office/powerpoint/2010/main" val="21646280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BB3C42E-F062-736C-C0EC-4315A80E41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9CAEC13-22D5-4D49-9DBD-3E9A719A0872}" type="datetime1">
              <a:rPr lang="it-CH"/>
              <a:pPr>
                <a:defRPr/>
              </a:pPr>
              <a:t>25.04.2024</a:t>
            </a:fld>
            <a:endParaRPr lang="it-IT"/>
          </a:p>
        </p:txBody>
      </p:sp>
      <p:sp>
        <p:nvSpPr>
          <p:cNvPr id="6" name="Rectangle 5">
            <a:extLst>
              <a:ext uri="{FF2B5EF4-FFF2-40B4-BE49-F238E27FC236}">
                <a16:creationId xmlns:a16="http://schemas.microsoft.com/office/drawing/2014/main" id="{4D7B9337-6309-0045-AC30-8CDF58E1A6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660E50C-2DFA-B793-1F7D-8807362888AE}"/>
              </a:ext>
            </a:extLst>
          </p:cNvPr>
          <p:cNvSpPr>
            <a:spLocks noGrp="1" noChangeArrowheads="1"/>
          </p:cNvSpPr>
          <p:nvPr>
            <p:ph type="sldNum" sz="quarter" idx="12"/>
          </p:nvPr>
        </p:nvSpPr>
        <p:spPr/>
        <p:txBody>
          <a:bodyPr/>
          <a:lstStyle>
            <a:lvl1pPr>
              <a:defRPr/>
            </a:lvl1pPr>
          </a:lstStyle>
          <a:p>
            <a:pPr>
              <a:defRPr/>
            </a:pPr>
            <a:fld id="{0E94D577-CBBC-4E3F-94EC-CBEB5FFB3337}" type="slidenum">
              <a:rPr lang="it-IT" altLang="en-US"/>
              <a:pPr>
                <a:defRPr/>
              </a:pPr>
              <a:t>‹N›</a:t>
            </a:fld>
            <a:endParaRPr lang="it-IT" altLang="en-US"/>
          </a:p>
        </p:txBody>
      </p:sp>
    </p:spTree>
    <p:extLst>
      <p:ext uri="{BB962C8B-B14F-4D97-AF65-F5344CB8AC3E}">
        <p14:creationId xmlns:p14="http://schemas.microsoft.com/office/powerpoint/2010/main" val="12413229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7E5E53A-32E4-C5CC-9B5F-CBC4258B622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33C5093-1A92-AC9C-9CF6-9308A7BCF1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787AEE1-E88B-54EB-E498-3AFAE5187474}"/>
              </a:ext>
            </a:extLst>
          </p:cNvPr>
          <p:cNvSpPr>
            <a:spLocks noGrp="1" noChangeArrowheads="1"/>
          </p:cNvSpPr>
          <p:nvPr>
            <p:ph type="sldNum" sz="quarter" idx="12"/>
          </p:nvPr>
        </p:nvSpPr>
        <p:spPr/>
        <p:txBody>
          <a:bodyPr/>
          <a:lstStyle>
            <a:lvl1pPr>
              <a:defRPr/>
            </a:lvl1pPr>
          </a:lstStyle>
          <a:p>
            <a:pPr>
              <a:defRPr/>
            </a:pPr>
            <a:fld id="{EB718853-B457-46F6-B1E1-0F445FBB356E}" type="slidenum">
              <a:rPr lang="it-IT" altLang="en-US"/>
              <a:pPr>
                <a:defRPr/>
              </a:pPr>
              <a:t>‹N›</a:t>
            </a:fld>
            <a:endParaRPr lang="it-IT" altLang="en-US"/>
          </a:p>
        </p:txBody>
      </p:sp>
    </p:spTree>
    <p:extLst>
      <p:ext uri="{BB962C8B-B14F-4D97-AF65-F5344CB8AC3E}">
        <p14:creationId xmlns:p14="http://schemas.microsoft.com/office/powerpoint/2010/main" val="16034378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9AF770-69CC-BAFF-ED20-85DB39175B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4956E5C-A732-2FEA-FCE4-C5A85270AEB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1F51FC7-FFD5-AD3B-1C83-CE5CF9909327}"/>
              </a:ext>
            </a:extLst>
          </p:cNvPr>
          <p:cNvSpPr>
            <a:spLocks noGrp="1" noChangeArrowheads="1"/>
          </p:cNvSpPr>
          <p:nvPr>
            <p:ph type="sldNum" sz="quarter" idx="12"/>
          </p:nvPr>
        </p:nvSpPr>
        <p:spPr/>
        <p:txBody>
          <a:bodyPr/>
          <a:lstStyle>
            <a:lvl1pPr>
              <a:defRPr/>
            </a:lvl1pPr>
          </a:lstStyle>
          <a:p>
            <a:pPr>
              <a:defRPr/>
            </a:pPr>
            <a:fld id="{355C2B5B-1129-48B0-B05A-8B0818D6CD96}" type="slidenum">
              <a:rPr lang="it-IT" altLang="en-US"/>
              <a:pPr>
                <a:defRPr/>
              </a:pPr>
              <a:t>‹N›</a:t>
            </a:fld>
            <a:endParaRPr lang="it-IT" altLang="en-US"/>
          </a:p>
        </p:txBody>
      </p:sp>
    </p:spTree>
    <p:extLst>
      <p:ext uri="{BB962C8B-B14F-4D97-AF65-F5344CB8AC3E}">
        <p14:creationId xmlns:p14="http://schemas.microsoft.com/office/powerpoint/2010/main" val="14840260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EFE17F8-D21B-EEBD-941B-FEE29127865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C8ACAA0-8EC5-CBEA-1123-130F2DBAA6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1867949-2622-41A8-FB94-679168F81785}"/>
              </a:ext>
            </a:extLst>
          </p:cNvPr>
          <p:cNvSpPr>
            <a:spLocks noGrp="1" noChangeArrowheads="1"/>
          </p:cNvSpPr>
          <p:nvPr>
            <p:ph type="sldNum" sz="quarter" idx="12"/>
          </p:nvPr>
        </p:nvSpPr>
        <p:spPr/>
        <p:txBody>
          <a:bodyPr/>
          <a:lstStyle>
            <a:lvl1pPr>
              <a:defRPr/>
            </a:lvl1pPr>
          </a:lstStyle>
          <a:p>
            <a:pPr>
              <a:defRPr/>
            </a:pPr>
            <a:fld id="{C89D0B6B-FDD7-465E-86AD-8A8E724C7C9B}" type="slidenum">
              <a:rPr lang="it-IT" altLang="en-US"/>
              <a:pPr>
                <a:defRPr/>
              </a:pPr>
              <a:t>‹N›</a:t>
            </a:fld>
            <a:endParaRPr lang="it-IT" altLang="en-US"/>
          </a:p>
        </p:txBody>
      </p:sp>
    </p:spTree>
    <p:extLst>
      <p:ext uri="{BB962C8B-B14F-4D97-AF65-F5344CB8AC3E}">
        <p14:creationId xmlns:p14="http://schemas.microsoft.com/office/powerpoint/2010/main" val="35794064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12491B-A876-E22B-A1C3-123296BC90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AD1FE1E-A952-1E7B-23F9-CC7801B6D06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78E1248-8E24-F732-97B1-F08949C177ED}"/>
              </a:ext>
            </a:extLst>
          </p:cNvPr>
          <p:cNvSpPr>
            <a:spLocks noGrp="1" noChangeArrowheads="1"/>
          </p:cNvSpPr>
          <p:nvPr>
            <p:ph type="sldNum" sz="quarter" idx="12"/>
          </p:nvPr>
        </p:nvSpPr>
        <p:spPr/>
        <p:txBody>
          <a:bodyPr/>
          <a:lstStyle>
            <a:lvl1pPr>
              <a:defRPr/>
            </a:lvl1pPr>
          </a:lstStyle>
          <a:p>
            <a:pPr>
              <a:defRPr/>
            </a:pPr>
            <a:fld id="{7A6202EB-07D1-45A6-ABEC-01B41C7DDFD9}" type="slidenum">
              <a:rPr lang="it-IT" altLang="en-US"/>
              <a:pPr>
                <a:defRPr/>
              </a:pPr>
              <a:t>‹N›</a:t>
            </a:fld>
            <a:endParaRPr lang="it-IT" altLang="en-US"/>
          </a:p>
        </p:txBody>
      </p:sp>
    </p:spTree>
    <p:extLst>
      <p:ext uri="{BB962C8B-B14F-4D97-AF65-F5344CB8AC3E}">
        <p14:creationId xmlns:p14="http://schemas.microsoft.com/office/powerpoint/2010/main" val="13654632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B6FA94B-09FE-6983-03AF-61CE7A18AF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924F919-AE5E-1E1D-D920-C5EDCF8DA0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C7A48F0-B8F0-CA57-4C38-F08FD2F95638}"/>
              </a:ext>
            </a:extLst>
          </p:cNvPr>
          <p:cNvSpPr>
            <a:spLocks noGrp="1" noChangeArrowheads="1"/>
          </p:cNvSpPr>
          <p:nvPr>
            <p:ph type="sldNum" sz="quarter" idx="12"/>
          </p:nvPr>
        </p:nvSpPr>
        <p:spPr/>
        <p:txBody>
          <a:bodyPr/>
          <a:lstStyle>
            <a:lvl1pPr>
              <a:defRPr/>
            </a:lvl1pPr>
          </a:lstStyle>
          <a:p>
            <a:pPr>
              <a:defRPr/>
            </a:pPr>
            <a:fld id="{731D8AC9-D6E0-487A-9FB2-784A74A885CD}" type="slidenum">
              <a:rPr lang="it-IT" altLang="en-US"/>
              <a:pPr>
                <a:defRPr/>
              </a:pPr>
              <a:t>‹N›</a:t>
            </a:fld>
            <a:endParaRPr lang="it-IT" altLang="en-US"/>
          </a:p>
        </p:txBody>
      </p:sp>
    </p:spTree>
    <p:extLst>
      <p:ext uri="{BB962C8B-B14F-4D97-AF65-F5344CB8AC3E}">
        <p14:creationId xmlns:p14="http://schemas.microsoft.com/office/powerpoint/2010/main" val="1189735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B04FA2D-38BB-2FD9-F58F-CBE5A36BA37B}"/>
              </a:ext>
            </a:extLst>
          </p:cNvPr>
          <p:cNvSpPr>
            <a:spLocks noGrp="1" noChangeArrowheads="1"/>
          </p:cNvSpPr>
          <p:nvPr>
            <p:ph type="dt" sz="half" idx="10"/>
          </p:nvPr>
        </p:nvSpPr>
        <p:spPr>
          <a:ln/>
        </p:spPr>
        <p:txBody>
          <a:bodyPr/>
          <a:lstStyle>
            <a:lvl1pPr>
              <a:defRPr/>
            </a:lvl1pPr>
          </a:lstStyle>
          <a:p>
            <a:pPr>
              <a:defRPr/>
            </a:pPr>
            <a:fld id="{6480C742-E06A-4A78-9FD9-88CE83DDDE4D}" type="datetime1">
              <a:rPr lang="it-CH"/>
              <a:pPr>
                <a:defRPr/>
              </a:pPr>
              <a:t>25.04.2024</a:t>
            </a:fld>
            <a:endParaRPr lang="it-IT"/>
          </a:p>
        </p:txBody>
      </p:sp>
      <p:sp>
        <p:nvSpPr>
          <p:cNvPr id="7" name="Rectangle 5">
            <a:extLst>
              <a:ext uri="{FF2B5EF4-FFF2-40B4-BE49-F238E27FC236}">
                <a16:creationId xmlns:a16="http://schemas.microsoft.com/office/drawing/2014/main" id="{B673DD75-4225-D6E2-7470-3554A34285D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90C4CDFD-4504-3980-F50F-4ECF993FCE44}"/>
              </a:ext>
            </a:extLst>
          </p:cNvPr>
          <p:cNvSpPr>
            <a:spLocks noGrp="1" noChangeArrowheads="1"/>
          </p:cNvSpPr>
          <p:nvPr>
            <p:ph type="sldNum" sz="quarter" idx="12"/>
          </p:nvPr>
        </p:nvSpPr>
        <p:spPr>
          <a:ln/>
        </p:spPr>
        <p:txBody>
          <a:bodyPr/>
          <a:lstStyle>
            <a:lvl1pPr>
              <a:defRPr/>
            </a:lvl1pPr>
          </a:lstStyle>
          <a:p>
            <a:pPr>
              <a:defRPr/>
            </a:pPr>
            <a:fld id="{3D9BDCC8-B7E3-4219-9D62-17C7BC15C663}" type="slidenum">
              <a:rPr lang="it-IT" altLang="en-US"/>
              <a:pPr>
                <a:defRPr/>
              </a:pPr>
              <a:t>‹N›</a:t>
            </a:fld>
            <a:endParaRPr lang="it-IT" altLang="en-US"/>
          </a:p>
        </p:txBody>
      </p:sp>
    </p:spTree>
    <p:extLst>
      <p:ext uri="{BB962C8B-B14F-4D97-AF65-F5344CB8AC3E}">
        <p14:creationId xmlns:p14="http://schemas.microsoft.com/office/powerpoint/2010/main" val="14040627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B77D59-DA99-5F3C-4A27-0CE749B2AC7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A94A564-795C-00A3-8426-FD4E55EE6AB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DBCF6EC-7499-F7F3-E718-DF96798E41C0}"/>
              </a:ext>
            </a:extLst>
          </p:cNvPr>
          <p:cNvSpPr>
            <a:spLocks noGrp="1" noChangeArrowheads="1"/>
          </p:cNvSpPr>
          <p:nvPr>
            <p:ph type="sldNum" sz="quarter" idx="12"/>
          </p:nvPr>
        </p:nvSpPr>
        <p:spPr/>
        <p:txBody>
          <a:bodyPr/>
          <a:lstStyle>
            <a:lvl1pPr>
              <a:defRPr/>
            </a:lvl1pPr>
          </a:lstStyle>
          <a:p>
            <a:pPr>
              <a:defRPr/>
            </a:pPr>
            <a:fld id="{F162C0A0-11F2-48A3-A8A4-5AED96280AEF}" type="slidenum">
              <a:rPr lang="it-IT" altLang="en-US"/>
              <a:pPr>
                <a:defRPr/>
              </a:pPr>
              <a:t>‹N›</a:t>
            </a:fld>
            <a:endParaRPr lang="it-IT" altLang="en-US"/>
          </a:p>
        </p:txBody>
      </p:sp>
    </p:spTree>
    <p:extLst>
      <p:ext uri="{BB962C8B-B14F-4D97-AF65-F5344CB8AC3E}">
        <p14:creationId xmlns:p14="http://schemas.microsoft.com/office/powerpoint/2010/main" val="23051383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7B21D-63D1-0373-D287-93EA85AFDD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61A06BD2-6A14-7E97-570E-D0B22D879C0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5AC86E5A-EA49-2762-6FE3-6E09A3609CE5}"/>
              </a:ext>
            </a:extLst>
          </p:cNvPr>
          <p:cNvSpPr>
            <a:spLocks noGrp="1" noChangeArrowheads="1"/>
          </p:cNvSpPr>
          <p:nvPr>
            <p:ph type="sldNum" sz="quarter" idx="12"/>
          </p:nvPr>
        </p:nvSpPr>
        <p:spPr/>
        <p:txBody>
          <a:bodyPr/>
          <a:lstStyle>
            <a:lvl1pPr>
              <a:defRPr/>
            </a:lvl1pPr>
          </a:lstStyle>
          <a:p>
            <a:pPr>
              <a:defRPr/>
            </a:pPr>
            <a:fld id="{D6FCE596-0EAE-46C5-BEB1-4B591E9AFC8D}" type="slidenum">
              <a:rPr lang="it-IT" altLang="en-US"/>
              <a:pPr>
                <a:defRPr/>
              </a:pPr>
              <a:t>‹N›</a:t>
            </a:fld>
            <a:endParaRPr lang="it-IT" altLang="en-US"/>
          </a:p>
        </p:txBody>
      </p:sp>
    </p:spTree>
    <p:extLst>
      <p:ext uri="{BB962C8B-B14F-4D97-AF65-F5344CB8AC3E}">
        <p14:creationId xmlns:p14="http://schemas.microsoft.com/office/powerpoint/2010/main" val="2980466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E17AF72-C98F-688F-D56A-30B1C941AA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6F2CB6F-BDAB-1DD8-EE31-A8B00B7479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A24DD14-445C-ABBB-B64A-7C467DC49B84}"/>
              </a:ext>
            </a:extLst>
          </p:cNvPr>
          <p:cNvSpPr>
            <a:spLocks noGrp="1" noChangeArrowheads="1"/>
          </p:cNvSpPr>
          <p:nvPr>
            <p:ph type="sldNum" sz="quarter" idx="12"/>
          </p:nvPr>
        </p:nvSpPr>
        <p:spPr/>
        <p:txBody>
          <a:bodyPr/>
          <a:lstStyle>
            <a:lvl1pPr>
              <a:defRPr/>
            </a:lvl1pPr>
          </a:lstStyle>
          <a:p>
            <a:pPr>
              <a:defRPr/>
            </a:pPr>
            <a:fld id="{AF064C10-0D2D-416C-85ED-6616C403BD8B}" type="slidenum">
              <a:rPr lang="it-IT" altLang="en-US"/>
              <a:pPr>
                <a:defRPr/>
              </a:pPr>
              <a:t>‹N›</a:t>
            </a:fld>
            <a:endParaRPr lang="it-IT" altLang="en-US"/>
          </a:p>
        </p:txBody>
      </p:sp>
    </p:spTree>
    <p:extLst>
      <p:ext uri="{BB962C8B-B14F-4D97-AF65-F5344CB8AC3E}">
        <p14:creationId xmlns:p14="http://schemas.microsoft.com/office/powerpoint/2010/main" val="36404136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45CFC5-8C49-B935-5653-45E57994EB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E864CE3-1194-6ED4-8E92-56C819A5239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E339A0E-F1F6-1075-B618-42EF92961D74}"/>
              </a:ext>
            </a:extLst>
          </p:cNvPr>
          <p:cNvSpPr>
            <a:spLocks noGrp="1" noChangeArrowheads="1"/>
          </p:cNvSpPr>
          <p:nvPr>
            <p:ph type="sldNum" sz="quarter" idx="12"/>
          </p:nvPr>
        </p:nvSpPr>
        <p:spPr/>
        <p:txBody>
          <a:bodyPr/>
          <a:lstStyle>
            <a:lvl1pPr>
              <a:defRPr/>
            </a:lvl1pPr>
          </a:lstStyle>
          <a:p>
            <a:pPr>
              <a:defRPr/>
            </a:pPr>
            <a:fld id="{0C80540E-05FA-4849-99D5-6DDD45ECADCD}" type="slidenum">
              <a:rPr lang="it-IT" altLang="en-US"/>
              <a:pPr>
                <a:defRPr/>
              </a:pPr>
              <a:t>‹N›</a:t>
            </a:fld>
            <a:endParaRPr lang="it-IT" altLang="en-US"/>
          </a:p>
        </p:txBody>
      </p:sp>
    </p:spTree>
    <p:extLst>
      <p:ext uri="{BB962C8B-B14F-4D97-AF65-F5344CB8AC3E}">
        <p14:creationId xmlns:p14="http://schemas.microsoft.com/office/powerpoint/2010/main" val="36622480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E30FAF-9894-4679-1F9E-8B64D77961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5F883DC-B2F0-7B89-E2FA-DEBA6D7428A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BE58BD4-86D8-8360-2059-E2BD76F820AF}"/>
              </a:ext>
            </a:extLst>
          </p:cNvPr>
          <p:cNvSpPr>
            <a:spLocks noGrp="1" noChangeArrowheads="1"/>
          </p:cNvSpPr>
          <p:nvPr>
            <p:ph type="sldNum" sz="quarter" idx="12"/>
          </p:nvPr>
        </p:nvSpPr>
        <p:spPr/>
        <p:txBody>
          <a:bodyPr/>
          <a:lstStyle>
            <a:lvl1pPr>
              <a:defRPr/>
            </a:lvl1pPr>
          </a:lstStyle>
          <a:p>
            <a:pPr>
              <a:defRPr/>
            </a:pPr>
            <a:fld id="{49317A36-7DFD-4911-93FC-A506809F76DE}" type="slidenum">
              <a:rPr lang="it-IT" altLang="en-US"/>
              <a:pPr>
                <a:defRPr/>
              </a:pPr>
              <a:t>‹N›</a:t>
            </a:fld>
            <a:endParaRPr lang="it-IT" altLang="en-US"/>
          </a:p>
        </p:txBody>
      </p:sp>
    </p:spTree>
    <p:extLst>
      <p:ext uri="{BB962C8B-B14F-4D97-AF65-F5344CB8AC3E}">
        <p14:creationId xmlns:p14="http://schemas.microsoft.com/office/powerpoint/2010/main" val="20781106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495FE6-F2D8-2EAE-40D1-765231673F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5282A72-9724-A938-EDCD-810D7ECB501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B50A4F6-CB30-9819-74E3-0256C83160AC}"/>
              </a:ext>
            </a:extLst>
          </p:cNvPr>
          <p:cNvSpPr>
            <a:spLocks noGrp="1" noChangeArrowheads="1"/>
          </p:cNvSpPr>
          <p:nvPr>
            <p:ph type="sldNum" sz="quarter" idx="12"/>
          </p:nvPr>
        </p:nvSpPr>
        <p:spPr/>
        <p:txBody>
          <a:bodyPr/>
          <a:lstStyle>
            <a:lvl1pPr>
              <a:defRPr/>
            </a:lvl1pPr>
          </a:lstStyle>
          <a:p>
            <a:pPr>
              <a:defRPr/>
            </a:pPr>
            <a:fld id="{6D2B89DC-392F-4B6C-89AA-9F86CAF4E774}" type="slidenum">
              <a:rPr lang="it-IT" altLang="en-US"/>
              <a:pPr>
                <a:defRPr/>
              </a:pPr>
              <a:t>‹N›</a:t>
            </a:fld>
            <a:endParaRPr lang="it-IT" altLang="en-US"/>
          </a:p>
        </p:txBody>
      </p:sp>
    </p:spTree>
    <p:extLst>
      <p:ext uri="{BB962C8B-B14F-4D97-AF65-F5344CB8AC3E}">
        <p14:creationId xmlns:p14="http://schemas.microsoft.com/office/powerpoint/2010/main" val="1629998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9354EE-3B77-D30C-6D34-73843709B7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67609D2-4076-373E-17F3-6B8503360E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F30C7B4-113E-4F57-F2B2-790ACAFE49EE}"/>
              </a:ext>
            </a:extLst>
          </p:cNvPr>
          <p:cNvSpPr>
            <a:spLocks noGrp="1" noChangeArrowheads="1"/>
          </p:cNvSpPr>
          <p:nvPr>
            <p:ph type="sldNum" sz="quarter" idx="12"/>
          </p:nvPr>
        </p:nvSpPr>
        <p:spPr/>
        <p:txBody>
          <a:bodyPr/>
          <a:lstStyle>
            <a:lvl1pPr>
              <a:defRPr/>
            </a:lvl1pPr>
          </a:lstStyle>
          <a:p>
            <a:pPr>
              <a:defRPr/>
            </a:pPr>
            <a:fld id="{E6015115-1AD2-4A4F-99A1-07B310AE4C26}" type="slidenum">
              <a:rPr lang="it-IT" altLang="en-US"/>
              <a:pPr>
                <a:defRPr/>
              </a:pPr>
              <a:t>‹N›</a:t>
            </a:fld>
            <a:endParaRPr lang="it-IT" altLang="en-US"/>
          </a:p>
        </p:txBody>
      </p:sp>
    </p:spTree>
    <p:extLst>
      <p:ext uri="{BB962C8B-B14F-4D97-AF65-F5344CB8AC3E}">
        <p14:creationId xmlns:p14="http://schemas.microsoft.com/office/powerpoint/2010/main" val="19614545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B666967-8C32-0D80-3D60-90DBFD6D60F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A32C9D1-B102-026C-6334-FA439CFD25B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975E722-36B8-4153-DE32-134D22D3A316}"/>
              </a:ext>
            </a:extLst>
          </p:cNvPr>
          <p:cNvSpPr>
            <a:spLocks noGrp="1" noChangeArrowheads="1"/>
          </p:cNvSpPr>
          <p:nvPr>
            <p:ph type="sldNum" sz="quarter" idx="12"/>
          </p:nvPr>
        </p:nvSpPr>
        <p:spPr/>
        <p:txBody>
          <a:bodyPr/>
          <a:lstStyle>
            <a:lvl1pPr>
              <a:defRPr/>
            </a:lvl1pPr>
          </a:lstStyle>
          <a:p>
            <a:pPr>
              <a:defRPr/>
            </a:pPr>
            <a:fld id="{4D786D5C-F012-4EEB-83B1-5CD10BA6B733}" type="slidenum">
              <a:rPr lang="it-IT" altLang="en-US"/>
              <a:pPr>
                <a:defRPr/>
              </a:pPr>
              <a:t>‹N›</a:t>
            </a:fld>
            <a:endParaRPr lang="it-IT" altLang="en-US"/>
          </a:p>
        </p:txBody>
      </p:sp>
    </p:spTree>
    <p:extLst>
      <p:ext uri="{BB962C8B-B14F-4D97-AF65-F5344CB8AC3E}">
        <p14:creationId xmlns:p14="http://schemas.microsoft.com/office/powerpoint/2010/main" val="24890232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94E4935-55CF-D72D-6EBA-1C3235C28C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EE6F180-4208-BC80-5000-00ABC772EC7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C36D2CE-E8AD-1E35-BC95-40710D02A84E}"/>
              </a:ext>
            </a:extLst>
          </p:cNvPr>
          <p:cNvSpPr>
            <a:spLocks noGrp="1" noChangeArrowheads="1"/>
          </p:cNvSpPr>
          <p:nvPr>
            <p:ph type="sldNum" sz="quarter" idx="12"/>
          </p:nvPr>
        </p:nvSpPr>
        <p:spPr/>
        <p:txBody>
          <a:bodyPr/>
          <a:lstStyle>
            <a:lvl1pPr>
              <a:defRPr/>
            </a:lvl1pPr>
          </a:lstStyle>
          <a:p>
            <a:pPr>
              <a:defRPr/>
            </a:pPr>
            <a:fld id="{F6770AB2-A067-4DFD-9981-B4B0DF083B46}" type="slidenum">
              <a:rPr lang="it-IT" altLang="en-US"/>
              <a:pPr>
                <a:defRPr/>
              </a:pPr>
              <a:t>‹N›</a:t>
            </a:fld>
            <a:endParaRPr lang="it-IT" altLang="en-US"/>
          </a:p>
        </p:txBody>
      </p:sp>
    </p:spTree>
    <p:extLst>
      <p:ext uri="{BB962C8B-B14F-4D97-AF65-F5344CB8AC3E}">
        <p14:creationId xmlns:p14="http://schemas.microsoft.com/office/powerpoint/2010/main" val="19443676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EC7FF2D-2203-7595-CF97-B795502D52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06A8DCB-C3AB-6C13-D53B-FA40BCB7A7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D8085C2-5AA3-A6EA-9B63-FAFA885F1AEF}"/>
              </a:ext>
            </a:extLst>
          </p:cNvPr>
          <p:cNvSpPr>
            <a:spLocks noGrp="1" noChangeArrowheads="1"/>
          </p:cNvSpPr>
          <p:nvPr>
            <p:ph type="sldNum" sz="quarter" idx="12"/>
          </p:nvPr>
        </p:nvSpPr>
        <p:spPr/>
        <p:txBody>
          <a:bodyPr/>
          <a:lstStyle>
            <a:lvl1pPr>
              <a:defRPr/>
            </a:lvl1pPr>
          </a:lstStyle>
          <a:p>
            <a:pPr>
              <a:defRPr/>
            </a:pPr>
            <a:fld id="{597A2942-8FE2-4914-94E4-60A4D13F5E34}" type="slidenum">
              <a:rPr lang="it-IT" altLang="en-US"/>
              <a:pPr>
                <a:defRPr/>
              </a:pPr>
              <a:t>‹N›</a:t>
            </a:fld>
            <a:endParaRPr lang="it-IT" altLang="en-US"/>
          </a:p>
        </p:txBody>
      </p:sp>
    </p:spTree>
    <p:extLst>
      <p:ext uri="{BB962C8B-B14F-4D97-AF65-F5344CB8AC3E}">
        <p14:creationId xmlns:p14="http://schemas.microsoft.com/office/powerpoint/2010/main" val="318253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06D98D-277E-6D05-A241-E2E93C42C4BC}"/>
              </a:ext>
            </a:extLst>
          </p:cNvPr>
          <p:cNvSpPr>
            <a:spLocks noGrp="1" noChangeArrowheads="1"/>
          </p:cNvSpPr>
          <p:nvPr>
            <p:ph type="dt" sz="half" idx="10"/>
          </p:nvPr>
        </p:nvSpPr>
        <p:spPr>
          <a:ln/>
        </p:spPr>
        <p:txBody>
          <a:bodyPr/>
          <a:lstStyle>
            <a:lvl1pPr>
              <a:defRPr/>
            </a:lvl1pPr>
          </a:lstStyle>
          <a:p>
            <a:pPr>
              <a:defRPr/>
            </a:pPr>
            <a:fld id="{F61E9B61-7610-4995-938E-31A532B7167D}" type="datetime1">
              <a:rPr lang="it-CH"/>
              <a:pPr>
                <a:defRPr/>
              </a:pPr>
              <a:t>25.04.2024</a:t>
            </a:fld>
            <a:endParaRPr lang="it-IT"/>
          </a:p>
        </p:txBody>
      </p:sp>
      <p:sp>
        <p:nvSpPr>
          <p:cNvPr id="5" name="Rectangle 5">
            <a:extLst>
              <a:ext uri="{FF2B5EF4-FFF2-40B4-BE49-F238E27FC236}">
                <a16:creationId xmlns:a16="http://schemas.microsoft.com/office/drawing/2014/main" id="{68197204-7440-DCBA-08F1-5408C0123CF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3178FCB-7EE5-E8CF-2335-35E59B3B6BC7}"/>
              </a:ext>
            </a:extLst>
          </p:cNvPr>
          <p:cNvSpPr>
            <a:spLocks noGrp="1" noChangeArrowheads="1"/>
          </p:cNvSpPr>
          <p:nvPr>
            <p:ph type="sldNum" sz="quarter" idx="12"/>
          </p:nvPr>
        </p:nvSpPr>
        <p:spPr>
          <a:ln/>
        </p:spPr>
        <p:txBody>
          <a:bodyPr/>
          <a:lstStyle>
            <a:lvl1pPr>
              <a:defRPr/>
            </a:lvl1pPr>
          </a:lstStyle>
          <a:p>
            <a:pPr>
              <a:defRPr/>
            </a:pPr>
            <a:fld id="{4ECAA3FF-6929-4A2C-817D-A68B2C2BCD42}" type="slidenum">
              <a:rPr lang="it-IT" altLang="en-US"/>
              <a:pPr>
                <a:defRPr/>
              </a:pPr>
              <a:t>‹N›</a:t>
            </a:fld>
            <a:endParaRPr lang="it-IT" altLang="en-US"/>
          </a:p>
        </p:txBody>
      </p:sp>
    </p:spTree>
    <p:extLst>
      <p:ext uri="{BB962C8B-B14F-4D97-AF65-F5344CB8AC3E}">
        <p14:creationId xmlns:p14="http://schemas.microsoft.com/office/powerpoint/2010/main" val="2580533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4AA492-A631-7B30-88B4-001C510166A7}"/>
              </a:ext>
            </a:extLst>
          </p:cNvPr>
          <p:cNvSpPr>
            <a:spLocks noGrp="1" noChangeArrowheads="1"/>
          </p:cNvSpPr>
          <p:nvPr>
            <p:ph type="dt" sz="half" idx="10"/>
          </p:nvPr>
        </p:nvSpPr>
        <p:spPr>
          <a:ln/>
        </p:spPr>
        <p:txBody>
          <a:bodyPr/>
          <a:lstStyle>
            <a:lvl1pPr>
              <a:defRPr/>
            </a:lvl1pPr>
          </a:lstStyle>
          <a:p>
            <a:pPr>
              <a:defRPr/>
            </a:pPr>
            <a:fld id="{D58CEEC4-6AF0-477D-823B-F801DB5E79E3}" type="datetime1">
              <a:rPr lang="it-CH"/>
              <a:pPr>
                <a:defRPr/>
              </a:pPr>
              <a:t>25.04.2024</a:t>
            </a:fld>
            <a:endParaRPr lang="it-IT"/>
          </a:p>
        </p:txBody>
      </p:sp>
      <p:sp>
        <p:nvSpPr>
          <p:cNvPr id="5" name="Rectangle 5">
            <a:extLst>
              <a:ext uri="{FF2B5EF4-FFF2-40B4-BE49-F238E27FC236}">
                <a16:creationId xmlns:a16="http://schemas.microsoft.com/office/drawing/2014/main" id="{401A963B-9EEF-0CA7-0EF9-085D00BC896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EB2FF61-8E14-F19C-E05E-359A289428B9}"/>
              </a:ext>
            </a:extLst>
          </p:cNvPr>
          <p:cNvSpPr>
            <a:spLocks noGrp="1" noChangeArrowheads="1"/>
          </p:cNvSpPr>
          <p:nvPr>
            <p:ph type="sldNum" sz="quarter" idx="12"/>
          </p:nvPr>
        </p:nvSpPr>
        <p:spPr>
          <a:ln/>
        </p:spPr>
        <p:txBody>
          <a:bodyPr/>
          <a:lstStyle>
            <a:lvl1pPr>
              <a:defRPr/>
            </a:lvl1pPr>
          </a:lstStyle>
          <a:p>
            <a:pPr>
              <a:defRPr/>
            </a:pPr>
            <a:fld id="{2E315513-5859-44B5-8522-8F6F0933F04C}" type="slidenum">
              <a:rPr lang="it-IT" altLang="en-US"/>
              <a:pPr>
                <a:defRPr/>
              </a:pPr>
              <a:t>‹N›</a:t>
            </a:fld>
            <a:endParaRPr lang="it-IT" altLang="en-US"/>
          </a:p>
        </p:txBody>
      </p:sp>
    </p:spTree>
    <p:extLst>
      <p:ext uri="{BB962C8B-B14F-4D97-AF65-F5344CB8AC3E}">
        <p14:creationId xmlns:p14="http://schemas.microsoft.com/office/powerpoint/2010/main" val="20605470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E91CA67-9543-920E-5321-0A6F56F3238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E55CDA3-AC0F-EA53-E2BC-163E5B7C820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63A19C5-18F5-91C6-E9F9-092F2EFCCB08}"/>
              </a:ext>
            </a:extLst>
          </p:cNvPr>
          <p:cNvSpPr>
            <a:spLocks noGrp="1" noChangeArrowheads="1"/>
          </p:cNvSpPr>
          <p:nvPr>
            <p:ph type="sldNum" sz="quarter" idx="12"/>
          </p:nvPr>
        </p:nvSpPr>
        <p:spPr/>
        <p:txBody>
          <a:bodyPr/>
          <a:lstStyle>
            <a:lvl1pPr>
              <a:defRPr/>
            </a:lvl1pPr>
          </a:lstStyle>
          <a:p>
            <a:pPr>
              <a:defRPr/>
            </a:pPr>
            <a:fld id="{B24AFBA1-CBE2-421A-9A16-4746D4112504}" type="slidenum">
              <a:rPr lang="it-IT" altLang="en-US"/>
              <a:pPr>
                <a:defRPr/>
              </a:pPr>
              <a:t>‹N›</a:t>
            </a:fld>
            <a:endParaRPr lang="it-IT" altLang="en-US"/>
          </a:p>
        </p:txBody>
      </p:sp>
    </p:spTree>
    <p:extLst>
      <p:ext uri="{BB962C8B-B14F-4D97-AF65-F5344CB8AC3E}">
        <p14:creationId xmlns:p14="http://schemas.microsoft.com/office/powerpoint/2010/main" val="36831604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FFC24A7-1CA5-A764-405A-9128C957D6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43148EC-5970-42E7-96E6-1C95AA1A3ED3}" type="datetime1">
              <a:rPr lang="it-CH"/>
              <a:pPr>
                <a:defRPr/>
              </a:pPr>
              <a:t>25.04.2024</a:t>
            </a:fld>
            <a:endParaRPr lang="it-IT"/>
          </a:p>
        </p:txBody>
      </p:sp>
      <p:sp>
        <p:nvSpPr>
          <p:cNvPr id="7" name="Rectangle 5">
            <a:extLst>
              <a:ext uri="{FF2B5EF4-FFF2-40B4-BE49-F238E27FC236}">
                <a16:creationId xmlns:a16="http://schemas.microsoft.com/office/drawing/2014/main" id="{3148979A-E441-29A1-021E-79F13822FA5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61410CF-D89A-D8CB-2113-35FAACA17443}"/>
              </a:ext>
            </a:extLst>
          </p:cNvPr>
          <p:cNvSpPr>
            <a:spLocks noGrp="1" noChangeArrowheads="1"/>
          </p:cNvSpPr>
          <p:nvPr>
            <p:ph type="sldNum" sz="quarter" idx="12"/>
          </p:nvPr>
        </p:nvSpPr>
        <p:spPr/>
        <p:txBody>
          <a:bodyPr/>
          <a:lstStyle>
            <a:lvl1pPr>
              <a:defRPr/>
            </a:lvl1pPr>
          </a:lstStyle>
          <a:p>
            <a:pPr>
              <a:defRPr/>
            </a:pPr>
            <a:fld id="{7AF6D09C-9F98-4A46-85BB-7001F4D2A4DA}" type="slidenum">
              <a:rPr lang="it-IT" altLang="en-US"/>
              <a:pPr>
                <a:defRPr/>
              </a:pPr>
              <a:t>‹N›</a:t>
            </a:fld>
            <a:endParaRPr lang="it-IT" altLang="en-US"/>
          </a:p>
        </p:txBody>
      </p:sp>
    </p:spTree>
    <p:extLst>
      <p:ext uri="{BB962C8B-B14F-4D97-AF65-F5344CB8AC3E}">
        <p14:creationId xmlns:p14="http://schemas.microsoft.com/office/powerpoint/2010/main" val="8725260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782639-0C19-8E97-7B3E-8ACD19E194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7C21CC9-2359-4C82-8391-307D856611CF}" type="datetime1">
              <a:rPr lang="it-CH"/>
              <a:pPr>
                <a:defRPr/>
              </a:pPr>
              <a:t>25.04.2024</a:t>
            </a:fld>
            <a:endParaRPr lang="it-IT"/>
          </a:p>
        </p:txBody>
      </p:sp>
      <p:sp>
        <p:nvSpPr>
          <p:cNvPr id="6" name="Rectangle 5">
            <a:extLst>
              <a:ext uri="{FF2B5EF4-FFF2-40B4-BE49-F238E27FC236}">
                <a16:creationId xmlns:a16="http://schemas.microsoft.com/office/drawing/2014/main" id="{73841741-F4DF-CD4D-734F-55ECFA2DAFF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82B2FE2-C96C-D7BC-2ACD-E119393940EF}"/>
              </a:ext>
            </a:extLst>
          </p:cNvPr>
          <p:cNvSpPr>
            <a:spLocks noGrp="1" noChangeArrowheads="1"/>
          </p:cNvSpPr>
          <p:nvPr>
            <p:ph type="sldNum" sz="quarter" idx="12"/>
          </p:nvPr>
        </p:nvSpPr>
        <p:spPr/>
        <p:txBody>
          <a:bodyPr/>
          <a:lstStyle>
            <a:lvl1pPr>
              <a:defRPr/>
            </a:lvl1pPr>
          </a:lstStyle>
          <a:p>
            <a:pPr>
              <a:defRPr/>
            </a:pPr>
            <a:fld id="{8855F6A4-0A19-440F-B332-7A9C881E186B}" type="slidenum">
              <a:rPr lang="it-IT" altLang="en-US"/>
              <a:pPr>
                <a:defRPr/>
              </a:pPr>
              <a:t>‹N›</a:t>
            </a:fld>
            <a:endParaRPr lang="it-IT" altLang="en-US"/>
          </a:p>
        </p:txBody>
      </p:sp>
    </p:spTree>
    <p:extLst>
      <p:ext uri="{BB962C8B-B14F-4D97-AF65-F5344CB8AC3E}">
        <p14:creationId xmlns:p14="http://schemas.microsoft.com/office/powerpoint/2010/main" val="26830472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C37B518-9339-BC5B-EC20-1C74C2DC05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A23A0B1-371B-562B-D467-49BABE30606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D1D044C-ABE9-3EA7-AEB4-8EB532BB13CB}"/>
              </a:ext>
            </a:extLst>
          </p:cNvPr>
          <p:cNvSpPr>
            <a:spLocks noGrp="1" noChangeArrowheads="1"/>
          </p:cNvSpPr>
          <p:nvPr>
            <p:ph type="sldNum" sz="quarter" idx="12"/>
          </p:nvPr>
        </p:nvSpPr>
        <p:spPr/>
        <p:txBody>
          <a:bodyPr/>
          <a:lstStyle>
            <a:lvl1pPr>
              <a:defRPr/>
            </a:lvl1pPr>
          </a:lstStyle>
          <a:p>
            <a:pPr>
              <a:defRPr/>
            </a:pPr>
            <a:fld id="{3D4906D2-3C0C-4946-AA09-81E659DACC43}" type="slidenum">
              <a:rPr lang="it-IT" altLang="en-US"/>
              <a:pPr>
                <a:defRPr/>
              </a:pPr>
              <a:t>‹N›</a:t>
            </a:fld>
            <a:endParaRPr lang="it-IT" altLang="en-US"/>
          </a:p>
        </p:txBody>
      </p:sp>
    </p:spTree>
    <p:extLst>
      <p:ext uri="{BB962C8B-B14F-4D97-AF65-F5344CB8AC3E}">
        <p14:creationId xmlns:p14="http://schemas.microsoft.com/office/powerpoint/2010/main" val="41204561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474C53-6170-F300-F160-78D56D8786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8CD3A00-521B-FFC4-7A64-99460937631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9CDD0AD-D327-D6B8-8776-828D6115CC14}"/>
              </a:ext>
            </a:extLst>
          </p:cNvPr>
          <p:cNvSpPr>
            <a:spLocks noGrp="1" noChangeArrowheads="1"/>
          </p:cNvSpPr>
          <p:nvPr>
            <p:ph type="sldNum" sz="quarter" idx="12"/>
          </p:nvPr>
        </p:nvSpPr>
        <p:spPr/>
        <p:txBody>
          <a:bodyPr/>
          <a:lstStyle>
            <a:lvl1pPr>
              <a:defRPr/>
            </a:lvl1pPr>
          </a:lstStyle>
          <a:p>
            <a:pPr>
              <a:defRPr/>
            </a:pPr>
            <a:fld id="{14C40CAA-2BFB-4B17-A386-E1A0637D5F2F}" type="slidenum">
              <a:rPr lang="it-IT" altLang="en-US"/>
              <a:pPr>
                <a:defRPr/>
              </a:pPr>
              <a:t>‹N›</a:t>
            </a:fld>
            <a:endParaRPr lang="it-IT" altLang="en-US"/>
          </a:p>
        </p:txBody>
      </p:sp>
    </p:spTree>
    <p:extLst>
      <p:ext uri="{BB962C8B-B14F-4D97-AF65-F5344CB8AC3E}">
        <p14:creationId xmlns:p14="http://schemas.microsoft.com/office/powerpoint/2010/main" val="12022766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57E8FDA-1B43-9A7C-A7B8-C3659F3BDF8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AA5567D-5EA2-392D-74BF-7375ABEBDE0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C2EAE5D-FCDD-D93B-C8E4-6D2DA2833090}"/>
              </a:ext>
            </a:extLst>
          </p:cNvPr>
          <p:cNvSpPr>
            <a:spLocks noGrp="1" noChangeArrowheads="1"/>
          </p:cNvSpPr>
          <p:nvPr>
            <p:ph type="sldNum" sz="quarter" idx="12"/>
          </p:nvPr>
        </p:nvSpPr>
        <p:spPr/>
        <p:txBody>
          <a:bodyPr/>
          <a:lstStyle>
            <a:lvl1pPr>
              <a:defRPr/>
            </a:lvl1pPr>
          </a:lstStyle>
          <a:p>
            <a:pPr>
              <a:defRPr/>
            </a:pPr>
            <a:fld id="{F765FF54-11EA-4B96-9A1D-88B27CDE7B26}" type="slidenum">
              <a:rPr lang="it-IT" altLang="en-US"/>
              <a:pPr>
                <a:defRPr/>
              </a:pPr>
              <a:t>‹N›</a:t>
            </a:fld>
            <a:endParaRPr lang="it-IT" altLang="en-US"/>
          </a:p>
        </p:txBody>
      </p:sp>
    </p:spTree>
    <p:extLst>
      <p:ext uri="{BB962C8B-B14F-4D97-AF65-F5344CB8AC3E}">
        <p14:creationId xmlns:p14="http://schemas.microsoft.com/office/powerpoint/2010/main" val="1346128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86CFE7-875D-25F6-CD11-09D44B33E6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CFE71B5-F953-8FAE-7C56-B0770863F5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45944AB-7D07-E5D8-E017-12E6A136F749}"/>
              </a:ext>
            </a:extLst>
          </p:cNvPr>
          <p:cNvSpPr>
            <a:spLocks noGrp="1" noChangeArrowheads="1"/>
          </p:cNvSpPr>
          <p:nvPr>
            <p:ph type="sldNum" sz="quarter" idx="12"/>
          </p:nvPr>
        </p:nvSpPr>
        <p:spPr/>
        <p:txBody>
          <a:bodyPr/>
          <a:lstStyle>
            <a:lvl1pPr>
              <a:defRPr/>
            </a:lvl1pPr>
          </a:lstStyle>
          <a:p>
            <a:pPr>
              <a:defRPr/>
            </a:pPr>
            <a:fld id="{5BB74150-DE37-4FDD-A102-DD63EFC13843}" type="slidenum">
              <a:rPr lang="it-IT" altLang="en-US"/>
              <a:pPr>
                <a:defRPr/>
              </a:pPr>
              <a:t>‹N›</a:t>
            </a:fld>
            <a:endParaRPr lang="it-IT" altLang="en-US"/>
          </a:p>
        </p:txBody>
      </p:sp>
    </p:spTree>
    <p:extLst>
      <p:ext uri="{BB962C8B-B14F-4D97-AF65-F5344CB8AC3E}">
        <p14:creationId xmlns:p14="http://schemas.microsoft.com/office/powerpoint/2010/main" val="39531900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8CBA92-AF96-685E-2F09-158524B457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7C9BAB7-FEA0-3B6C-16DD-CA936E44944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A74DEA4-183E-D456-CE39-343BED2AD5A4}"/>
              </a:ext>
            </a:extLst>
          </p:cNvPr>
          <p:cNvSpPr>
            <a:spLocks noGrp="1" noChangeArrowheads="1"/>
          </p:cNvSpPr>
          <p:nvPr>
            <p:ph type="sldNum" sz="quarter" idx="12"/>
          </p:nvPr>
        </p:nvSpPr>
        <p:spPr/>
        <p:txBody>
          <a:bodyPr/>
          <a:lstStyle>
            <a:lvl1pPr>
              <a:defRPr/>
            </a:lvl1pPr>
          </a:lstStyle>
          <a:p>
            <a:pPr>
              <a:defRPr/>
            </a:pPr>
            <a:fld id="{31A2AD16-39B3-47D3-A0FD-B97765ED7BF3}" type="slidenum">
              <a:rPr lang="it-IT" altLang="en-US"/>
              <a:pPr>
                <a:defRPr/>
              </a:pPr>
              <a:t>‹N›</a:t>
            </a:fld>
            <a:endParaRPr lang="it-IT" altLang="en-US"/>
          </a:p>
        </p:txBody>
      </p:sp>
    </p:spTree>
    <p:extLst>
      <p:ext uri="{BB962C8B-B14F-4D97-AF65-F5344CB8AC3E}">
        <p14:creationId xmlns:p14="http://schemas.microsoft.com/office/powerpoint/2010/main" val="41012345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D3E939-9A2F-8B92-9DCC-25C4AC2F96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5720E94-389D-798A-8896-DE7D91037A1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51106FA-D948-5C80-2190-2618EC7E6EC4}"/>
              </a:ext>
            </a:extLst>
          </p:cNvPr>
          <p:cNvSpPr>
            <a:spLocks noGrp="1" noChangeArrowheads="1"/>
          </p:cNvSpPr>
          <p:nvPr>
            <p:ph type="sldNum" sz="quarter" idx="12"/>
          </p:nvPr>
        </p:nvSpPr>
        <p:spPr/>
        <p:txBody>
          <a:bodyPr/>
          <a:lstStyle>
            <a:lvl1pPr>
              <a:defRPr/>
            </a:lvl1pPr>
          </a:lstStyle>
          <a:p>
            <a:pPr>
              <a:defRPr/>
            </a:pPr>
            <a:fld id="{0A626C48-48AE-4DA7-8022-A87705CE131C}" type="slidenum">
              <a:rPr lang="it-IT" altLang="en-US"/>
              <a:pPr>
                <a:defRPr/>
              </a:pPr>
              <a:t>‹N›</a:t>
            </a:fld>
            <a:endParaRPr lang="it-IT" altLang="en-US"/>
          </a:p>
        </p:txBody>
      </p:sp>
    </p:spTree>
    <p:extLst>
      <p:ext uri="{BB962C8B-B14F-4D97-AF65-F5344CB8AC3E}">
        <p14:creationId xmlns:p14="http://schemas.microsoft.com/office/powerpoint/2010/main" val="31385878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2F0C36-F629-F855-C460-8F6174B968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F70C562F-275F-B368-AF2E-D13EEDB3F8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A36B9E6F-21BA-0A88-2154-99EC7EE05C38}"/>
              </a:ext>
            </a:extLst>
          </p:cNvPr>
          <p:cNvSpPr>
            <a:spLocks noGrp="1" noChangeArrowheads="1"/>
          </p:cNvSpPr>
          <p:nvPr>
            <p:ph type="sldNum" sz="quarter" idx="12"/>
          </p:nvPr>
        </p:nvSpPr>
        <p:spPr/>
        <p:txBody>
          <a:bodyPr/>
          <a:lstStyle>
            <a:lvl1pPr>
              <a:defRPr/>
            </a:lvl1pPr>
          </a:lstStyle>
          <a:p>
            <a:pPr>
              <a:defRPr/>
            </a:pPr>
            <a:fld id="{CB9BA141-3697-45DB-B039-1EE7B0325055}" type="slidenum">
              <a:rPr lang="it-IT" altLang="en-US"/>
              <a:pPr>
                <a:defRPr/>
              </a:pPr>
              <a:t>‹N›</a:t>
            </a:fld>
            <a:endParaRPr lang="it-IT" altLang="en-US"/>
          </a:p>
        </p:txBody>
      </p:sp>
    </p:spTree>
    <p:extLst>
      <p:ext uri="{BB962C8B-B14F-4D97-AF65-F5344CB8AC3E}">
        <p14:creationId xmlns:p14="http://schemas.microsoft.com/office/powerpoint/2010/main" val="3141898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FD312F-0C23-E616-2F0F-29399A7A9C6C}"/>
              </a:ext>
            </a:extLst>
          </p:cNvPr>
          <p:cNvSpPr>
            <a:spLocks noGrp="1" noChangeArrowheads="1"/>
          </p:cNvSpPr>
          <p:nvPr>
            <p:ph type="dt" sz="half" idx="10"/>
          </p:nvPr>
        </p:nvSpPr>
        <p:spPr>
          <a:ln/>
        </p:spPr>
        <p:txBody>
          <a:bodyPr/>
          <a:lstStyle>
            <a:lvl1pPr>
              <a:defRPr/>
            </a:lvl1pPr>
          </a:lstStyle>
          <a:p>
            <a:pPr>
              <a:defRPr/>
            </a:pPr>
            <a:fld id="{83C91948-DEA0-4F48-B6A3-5F7F234536D4}" type="datetime1">
              <a:rPr lang="it-CH"/>
              <a:pPr>
                <a:defRPr/>
              </a:pPr>
              <a:t>25.04.2024</a:t>
            </a:fld>
            <a:endParaRPr lang="it-IT"/>
          </a:p>
        </p:txBody>
      </p:sp>
      <p:sp>
        <p:nvSpPr>
          <p:cNvPr id="5" name="Rectangle 5">
            <a:extLst>
              <a:ext uri="{FF2B5EF4-FFF2-40B4-BE49-F238E27FC236}">
                <a16:creationId xmlns:a16="http://schemas.microsoft.com/office/drawing/2014/main" id="{C5AF6730-5583-8BDD-6138-77805E86C8A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758DC14-2385-A546-3F00-89FBB4BD3E4F}"/>
              </a:ext>
            </a:extLst>
          </p:cNvPr>
          <p:cNvSpPr>
            <a:spLocks noGrp="1" noChangeArrowheads="1"/>
          </p:cNvSpPr>
          <p:nvPr>
            <p:ph type="sldNum" sz="quarter" idx="12"/>
          </p:nvPr>
        </p:nvSpPr>
        <p:spPr>
          <a:ln/>
        </p:spPr>
        <p:txBody>
          <a:bodyPr/>
          <a:lstStyle>
            <a:lvl1pPr>
              <a:defRPr/>
            </a:lvl1pPr>
          </a:lstStyle>
          <a:p>
            <a:pPr>
              <a:defRPr/>
            </a:pPr>
            <a:fld id="{02C18292-A01D-41A0-8BC6-F4FA210C7AA5}" type="slidenum">
              <a:rPr lang="it-IT" altLang="en-US"/>
              <a:pPr>
                <a:defRPr/>
              </a:pPr>
              <a:t>‹N›</a:t>
            </a:fld>
            <a:endParaRPr lang="it-IT" altLang="en-US"/>
          </a:p>
        </p:txBody>
      </p:sp>
    </p:spTree>
    <p:extLst>
      <p:ext uri="{BB962C8B-B14F-4D97-AF65-F5344CB8AC3E}">
        <p14:creationId xmlns:p14="http://schemas.microsoft.com/office/powerpoint/2010/main" val="35750829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BD3FDB-9108-BF36-02FC-837C529A728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8DF5A83-6ACD-FD38-B7F0-1020FEF43A6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F0722B4-708B-17E9-3983-9DDD48F18500}"/>
              </a:ext>
            </a:extLst>
          </p:cNvPr>
          <p:cNvSpPr>
            <a:spLocks noGrp="1" noChangeArrowheads="1"/>
          </p:cNvSpPr>
          <p:nvPr>
            <p:ph type="sldNum" sz="quarter" idx="12"/>
          </p:nvPr>
        </p:nvSpPr>
        <p:spPr/>
        <p:txBody>
          <a:bodyPr/>
          <a:lstStyle>
            <a:lvl1pPr>
              <a:defRPr/>
            </a:lvl1pPr>
          </a:lstStyle>
          <a:p>
            <a:pPr>
              <a:defRPr/>
            </a:pPr>
            <a:fld id="{E0928027-2614-4AE6-A705-CA0E5E5BC5C2}" type="slidenum">
              <a:rPr lang="it-IT" altLang="en-US"/>
              <a:pPr>
                <a:defRPr/>
              </a:pPr>
              <a:t>‹N›</a:t>
            </a:fld>
            <a:endParaRPr lang="it-IT" altLang="en-US"/>
          </a:p>
        </p:txBody>
      </p:sp>
    </p:spTree>
    <p:extLst>
      <p:ext uri="{BB962C8B-B14F-4D97-AF65-F5344CB8AC3E}">
        <p14:creationId xmlns:p14="http://schemas.microsoft.com/office/powerpoint/2010/main" val="26176603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A1D809-9991-1EEC-FC0E-37A8B5F833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490718E-D21C-7E06-A6A9-7022C8215EF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4509661-E99F-D86D-E17D-5AF677DF1C8B}"/>
              </a:ext>
            </a:extLst>
          </p:cNvPr>
          <p:cNvSpPr>
            <a:spLocks noGrp="1" noChangeArrowheads="1"/>
          </p:cNvSpPr>
          <p:nvPr>
            <p:ph type="sldNum" sz="quarter" idx="12"/>
          </p:nvPr>
        </p:nvSpPr>
        <p:spPr/>
        <p:txBody>
          <a:bodyPr/>
          <a:lstStyle>
            <a:lvl1pPr>
              <a:defRPr/>
            </a:lvl1pPr>
          </a:lstStyle>
          <a:p>
            <a:pPr>
              <a:defRPr/>
            </a:pPr>
            <a:fld id="{815E6903-6667-4704-993D-DBD90C62E33A}" type="slidenum">
              <a:rPr lang="it-IT" altLang="en-US"/>
              <a:pPr>
                <a:defRPr/>
              </a:pPr>
              <a:t>‹N›</a:t>
            </a:fld>
            <a:endParaRPr lang="it-IT" altLang="en-US"/>
          </a:p>
        </p:txBody>
      </p:sp>
    </p:spTree>
    <p:extLst>
      <p:ext uri="{BB962C8B-B14F-4D97-AF65-F5344CB8AC3E}">
        <p14:creationId xmlns:p14="http://schemas.microsoft.com/office/powerpoint/2010/main" val="10210169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CD782A-E11F-F759-8262-23F852DEE20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27919F7-AA21-3A05-897A-C68E2E4923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FFDEB5F-3C91-6CB8-19B2-FE7DF99BA1C0}"/>
              </a:ext>
            </a:extLst>
          </p:cNvPr>
          <p:cNvSpPr>
            <a:spLocks noGrp="1" noChangeArrowheads="1"/>
          </p:cNvSpPr>
          <p:nvPr>
            <p:ph type="sldNum" sz="quarter" idx="12"/>
          </p:nvPr>
        </p:nvSpPr>
        <p:spPr/>
        <p:txBody>
          <a:bodyPr/>
          <a:lstStyle>
            <a:lvl1pPr>
              <a:defRPr/>
            </a:lvl1pPr>
          </a:lstStyle>
          <a:p>
            <a:pPr>
              <a:defRPr/>
            </a:pPr>
            <a:fld id="{441AE886-86A0-47E8-B909-4B9DADA9B78C}" type="slidenum">
              <a:rPr lang="it-IT" altLang="en-US"/>
              <a:pPr>
                <a:defRPr/>
              </a:pPr>
              <a:t>‹N›</a:t>
            </a:fld>
            <a:endParaRPr lang="it-IT" altLang="en-US"/>
          </a:p>
        </p:txBody>
      </p:sp>
    </p:spTree>
    <p:extLst>
      <p:ext uri="{BB962C8B-B14F-4D97-AF65-F5344CB8AC3E}">
        <p14:creationId xmlns:p14="http://schemas.microsoft.com/office/powerpoint/2010/main" val="41322162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C656BF-226B-72CB-DDBA-63B68B6CF7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F7E0428-B4B9-3B00-48D4-5705E88423F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DB942F4-DC99-D87B-EADD-2C463321D1AB}"/>
              </a:ext>
            </a:extLst>
          </p:cNvPr>
          <p:cNvSpPr>
            <a:spLocks noGrp="1" noChangeArrowheads="1"/>
          </p:cNvSpPr>
          <p:nvPr>
            <p:ph type="sldNum" sz="quarter" idx="12"/>
          </p:nvPr>
        </p:nvSpPr>
        <p:spPr/>
        <p:txBody>
          <a:bodyPr/>
          <a:lstStyle>
            <a:lvl1pPr>
              <a:defRPr/>
            </a:lvl1pPr>
          </a:lstStyle>
          <a:p>
            <a:pPr>
              <a:defRPr/>
            </a:pPr>
            <a:fld id="{A5B3A569-BEBB-4EBC-BA90-D89CFC6E146A}" type="slidenum">
              <a:rPr lang="it-IT" altLang="en-US"/>
              <a:pPr>
                <a:defRPr/>
              </a:pPr>
              <a:t>‹N›</a:t>
            </a:fld>
            <a:endParaRPr lang="it-IT" altLang="en-US"/>
          </a:p>
        </p:txBody>
      </p:sp>
    </p:spTree>
    <p:extLst>
      <p:ext uri="{BB962C8B-B14F-4D97-AF65-F5344CB8AC3E}">
        <p14:creationId xmlns:p14="http://schemas.microsoft.com/office/powerpoint/2010/main" val="14787734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0E3DAE-36CD-6A03-11F5-A2F5CC30E7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FD0D55D-ACF6-C90C-06F2-46330A525B7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5E49FA1-A12B-2ED6-CCAB-CCC51005AB95}"/>
              </a:ext>
            </a:extLst>
          </p:cNvPr>
          <p:cNvSpPr>
            <a:spLocks noGrp="1" noChangeArrowheads="1"/>
          </p:cNvSpPr>
          <p:nvPr>
            <p:ph type="sldNum" sz="quarter" idx="12"/>
          </p:nvPr>
        </p:nvSpPr>
        <p:spPr/>
        <p:txBody>
          <a:bodyPr/>
          <a:lstStyle>
            <a:lvl1pPr>
              <a:defRPr/>
            </a:lvl1pPr>
          </a:lstStyle>
          <a:p>
            <a:pPr>
              <a:defRPr/>
            </a:pPr>
            <a:fld id="{3FA90CE3-8EBF-4DAA-92ED-5AC04D45DE80}" type="slidenum">
              <a:rPr lang="it-IT" altLang="en-US"/>
              <a:pPr>
                <a:defRPr/>
              </a:pPr>
              <a:t>‹N›</a:t>
            </a:fld>
            <a:endParaRPr lang="it-IT" altLang="en-US"/>
          </a:p>
        </p:txBody>
      </p:sp>
    </p:spTree>
    <p:extLst>
      <p:ext uri="{BB962C8B-B14F-4D97-AF65-F5344CB8AC3E}">
        <p14:creationId xmlns:p14="http://schemas.microsoft.com/office/powerpoint/2010/main" val="10776076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932AD28-1C47-2F4F-BB0A-1042888DB0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9334230-397C-2CE7-2BA6-7D21DACF0FE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7AC4370-CEFB-43DC-B7C5-F143C637BA9C}"/>
              </a:ext>
            </a:extLst>
          </p:cNvPr>
          <p:cNvSpPr>
            <a:spLocks noGrp="1" noChangeArrowheads="1"/>
          </p:cNvSpPr>
          <p:nvPr>
            <p:ph type="sldNum" sz="quarter" idx="12"/>
          </p:nvPr>
        </p:nvSpPr>
        <p:spPr/>
        <p:txBody>
          <a:bodyPr/>
          <a:lstStyle>
            <a:lvl1pPr>
              <a:defRPr/>
            </a:lvl1pPr>
          </a:lstStyle>
          <a:p>
            <a:pPr>
              <a:defRPr/>
            </a:pPr>
            <a:fld id="{4EFAED47-B59C-494B-8D79-FB1BC2AD8B21}" type="slidenum">
              <a:rPr lang="it-IT" altLang="en-US"/>
              <a:pPr>
                <a:defRPr/>
              </a:pPr>
              <a:t>‹N›</a:t>
            </a:fld>
            <a:endParaRPr lang="it-IT" altLang="en-US"/>
          </a:p>
        </p:txBody>
      </p:sp>
    </p:spTree>
    <p:extLst>
      <p:ext uri="{BB962C8B-B14F-4D97-AF65-F5344CB8AC3E}">
        <p14:creationId xmlns:p14="http://schemas.microsoft.com/office/powerpoint/2010/main" val="17816352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E7FACF-65D3-1512-7D1F-AB94F8B032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DDCAC330-4D12-ADD2-3452-EC5D6536E86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5B55C86-BED0-D97E-6E5A-105361A487E4}"/>
              </a:ext>
            </a:extLst>
          </p:cNvPr>
          <p:cNvSpPr>
            <a:spLocks noGrp="1" noChangeArrowheads="1"/>
          </p:cNvSpPr>
          <p:nvPr>
            <p:ph type="sldNum" sz="quarter" idx="12"/>
          </p:nvPr>
        </p:nvSpPr>
        <p:spPr/>
        <p:txBody>
          <a:bodyPr/>
          <a:lstStyle>
            <a:lvl1pPr>
              <a:defRPr/>
            </a:lvl1pPr>
          </a:lstStyle>
          <a:p>
            <a:pPr>
              <a:defRPr/>
            </a:pPr>
            <a:fld id="{AFAE064C-85AA-4D3B-B506-108699D4B9C0}" type="slidenum">
              <a:rPr lang="it-IT" altLang="en-US"/>
              <a:pPr>
                <a:defRPr/>
              </a:pPr>
              <a:t>‹N›</a:t>
            </a:fld>
            <a:endParaRPr lang="it-IT" altLang="en-US"/>
          </a:p>
        </p:txBody>
      </p:sp>
    </p:spTree>
    <p:extLst>
      <p:ext uri="{BB962C8B-B14F-4D97-AF65-F5344CB8AC3E}">
        <p14:creationId xmlns:p14="http://schemas.microsoft.com/office/powerpoint/2010/main" val="27070745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E4D73E2-9C83-1ABC-9D7A-76C0C8083B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2CDAF053-3690-2E36-965E-A4C3E5504CE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A9C3218-30AB-7CA9-DB14-FC33B8692029}"/>
              </a:ext>
            </a:extLst>
          </p:cNvPr>
          <p:cNvSpPr>
            <a:spLocks noGrp="1" noChangeArrowheads="1"/>
          </p:cNvSpPr>
          <p:nvPr>
            <p:ph type="sldNum" sz="quarter" idx="12"/>
          </p:nvPr>
        </p:nvSpPr>
        <p:spPr/>
        <p:txBody>
          <a:bodyPr/>
          <a:lstStyle>
            <a:lvl1pPr>
              <a:defRPr/>
            </a:lvl1pPr>
          </a:lstStyle>
          <a:p>
            <a:pPr>
              <a:defRPr/>
            </a:pPr>
            <a:fld id="{24227D2D-E901-4340-B423-D2C3C41E100B}" type="slidenum">
              <a:rPr lang="it-IT" altLang="en-US"/>
              <a:pPr>
                <a:defRPr/>
              </a:pPr>
              <a:t>‹N›</a:t>
            </a:fld>
            <a:endParaRPr lang="it-IT" altLang="en-US"/>
          </a:p>
        </p:txBody>
      </p:sp>
    </p:spTree>
    <p:extLst>
      <p:ext uri="{BB962C8B-B14F-4D97-AF65-F5344CB8AC3E}">
        <p14:creationId xmlns:p14="http://schemas.microsoft.com/office/powerpoint/2010/main" val="19365065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9F215CD-E312-D2E8-A97F-B79AB7FC46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656A264-191C-C41B-F3A5-6BFD89C2BCE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C720BBB-A689-2F4E-7820-EB41CE84A695}"/>
              </a:ext>
            </a:extLst>
          </p:cNvPr>
          <p:cNvSpPr>
            <a:spLocks noGrp="1" noChangeArrowheads="1"/>
          </p:cNvSpPr>
          <p:nvPr>
            <p:ph type="sldNum" sz="quarter" idx="12"/>
          </p:nvPr>
        </p:nvSpPr>
        <p:spPr/>
        <p:txBody>
          <a:bodyPr/>
          <a:lstStyle>
            <a:lvl1pPr>
              <a:defRPr/>
            </a:lvl1pPr>
          </a:lstStyle>
          <a:p>
            <a:pPr>
              <a:defRPr/>
            </a:pPr>
            <a:fld id="{FE1FB294-694C-4BF2-A8CE-D9BD40665552}" type="slidenum">
              <a:rPr lang="it-IT" altLang="en-US"/>
              <a:pPr>
                <a:defRPr/>
              </a:pPr>
              <a:t>‹N›</a:t>
            </a:fld>
            <a:endParaRPr lang="it-IT" altLang="en-US"/>
          </a:p>
        </p:txBody>
      </p:sp>
    </p:spTree>
    <p:extLst>
      <p:ext uri="{BB962C8B-B14F-4D97-AF65-F5344CB8AC3E}">
        <p14:creationId xmlns:p14="http://schemas.microsoft.com/office/powerpoint/2010/main" val="9881563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A3792D9-8C56-88BE-63E2-E3BF99D71F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842CE61-0D6C-4CFE-9ABA-E1A669AED0B7}" type="datetime1">
              <a:rPr lang="it-CH"/>
              <a:pPr>
                <a:defRPr/>
              </a:pPr>
              <a:t>25.04.2024</a:t>
            </a:fld>
            <a:endParaRPr lang="it-IT"/>
          </a:p>
        </p:txBody>
      </p:sp>
      <p:sp>
        <p:nvSpPr>
          <p:cNvPr id="7" name="Rectangle 5">
            <a:extLst>
              <a:ext uri="{FF2B5EF4-FFF2-40B4-BE49-F238E27FC236}">
                <a16:creationId xmlns:a16="http://schemas.microsoft.com/office/drawing/2014/main" id="{3483B269-F1CC-A0EF-CC9E-C80138F78F4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1DEA44B-539D-0C9B-311D-B03490219F3B}"/>
              </a:ext>
            </a:extLst>
          </p:cNvPr>
          <p:cNvSpPr>
            <a:spLocks noGrp="1" noChangeArrowheads="1"/>
          </p:cNvSpPr>
          <p:nvPr>
            <p:ph type="sldNum" sz="quarter" idx="12"/>
          </p:nvPr>
        </p:nvSpPr>
        <p:spPr/>
        <p:txBody>
          <a:bodyPr/>
          <a:lstStyle>
            <a:lvl1pPr>
              <a:defRPr/>
            </a:lvl1pPr>
          </a:lstStyle>
          <a:p>
            <a:pPr>
              <a:defRPr/>
            </a:pPr>
            <a:fld id="{FA972F1F-B398-4684-BEC3-457B225329F5}" type="slidenum">
              <a:rPr lang="it-IT" altLang="en-US"/>
              <a:pPr>
                <a:defRPr/>
              </a:pPr>
              <a:t>‹N›</a:t>
            </a:fld>
            <a:endParaRPr lang="it-IT" altLang="en-US"/>
          </a:p>
        </p:txBody>
      </p:sp>
    </p:spTree>
    <p:extLst>
      <p:ext uri="{BB962C8B-B14F-4D97-AF65-F5344CB8AC3E}">
        <p14:creationId xmlns:p14="http://schemas.microsoft.com/office/powerpoint/2010/main" val="379611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DA8BED7-3FEB-8420-F02A-E283DC7EBF6D}"/>
              </a:ext>
            </a:extLst>
          </p:cNvPr>
          <p:cNvSpPr>
            <a:spLocks noGrp="1" noChangeArrowheads="1"/>
          </p:cNvSpPr>
          <p:nvPr>
            <p:ph type="dt" sz="half" idx="10"/>
          </p:nvPr>
        </p:nvSpPr>
        <p:spPr>
          <a:ln/>
        </p:spPr>
        <p:txBody>
          <a:bodyPr/>
          <a:lstStyle>
            <a:lvl1pPr>
              <a:defRPr/>
            </a:lvl1pPr>
          </a:lstStyle>
          <a:p>
            <a:pPr>
              <a:defRPr/>
            </a:pPr>
            <a:fld id="{7BA94B1D-559F-44AA-9874-27509F5B5ACB}" type="datetime1">
              <a:rPr lang="it-CH"/>
              <a:pPr>
                <a:defRPr/>
              </a:pPr>
              <a:t>25.04.2024</a:t>
            </a:fld>
            <a:endParaRPr lang="it-IT"/>
          </a:p>
        </p:txBody>
      </p:sp>
      <p:sp>
        <p:nvSpPr>
          <p:cNvPr id="5" name="Rectangle 5">
            <a:extLst>
              <a:ext uri="{FF2B5EF4-FFF2-40B4-BE49-F238E27FC236}">
                <a16:creationId xmlns:a16="http://schemas.microsoft.com/office/drawing/2014/main" id="{D9E73CEE-BE89-B87A-F980-06C3C751C4C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EDB6A49-E93B-6AD2-4486-1DC5C3A743C0}"/>
              </a:ext>
            </a:extLst>
          </p:cNvPr>
          <p:cNvSpPr>
            <a:spLocks noGrp="1" noChangeArrowheads="1"/>
          </p:cNvSpPr>
          <p:nvPr>
            <p:ph type="sldNum" sz="quarter" idx="12"/>
          </p:nvPr>
        </p:nvSpPr>
        <p:spPr>
          <a:ln/>
        </p:spPr>
        <p:txBody>
          <a:bodyPr/>
          <a:lstStyle>
            <a:lvl1pPr>
              <a:defRPr/>
            </a:lvl1pPr>
          </a:lstStyle>
          <a:p>
            <a:pPr>
              <a:defRPr/>
            </a:pPr>
            <a:fld id="{0823B60D-9890-44D3-8E5E-00F6389FC309}" type="slidenum">
              <a:rPr lang="it-IT" altLang="en-US"/>
              <a:pPr>
                <a:defRPr/>
              </a:pPr>
              <a:t>‹N›</a:t>
            </a:fld>
            <a:endParaRPr lang="it-IT" altLang="en-US"/>
          </a:p>
        </p:txBody>
      </p:sp>
    </p:spTree>
    <p:extLst>
      <p:ext uri="{BB962C8B-B14F-4D97-AF65-F5344CB8AC3E}">
        <p14:creationId xmlns:p14="http://schemas.microsoft.com/office/powerpoint/2010/main" val="25653713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CD65EF3-9F39-7821-A1AD-985FE63856A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0B350E9-29F8-4F7F-86AE-D289D7BC6A75}" type="datetime1">
              <a:rPr lang="it-CH"/>
              <a:pPr>
                <a:defRPr/>
              </a:pPr>
              <a:t>25.04.2024</a:t>
            </a:fld>
            <a:endParaRPr lang="it-IT"/>
          </a:p>
        </p:txBody>
      </p:sp>
      <p:sp>
        <p:nvSpPr>
          <p:cNvPr id="6" name="Rectangle 5">
            <a:extLst>
              <a:ext uri="{FF2B5EF4-FFF2-40B4-BE49-F238E27FC236}">
                <a16:creationId xmlns:a16="http://schemas.microsoft.com/office/drawing/2014/main" id="{CDFEACA3-5999-344A-7AD4-E1B110A7C82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17C0827-BEF4-4795-91D8-08F02BB451FD}"/>
              </a:ext>
            </a:extLst>
          </p:cNvPr>
          <p:cNvSpPr>
            <a:spLocks noGrp="1" noChangeArrowheads="1"/>
          </p:cNvSpPr>
          <p:nvPr>
            <p:ph type="sldNum" sz="quarter" idx="12"/>
          </p:nvPr>
        </p:nvSpPr>
        <p:spPr/>
        <p:txBody>
          <a:bodyPr/>
          <a:lstStyle>
            <a:lvl1pPr>
              <a:defRPr/>
            </a:lvl1pPr>
          </a:lstStyle>
          <a:p>
            <a:pPr>
              <a:defRPr/>
            </a:pPr>
            <a:fld id="{ECB0DC46-E43D-4385-A0C7-8BA82130D6C7}" type="slidenum">
              <a:rPr lang="it-IT" altLang="en-US"/>
              <a:pPr>
                <a:defRPr/>
              </a:pPr>
              <a:t>‹N›</a:t>
            </a:fld>
            <a:endParaRPr lang="it-IT" altLang="en-US"/>
          </a:p>
        </p:txBody>
      </p:sp>
    </p:spTree>
    <p:extLst>
      <p:ext uri="{BB962C8B-B14F-4D97-AF65-F5344CB8AC3E}">
        <p14:creationId xmlns:p14="http://schemas.microsoft.com/office/powerpoint/2010/main" val="17632355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335946A-7FC3-AD04-9B20-8BC7482506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191696B-0F5A-E878-148A-989A0537ED4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8AA3182-1BB9-AA98-47E2-46E4C6EB46E6}"/>
              </a:ext>
            </a:extLst>
          </p:cNvPr>
          <p:cNvSpPr>
            <a:spLocks noGrp="1" noChangeArrowheads="1"/>
          </p:cNvSpPr>
          <p:nvPr>
            <p:ph type="sldNum" sz="quarter" idx="12"/>
          </p:nvPr>
        </p:nvSpPr>
        <p:spPr/>
        <p:txBody>
          <a:bodyPr/>
          <a:lstStyle>
            <a:lvl1pPr>
              <a:defRPr/>
            </a:lvl1pPr>
          </a:lstStyle>
          <a:p>
            <a:pPr>
              <a:defRPr/>
            </a:pPr>
            <a:fld id="{CB39DC41-1674-406F-9E83-D7D77C4EC565}" type="slidenum">
              <a:rPr lang="it-IT" altLang="en-US"/>
              <a:pPr>
                <a:defRPr/>
              </a:pPr>
              <a:t>‹N›</a:t>
            </a:fld>
            <a:endParaRPr lang="it-IT" altLang="en-US"/>
          </a:p>
        </p:txBody>
      </p:sp>
    </p:spTree>
    <p:extLst>
      <p:ext uri="{BB962C8B-B14F-4D97-AF65-F5344CB8AC3E}">
        <p14:creationId xmlns:p14="http://schemas.microsoft.com/office/powerpoint/2010/main" val="21309600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F60670-7A9D-B9F8-3FAF-DFB9EFD6598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5672B4E-DDB2-3B87-047F-B16DA7BDE6B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D0F1052-0AA6-F955-D0B9-2687D798204B}"/>
              </a:ext>
            </a:extLst>
          </p:cNvPr>
          <p:cNvSpPr>
            <a:spLocks noGrp="1" noChangeArrowheads="1"/>
          </p:cNvSpPr>
          <p:nvPr>
            <p:ph type="sldNum" sz="quarter" idx="12"/>
          </p:nvPr>
        </p:nvSpPr>
        <p:spPr/>
        <p:txBody>
          <a:bodyPr/>
          <a:lstStyle>
            <a:lvl1pPr>
              <a:defRPr/>
            </a:lvl1pPr>
          </a:lstStyle>
          <a:p>
            <a:pPr>
              <a:defRPr/>
            </a:pPr>
            <a:fld id="{1EB36D05-5AA0-4E26-8C0E-94C36A5F808F}" type="slidenum">
              <a:rPr lang="it-IT" altLang="en-US"/>
              <a:pPr>
                <a:defRPr/>
              </a:pPr>
              <a:t>‹N›</a:t>
            </a:fld>
            <a:endParaRPr lang="it-IT" altLang="en-US"/>
          </a:p>
        </p:txBody>
      </p:sp>
    </p:spTree>
    <p:extLst>
      <p:ext uri="{BB962C8B-B14F-4D97-AF65-F5344CB8AC3E}">
        <p14:creationId xmlns:p14="http://schemas.microsoft.com/office/powerpoint/2010/main" val="16874435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148720-5B7C-5380-F37A-FB251FED792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0C95807-4995-F962-88B1-0F9B78A383F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4B6A768-2433-802A-6742-86379F6F2EB1}"/>
              </a:ext>
            </a:extLst>
          </p:cNvPr>
          <p:cNvSpPr>
            <a:spLocks noGrp="1" noChangeArrowheads="1"/>
          </p:cNvSpPr>
          <p:nvPr>
            <p:ph type="sldNum" sz="quarter" idx="12"/>
          </p:nvPr>
        </p:nvSpPr>
        <p:spPr/>
        <p:txBody>
          <a:bodyPr/>
          <a:lstStyle>
            <a:lvl1pPr>
              <a:defRPr/>
            </a:lvl1pPr>
          </a:lstStyle>
          <a:p>
            <a:pPr>
              <a:defRPr/>
            </a:pPr>
            <a:fld id="{75F97C72-7C17-41B0-8A60-DB2C5FF312A4}" type="slidenum">
              <a:rPr lang="it-IT" altLang="en-US"/>
              <a:pPr>
                <a:defRPr/>
              </a:pPr>
              <a:t>‹N›</a:t>
            </a:fld>
            <a:endParaRPr lang="it-IT" altLang="en-US"/>
          </a:p>
        </p:txBody>
      </p:sp>
    </p:spTree>
    <p:extLst>
      <p:ext uri="{BB962C8B-B14F-4D97-AF65-F5344CB8AC3E}">
        <p14:creationId xmlns:p14="http://schemas.microsoft.com/office/powerpoint/2010/main" val="15299236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36A142-6740-530B-C15D-88BC167D95B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F0F4DE5-B779-285C-0323-A1FA5D2C0D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B35A211-DE4C-266B-5968-2BC7EF77E283}"/>
              </a:ext>
            </a:extLst>
          </p:cNvPr>
          <p:cNvSpPr>
            <a:spLocks noGrp="1" noChangeArrowheads="1"/>
          </p:cNvSpPr>
          <p:nvPr>
            <p:ph type="sldNum" sz="quarter" idx="12"/>
          </p:nvPr>
        </p:nvSpPr>
        <p:spPr/>
        <p:txBody>
          <a:bodyPr/>
          <a:lstStyle>
            <a:lvl1pPr>
              <a:defRPr/>
            </a:lvl1pPr>
          </a:lstStyle>
          <a:p>
            <a:pPr>
              <a:defRPr/>
            </a:pPr>
            <a:fld id="{32B18734-8700-4338-A8C3-363FFE797011}" type="slidenum">
              <a:rPr lang="it-IT" altLang="en-US"/>
              <a:pPr>
                <a:defRPr/>
              </a:pPr>
              <a:t>‹N›</a:t>
            </a:fld>
            <a:endParaRPr lang="it-IT" altLang="en-US"/>
          </a:p>
        </p:txBody>
      </p:sp>
    </p:spTree>
    <p:extLst>
      <p:ext uri="{BB962C8B-B14F-4D97-AF65-F5344CB8AC3E}">
        <p14:creationId xmlns:p14="http://schemas.microsoft.com/office/powerpoint/2010/main" val="15681288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AC819B-EC88-8AC2-591F-4B1BD3630B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2D19C25-DE6D-93D1-7667-935DCCAA2E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C0E9C2B-53F4-FA70-ACF2-9B26D0D6CF49}"/>
              </a:ext>
            </a:extLst>
          </p:cNvPr>
          <p:cNvSpPr>
            <a:spLocks noGrp="1" noChangeArrowheads="1"/>
          </p:cNvSpPr>
          <p:nvPr>
            <p:ph type="sldNum" sz="quarter" idx="12"/>
          </p:nvPr>
        </p:nvSpPr>
        <p:spPr/>
        <p:txBody>
          <a:bodyPr/>
          <a:lstStyle>
            <a:lvl1pPr>
              <a:defRPr/>
            </a:lvl1pPr>
          </a:lstStyle>
          <a:p>
            <a:pPr>
              <a:defRPr/>
            </a:pPr>
            <a:fld id="{034629EF-70BC-4846-9D40-D21DE3F9FD43}" type="slidenum">
              <a:rPr lang="it-IT" altLang="en-US"/>
              <a:pPr>
                <a:defRPr/>
              </a:pPr>
              <a:t>‹N›</a:t>
            </a:fld>
            <a:endParaRPr lang="it-IT" altLang="en-US"/>
          </a:p>
        </p:txBody>
      </p:sp>
    </p:spTree>
    <p:extLst>
      <p:ext uri="{BB962C8B-B14F-4D97-AF65-F5344CB8AC3E}">
        <p14:creationId xmlns:p14="http://schemas.microsoft.com/office/powerpoint/2010/main" val="23448064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2F5EA4-F12B-C6F6-B21E-427578CB64E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ADAF714-3C11-DCBC-FEFD-0DEB64F4CCB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24A2E1B-1D68-D780-1CCE-D8CA59A7A6D8}"/>
              </a:ext>
            </a:extLst>
          </p:cNvPr>
          <p:cNvSpPr>
            <a:spLocks noGrp="1" noChangeArrowheads="1"/>
          </p:cNvSpPr>
          <p:nvPr>
            <p:ph type="sldNum" sz="quarter" idx="12"/>
          </p:nvPr>
        </p:nvSpPr>
        <p:spPr/>
        <p:txBody>
          <a:bodyPr/>
          <a:lstStyle>
            <a:lvl1pPr>
              <a:defRPr/>
            </a:lvl1pPr>
          </a:lstStyle>
          <a:p>
            <a:pPr>
              <a:defRPr/>
            </a:pPr>
            <a:fld id="{7911B07F-F02E-4408-B7AF-62A46A309EF3}" type="slidenum">
              <a:rPr lang="it-IT" altLang="en-US"/>
              <a:pPr>
                <a:defRPr/>
              </a:pPr>
              <a:t>‹N›</a:t>
            </a:fld>
            <a:endParaRPr lang="it-IT" altLang="en-US"/>
          </a:p>
        </p:txBody>
      </p:sp>
    </p:spTree>
    <p:extLst>
      <p:ext uri="{BB962C8B-B14F-4D97-AF65-F5344CB8AC3E}">
        <p14:creationId xmlns:p14="http://schemas.microsoft.com/office/powerpoint/2010/main" val="28152319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7E2471-8D81-F249-8FD0-1491EA2D3B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897A927C-2BBF-F8BA-99D5-9414AA353DA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1F106295-623E-A233-FBF4-483DA53D04C9}"/>
              </a:ext>
            </a:extLst>
          </p:cNvPr>
          <p:cNvSpPr>
            <a:spLocks noGrp="1" noChangeArrowheads="1"/>
          </p:cNvSpPr>
          <p:nvPr>
            <p:ph type="sldNum" sz="quarter" idx="12"/>
          </p:nvPr>
        </p:nvSpPr>
        <p:spPr/>
        <p:txBody>
          <a:bodyPr/>
          <a:lstStyle>
            <a:lvl1pPr>
              <a:defRPr/>
            </a:lvl1pPr>
          </a:lstStyle>
          <a:p>
            <a:pPr>
              <a:defRPr/>
            </a:pPr>
            <a:fld id="{7878EE3E-3AC5-40D6-B0F5-819EC0B058D9}" type="slidenum">
              <a:rPr lang="it-IT" altLang="en-US"/>
              <a:pPr>
                <a:defRPr/>
              </a:pPr>
              <a:t>‹N›</a:t>
            </a:fld>
            <a:endParaRPr lang="it-IT" altLang="en-US"/>
          </a:p>
        </p:txBody>
      </p:sp>
    </p:spTree>
    <p:extLst>
      <p:ext uri="{BB962C8B-B14F-4D97-AF65-F5344CB8AC3E}">
        <p14:creationId xmlns:p14="http://schemas.microsoft.com/office/powerpoint/2010/main" val="37468647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63213D-032F-1E4E-B3A6-681812C94B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3A0380D-DE33-DC06-9E8F-B5FB5FFDBD1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04385D6-3D57-6C5E-3515-3E47BD491625}"/>
              </a:ext>
            </a:extLst>
          </p:cNvPr>
          <p:cNvSpPr>
            <a:spLocks noGrp="1" noChangeArrowheads="1"/>
          </p:cNvSpPr>
          <p:nvPr>
            <p:ph type="sldNum" sz="quarter" idx="12"/>
          </p:nvPr>
        </p:nvSpPr>
        <p:spPr/>
        <p:txBody>
          <a:bodyPr/>
          <a:lstStyle>
            <a:lvl1pPr>
              <a:defRPr/>
            </a:lvl1pPr>
          </a:lstStyle>
          <a:p>
            <a:pPr>
              <a:defRPr/>
            </a:pPr>
            <a:fld id="{2AF2BE73-A96A-4BE2-B7AD-34688EDAC189}" type="slidenum">
              <a:rPr lang="it-IT" altLang="en-US"/>
              <a:pPr>
                <a:defRPr/>
              </a:pPr>
              <a:t>‹N›</a:t>
            </a:fld>
            <a:endParaRPr lang="it-IT" altLang="en-US"/>
          </a:p>
        </p:txBody>
      </p:sp>
    </p:spTree>
    <p:extLst>
      <p:ext uri="{BB962C8B-B14F-4D97-AF65-F5344CB8AC3E}">
        <p14:creationId xmlns:p14="http://schemas.microsoft.com/office/powerpoint/2010/main" val="15282633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D2E36D-BE53-751C-91AB-BDEECBE293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78B4067-E75A-9945-D74C-A5E6B77CF99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5E225DA-1C72-A8E7-44E4-8C155A217601}"/>
              </a:ext>
            </a:extLst>
          </p:cNvPr>
          <p:cNvSpPr>
            <a:spLocks noGrp="1" noChangeArrowheads="1"/>
          </p:cNvSpPr>
          <p:nvPr>
            <p:ph type="sldNum" sz="quarter" idx="12"/>
          </p:nvPr>
        </p:nvSpPr>
        <p:spPr/>
        <p:txBody>
          <a:bodyPr/>
          <a:lstStyle>
            <a:lvl1pPr>
              <a:defRPr/>
            </a:lvl1pPr>
          </a:lstStyle>
          <a:p>
            <a:pPr>
              <a:defRPr/>
            </a:pPr>
            <a:fld id="{EDFD975F-4C48-46AE-AA69-5E6359BA2C18}" type="slidenum">
              <a:rPr lang="it-IT" altLang="en-US"/>
              <a:pPr>
                <a:defRPr/>
              </a:pPr>
              <a:t>‹N›</a:t>
            </a:fld>
            <a:endParaRPr lang="it-IT" altLang="en-US"/>
          </a:p>
        </p:txBody>
      </p:sp>
    </p:spTree>
    <p:extLst>
      <p:ext uri="{BB962C8B-B14F-4D97-AF65-F5344CB8AC3E}">
        <p14:creationId xmlns:p14="http://schemas.microsoft.com/office/powerpoint/2010/main" val="3443053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5FC1BF-E824-5E09-E7DB-8FD78F5A36F9}"/>
              </a:ext>
            </a:extLst>
          </p:cNvPr>
          <p:cNvSpPr>
            <a:spLocks noGrp="1" noChangeArrowheads="1"/>
          </p:cNvSpPr>
          <p:nvPr>
            <p:ph type="dt" sz="half" idx="10"/>
          </p:nvPr>
        </p:nvSpPr>
        <p:spPr>
          <a:ln/>
        </p:spPr>
        <p:txBody>
          <a:bodyPr/>
          <a:lstStyle>
            <a:lvl1pPr>
              <a:defRPr/>
            </a:lvl1pPr>
          </a:lstStyle>
          <a:p>
            <a:pPr>
              <a:defRPr/>
            </a:pPr>
            <a:fld id="{B6B724B1-F777-4DF7-AE9F-6E0ABD687D90}" type="datetime1">
              <a:rPr lang="it-CH"/>
              <a:pPr>
                <a:defRPr/>
              </a:pPr>
              <a:t>25.04.2024</a:t>
            </a:fld>
            <a:endParaRPr lang="it-IT"/>
          </a:p>
        </p:txBody>
      </p:sp>
      <p:sp>
        <p:nvSpPr>
          <p:cNvPr id="6" name="Rectangle 5">
            <a:extLst>
              <a:ext uri="{FF2B5EF4-FFF2-40B4-BE49-F238E27FC236}">
                <a16:creationId xmlns:a16="http://schemas.microsoft.com/office/drawing/2014/main" id="{9C6E0D99-FF0D-927C-0273-EA3976F7127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F31DE1C-0698-B408-3A71-DA8032CEA018}"/>
              </a:ext>
            </a:extLst>
          </p:cNvPr>
          <p:cNvSpPr>
            <a:spLocks noGrp="1" noChangeArrowheads="1"/>
          </p:cNvSpPr>
          <p:nvPr>
            <p:ph type="sldNum" sz="quarter" idx="12"/>
          </p:nvPr>
        </p:nvSpPr>
        <p:spPr>
          <a:ln/>
        </p:spPr>
        <p:txBody>
          <a:bodyPr/>
          <a:lstStyle>
            <a:lvl1pPr>
              <a:defRPr/>
            </a:lvl1pPr>
          </a:lstStyle>
          <a:p>
            <a:pPr>
              <a:defRPr/>
            </a:pPr>
            <a:fld id="{EFCF26BF-38DC-4EA8-AC6C-66A76B332B44}" type="slidenum">
              <a:rPr lang="it-IT" altLang="en-US"/>
              <a:pPr>
                <a:defRPr/>
              </a:pPr>
              <a:t>‹N›</a:t>
            </a:fld>
            <a:endParaRPr lang="it-IT" altLang="en-US"/>
          </a:p>
        </p:txBody>
      </p:sp>
    </p:spTree>
    <p:extLst>
      <p:ext uri="{BB962C8B-B14F-4D97-AF65-F5344CB8AC3E}">
        <p14:creationId xmlns:p14="http://schemas.microsoft.com/office/powerpoint/2010/main" val="258780426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B36F34-6ED1-A6BF-F6A0-A2323AFB98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C0E347D-F3DD-0AF2-0935-EA349CFC62C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8B3FC67-7078-EBBB-BCAC-3C5D1F714735}"/>
              </a:ext>
            </a:extLst>
          </p:cNvPr>
          <p:cNvSpPr>
            <a:spLocks noGrp="1" noChangeArrowheads="1"/>
          </p:cNvSpPr>
          <p:nvPr>
            <p:ph type="sldNum" sz="quarter" idx="12"/>
          </p:nvPr>
        </p:nvSpPr>
        <p:spPr/>
        <p:txBody>
          <a:bodyPr/>
          <a:lstStyle>
            <a:lvl1pPr>
              <a:defRPr/>
            </a:lvl1pPr>
          </a:lstStyle>
          <a:p>
            <a:pPr>
              <a:defRPr/>
            </a:pPr>
            <a:fld id="{D1E61C29-F304-41A9-A9CC-DAB03C42D7A3}" type="slidenum">
              <a:rPr lang="it-IT" altLang="en-US"/>
              <a:pPr>
                <a:defRPr/>
              </a:pPr>
              <a:t>‹N›</a:t>
            </a:fld>
            <a:endParaRPr lang="it-IT" altLang="en-US"/>
          </a:p>
        </p:txBody>
      </p:sp>
    </p:spTree>
    <p:extLst>
      <p:ext uri="{BB962C8B-B14F-4D97-AF65-F5344CB8AC3E}">
        <p14:creationId xmlns:p14="http://schemas.microsoft.com/office/powerpoint/2010/main" val="20774225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751DE3-FBB3-A451-F904-6F506DC8B7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3552C3C-9163-5C22-FB0E-C156BB42A0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142C23C-A305-C9F3-4CA6-D1412441CD60}"/>
              </a:ext>
            </a:extLst>
          </p:cNvPr>
          <p:cNvSpPr>
            <a:spLocks noGrp="1" noChangeArrowheads="1"/>
          </p:cNvSpPr>
          <p:nvPr>
            <p:ph type="sldNum" sz="quarter" idx="12"/>
          </p:nvPr>
        </p:nvSpPr>
        <p:spPr/>
        <p:txBody>
          <a:bodyPr/>
          <a:lstStyle>
            <a:lvl1pPr>
              <a:defRPr/>
            </a:lvl1pPr>
          </a:lstStyle>
          <a:p>
            <a:pPr>
              <a:defRPr/>
            </a:pPr>
            <a:fld id="{2A1B3DDA-E2C3-4D07-9806-100073D83FCA}" type="slidenum">
              <a:rPr lang="it-IT" altLang="en-US"/>
              <a:pPr>
                <a:defRPr/>
              </a:pPr>
              <a:t>‹N›</a:t>
            </a:fld>
            <a:endParaRPr lang="it-IT" altLang="en-US"/>
          </a:p>
        </p:txBody>
      </p:sp>
    </p:spTree>
    <p:extLst>
      <p:ext uri="{BB962C8B-B14F-4D97-AF65-F5344CB8AC3E}">
        <p14:creationId xmlns:p14="http://schemas.microsoft.com/office/powerpoint/2010/main" val="21616777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D5EB77-7041-2D79-0E38-3740FEED4D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1B271FB-2560-3F44-30AF-649E32948AC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2D61DF4-8F51-1E50-A62F-A459C044C900}"/>
              </a:ext>
            </a:extLst>
          </p:cNvPr>
          <p:cNvSpPr>
            <a:spLocks noGrp="1" noChangeArrowheads="1"/>
          </p:cNvSpPr>
          <p:nvPr>
            <p:ph type="sldNum" sz="quarter" idx="12"/>
          </p:nvPr>
        </p:nvSpPr>
        <p:spPr/>
        <p:txBody>
          <a:bodyPr/>
          <a:lstStyle>
            <a:lvl1pPr>
              <a:defRPr/>
            </a:lvl1pPr>
          </a:lstStyle>
          <a:p>
            <a:pPr>
              <a:defRPr/>
            </a:pPr>
            <a:fld id="{CD6EEF82-E8ED-42C1-99EF-C213E9BA0060}" type="slidenum">
              <a:rPr lang="it-IT" altLang="en-US"/>
              <a:pPr>
                <a:defRPr/>
              </a:pPr>
              <a:t>‹N›</a:t>
            </a:fld>
            <a:endParaRPr lang="it-IT" altLang="en-US"/>
          </a:p>
        </p:txBody>
      </p:sp>
    </p:spTree>
    <p:extLst>
      <p:ext uri="{BB962C8B-B14F-4D97-AF65-F5344CB8AC3E}">
        <p14:creationId xmlns:p14="http://schemas.microsoft.com/office/powerpoint/2010/main" val="7866002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54822B-26BD-3D02-07FA-73879A3C45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8EEFD4B-242F-5FEE-1665-492B7E2CD6C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4968979-50DE-C896-F942-E7B3DACE99F3}"/>
              </a:ext>
            </a:extLst>
          </p:cNvPr>
          <p:cNvSpPr>
            <a:spLocks noGrp="1" noChangeArrowheads="1"/>
          </p:cNvSpPr>
          <p:nvPr>
            <p:ph type="sldNum" sz="quarter" idx="12"/>
          </p:nvPr>
        </p:nvSpPr>
        <p:spPr/>
        <p:txBody>
          <a:bodyPr/>
          <a:lstStyle>
            <a:lvl1pPr>
              <a:defRPr/>
            </a:lvl1pPr>
          </a:lstStyle>
          <a:p>
            <a:pPr>
              <a:defRPr/>
            </a:pPr>
            <a:fld id="{53F71D4E-3824-4D35-BA29-B139674ECF2F}" type="slidenum">
              <a:rPr lang="it-IT" altLang="en-US"/>
              <a:pPr>
                <a:defRPr/>
              </a:pPr>
              <a:t>‹N›</a:t>
            </a:fld>
            <a:endParaRPr lang="it-IT" altLang="en-US"/>
          </a:p>
        </p:txBody>
      </p:sp>
    </p:spTree>
    <p:extLst>
      <p:ext uri="{BB962C8B-B14F-4D97-AF65-F5344CB8AC3E}">
        <p14:creationId xmlns:p14="http://schemas.microsoft.com/office/powerpoint/2010/main" val="17952798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7E982C-F2C5-6C31-E6BD-B9BD4D10DE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47F4125-2461-512C-AD7F-5FF0E9C13BC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6CD7BFE-1374-F590-A812-3A21C66C31B8}"/>
              </a:ext>
            </a:extLst>
          </p:cNvPr>
          <p:cNvSpPr>
            <a:spLocks noGrp="1" noChangeArrowheads="1"/>
          </p:cNvSpPr>
          <p:nvPr>
            <p:ph type="sldNum" sz="quarter" idx="12"/>
          </p:nvPr>
        </p:nvSpPr>
        <p:spPr/>
        <p:txBody>
          <a:bodyPr/>
          <a:lstStyle>
            <a:lvl1pPr>
              <a:defRPr/>
            </a:lvl1pPr>
          </a:lstStyle>
          <a:p>
            <a:pPr>
              <a:defRPr/>
            </a:pPr>
            <a:fld id="{BE36C4BA-F3B2-48A2-AE92-132A55E92A55}" type="slidenum">
              <a:rPr lang="it-IT" altLang="en-US"/>
              <a:pPr>
                <a:defRPr/>
              </a:pPr>
              <a:t>‹N›</a:t>
            </a:fld>
            <a:endParaRPr lang="it-IT" altLang="en-US"/>
          </a:p>
        </p:txBody>
      </p:sp>
    </p:spTree>
    <p:extLst>
      <p:ext uri="{BB962C8B-B14F-4D97-AF65-F5344CB8AC3E}">
        <p14:creationId xmlns:p14="http://schemas.microsoft.com/office/powerpoint/2010/main" val="109856487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7F81F9D-FEC5-359D-0D60-C38853C6B6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2929937-25F3-2E8C-A5AA-E1B88D0C59D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788053E-B3FE-39BD-F60D-058D602D63D7}"/>
              </a:ext>
            </a:extLst>
          </p:cNvPr>
          <p:cNvSpPr>
            <a:spLocks noGrp="1" noChangeArrowheads="1"/>
          </p:cNvSpPr>
          <p:nvPr>
            <p:ph type="sldNum" sz="quarter" idx="12"/>
          </p:nvPr>
        </p:nvSpPr>
        <p:spPr/>
        <p:txBody>
          <a:bodyPr/>
          <a:lstStyle>
            <a:lvl1pPr>
              <a:defRPr/>
            </a:lvl1pPr>
          </a:lstStyle>
          <a:p>
            <a:pPr>
              <a:defRPr/>
            </a:pPr>
            <a:fld id="{E9B1754C-CE06-4549-A0B1-81E24724ED73}" type="slidenum">
              <a:rPr lang="it-IT" altLang="en-US"/>
              <a:pPr>
                <a:defRPr/>
              </a:pPr>
              <a:t>‹N›</a:t>
            </a:fld>
            <a:endParaRPr lang="it-IT" altLang="en-US"/>
          </a:p>
        </p:txBody>
      </p:sp>
    </p:spTree>
    <p:extLst>
      <p:ext uri="{BB962C8B-B14F-4D97-AF65-F5344CB8AC3E}">
        <p14:creationId xmlns:p14="http://schemas.microsoft.com/office/powerpoint/2010/main" val="12394385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8A7B230-9A02-8D7B-9971-2733DC62DB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86211BF-148C-B1CA-1AF7-964936D302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D9068D6-D651-1AAB-DAD2-74FFEB120896}"/>
              </a:ext>
            </a:extLst>
          </p:cNvPr>
          <p:cNvSpPr>
            <a:spLocks noGrp="1" noChangeArrowheads="1"/>
          </p:cNvSpPr>
          <p:nvPr>
            <p:ph type="sldNum" sz="quarter" idx="12"/>
          </p:nvPr>
        </p:nvSpPr>
        <p:spPr/>
        <p:txBody>
          <a:bodyPr/>
          <a:lstStyle>
            <a:lvl1pPr>
              <a:defRPr/>
            </a:lvl1pPr>
          </a:lstStyle>
          <a:p>
            <a:pPr>
              <a:defRPr/>
            </a:pPr>
            <a:fld id="{D7B872B2-C28D-4E8B-9A5B-A1BC2ED6A8F6}" type="slidenum">
              <a:rPr lang="it-IT" altLang="en-US"/>
              <a:pPr>
                <a:defRPr/>
              </a:pPr>
              <a:t>‹N›</a:t>
            </a:fld>
            <a:endParaRPr lang="it-IT" altLang="en-US"/>
          </a:p>
        </p:txBody>
      </p:sp>
    </p:spTree>
    <p:extLst>
      <p:ext uri="{BB962C8B-B14F-4D97-AF65-F5344CB8AC3E}">
        <p14:creationId xmlns:p14="http://schemas.microsoft.com/office/powerpoint/2010/main" val="38401713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82F07FC-3C8A-201F-65DD-B4F85B8785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6B4CDF8-6F44-4C7F-B1DD-EF298180CFEC}" type="datetime1">
              <a:rPr lang="it-CH"/>
              <a:pPr>
                <a:defRPr/>
              </a:pPr>
              <a:t>25.04.2024</a:t>
            </a:fld>
            <a:endParaRPr lang="it-IT"/>
          </a:p>
        </p:txBody>
      </p:sp>
      <p:sp>
        <p:nvSpPr>
          <p:cNvPr id="7" name="Rectangle 5">
            <a:extLst>
              <a:ext uri="{FF2B5EF4-FFF2-40B4-BE49-F238E27FC236}">
                <a16:creationId xmlns:a16="http://schemas.microsoft.com/office/drawing/2014/main" id="{FD35E8E3-EBFF-86CA-6FED-F94D3A1273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27C5DFE-8A94-6F18-A755-455B047DE9C7}"/>
              </a:ext>
            </a:extLst>
          </p:cNvPr>
          <p:cNvSpPr>
            <a:spLocks noGrp="1" noChangeArrowheads="1"/>
          </p:cNvSpPr>
          <p:nvPr>
            <p:ph type="sldNum" sz="quarter" idx="12"/>
          </p:nvPr>
        </p:nvSpPr>
        <p:spPr/>
        <p:txBody>
          <a:bodyPr/>
          <a:lstStyle>
            <a:lvl1pPr>
              <a:defRPr/>
            </a:lvl1pPr>
          </a:lstStyle>
          <a:p>
            <a:pPr>
              <a:defRPr/>
            </a:pPr>
            <a:fld id="{CA8450F5-D15D-4140-9D39-F6D6D4854B40}" type="slidenum">
              <a:rPr lang="it-IT" altLang="en-US"/>
              <a:pPr>
                <a:defRPr/>
              </a:pPr>
              <a:t>‹N›</a:t>
            </a:fld>
            <a:endParaRPr lang="it-IT" altLang="en-US"/>
          </a:p>
        </p:txBody>
      </p:sp>
    </p:spTree>
    <p:extLst>
      <p:ext uri="{BB962C8B-B14F-4D97-AF65-F5344CB8AC3E}">
        <p14:creationId xmlns:p14="http://schemas.microsoft.com/office/powerpoint/2010/main" val="24432013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FAB85AD-F9F5-8A0E-D46C-09BC5CD5D4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97EF681-0A06-462D-98F4-C2F978C19335}" type="datetime1">
              <a:rPr lang="it-CH"/>
              <a:pPr>
                <a:defRPr/>
              </a:pPr>
              <a:t>25.04.2024</a:t>
            </a:fld>
            <a:endParaRPr lang="it-IT"/>
          </a:p>
        </p:txBody>
      </p:sp>
      <p:sp>
        <p:nvSpPr>
          <p:cNvPr id="6" name="Rectangle 5">
            <a:extLst>
              <a:ext uri="{FF2B5EF4-FFF2-40B4-BE49-F238E27FC236}">
                <a16:creationId xmlns:a16="http://schemas.microsoft.com/office/drawing/2014/main" id="{3149B799-4DD6-7377-854D-BC53FACD8F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0F48D6F-1EBD-310D-9E39-4843DD98951B}"/>
              </a:ext>
            </a:extLst>
          </p:cNvPr>
          <p:cNvSpPr>
            <a:spLocks noGrp="1" noChangeArrowheads="1"/>
          </p:cNvSpPr>
          <p:nvPr>
            <p:ph type="sldNum" sz="quarter" idx="12"/>
          </p:nvPr>
        </p:nvSpPr>
        <p:spPr/>
        <p:txBody>
          <a:bodyPr/>
          <a:lstStyle>
            <a:lvl1pPr>
              <a:defRPr/>
            </a:lvl1pPr>
          </a:lstStyle>
          <a:p>
            <a:pPr>
              <a:defRPr/>
            </a:pPr>
            <a:fld id="{3BE01624-2073-4F6E-9700-F964AA49A470}" type="slidenum">
              <a:rPr lang="it-IT" altLang="en-US"/>
              <a:pPr>
                <a:defRPr/>
              </a:pPr>
              <a:t>‹N›</a:t>
            </a:fld>
            <a:endParaRPr lang="it-IT" altLang="en-US"/>
          </a:p>
        </p:txBody>
      </p:sp>
    </p:spTree>
    <p:extLst>
      <p:ext uri="{BB962C8B-B14F-4D97-AF65-F5344CB8AC3E}">
        <p14:creationId xmlns:p14="http://schemas.microsoft.com/office/powerpoint/2010/main" val="35723924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4E4DE9-159A-BA6E-C954-08453CAB5D9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06A435A-4C27-54D9-9D43-2C638C14ECA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2603AB3-D132-468E-1121-2D9DE26C3000}"/>
              </a:ext>
            </a:extLst>
          </p:cNvPr>
          <p:cNvSpPr>
            <a:spLocks noGrp="1" noChangeArrowheads="1"/>
          </p:cNvSpPr>
          <p:nvPr>
            <p:ph type="sldNum" sz="quarter" idx="12"/>
          </p:nvPr>
        </p:nvSpPr>
        <p:spPr/>
        <p:txBody>
          <a:bodyPr/>
          <a:lstStyle>
            <a:lvl1pPr>
              <a:defRPr/>
            </a:lvl1pPr>
          </a:lstStyle>
          <a:p>
            <a:pPr>
              <a:defRPr/>
            </a:pPr>
            <a:fld id="{887293F3-E598-4AB2-9AAE-3D3E54D1168B}" type="slidenum">
              <a:rPr lang="it-IT" altLang="en-US"/>
              <a:pPr>
                <a:defRPr/>
              </a:pPr>
              <a:t>‹N›</a:t>
            </a:fld>
            <a:endParaRPr lang="it-IT" altLang="en-US"/>
          </a:p>
        </p:txBody>
      </p:sp>
    </p:spTree>
    <p:extLst>
      <p:ext uri="{BB962C8B-B14F-4D97-AF65-F5344CB8AC3E}">
        <p14:creationId xmlns:p14="http://schemas.microsoft.com/office/powerpoint/2010/main" val="550005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7861EFD-9DA8-14C1-2212-253C6675ADF5}"/>
              </a:ext>
            </a:extLst>
          </p:cNvPr>
          <p:cNvSpPr>
            <a:spLocks noGrp="1" noChangeArrowheads="1"/>
          </p:cNvSpPr>
          <p:nvPr>
            <p:ph type="dt" sz="half" idx="10"/>
          </p:nvPr>
        </p:nvSpPr>
        <p:spPr>
          <a:ln/>
        </p:spPr>
        <p:txBody>
          <a:bodyPr/>
          <a:lstStyle>
            <a:lvl1pPr>
              <a:defRPr/>
            </a:lvl1pPr>
          </a:lstStyle>
          <a:p>
            <a:pPr>
              <a:defRPr/>
            </a:pPr>
            <a:fld id="{C02C7EBD-7132-4364-A465-A5640103BC94}" type="datetime1">
              <a:rPr lang="it-CH"/>
              <a:pPr>
                <a:defRPr/>
              </a:pPr>
              <a:t>25.04.2024</a:t>
            </a:fld>
            <a:endParaRPr lang="it-IT"/>
          </a:p>
        </p:txBody>
      </p:sp>
      <p:sp>
        <p:nvSpPr>
          <p:cNvPr id="8" name="Rectangle 5">
            <a:extLst>
              <a:ext uri="{FF2B5EF4-FFF2-40B4-BE49-F238E27FC236}">
                <a16:creationId xmlns:a16="http://schemas.microsoft.com/office/drawing/2014/main" id="{B5D217A7-1EB8-A7EC-6480-8400C13B7E7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397206A9-A20E-B939-2F1D-E86BCABD1265}"/>
              </a:ext>
            </a:extLst>
          </p:cNvPr>
          <p:cNvSpPr>
            <a:spLocks noGrp="1" noChangeArrowheads="1"/>
          </p:cNvSpPr>
          <p:nvPr>
            <p:ph type="sldNum" sz="quarter" idx="12"/>
          </p:nvPr>
        </p:nvSpPr>
        <p:spPr>
          <a:ln/>
        </p:spPr>
        <p:txBody>
          <a:bodyPr/>
          <a:lstStyle>
            <a:lvl1pPr>
              <a:defRPr/>
            </a:lvl1pPr>
          </a:lstStyle>
          <a:p>
            <a:pPr>
              <a:defRPr/>
            </a:pPr>
            <a:fld id="{ECE4376E-9D39-4544-A4AB-7E35F364E015}" type="slidenum">
              <a:rPr lang="it-IT" altLang="en-US"/>
              <a:pPr>
                <a:defRPr/>
              </a:pPr>
              <a:t>‹N›</a:t>
            </a:fld>
            <a:endParaRPr lang="it-IT" altLang="en-US"/>
          </a:p>
        </p:txBody>
      </p:sp>
    </p:spTree>
    <p:extLst>
      <p:ext uri="{BB962C8B-B14F-4D97-AF65-F5344CB8AC3E}">
        <p14:creationId xmlns:p14="http://schemas.microsoft.com/office/powerpoint/2010/main" val="6958362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D019BD-4665-38EC-7EBC-84DB60929E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A738CC4-9EDD-DA5D-D89D-170B4547909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E1D638C-AB0A-234B-A418-1C4D677508CA}"/>
              </a:ext>
            </a:extLst>
          </p:cNvPr>
          <p:cNvSpPr>
            <a:spLocks noGrp="1" noChangeArrowheads="1"/>
          </p:cNvSpPr>
          <p:nvPr>
            <p:ph type="sldNum" sz="quarter" idx="12"/>
          </p:nvPr>
        </p:nvSpPr>
        <p:spPr/>
        <p:txBody>
          <a:bodyPr/>
          <a:lstStyle>
            <a:lvl1pPr>
              <a:defRPr/>
            </a:lvl1pPr>
          </a:lstStyle>
          <a:p>
            <a:pPr>
              <a:defRPr/>
            </a:pPr>
            <a:fld id="{992D9763-0217-4FB4-9778-821EBBBFEB88}" type="slidenum">
              <a:rPr lang="it-IT" altLang="en-US"/>
              <a:pPr>
                <a:defRPr/>
              </a:pPr>
              <a:t>‹N›</a:t>
            </a:fld>
            <a:endParaRPr lang="it-IT" altLang="en-US"/>
          </a:p>
        </p:txBody>
      </p:sp>
    </p:spTree>
    <p:extLst>
      <p:ext uri="{BB962C8B-B14F-4D97-AF65-F5344CB8AC3E}">
        <p14:creationId xmlns:p14="http://schemas.microsoft.com/office/powerpoint/2010/main" val="16521346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8F84277-262E-5F36-E80F-9FA5F5CF35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03A655E-83BF-87E3-9F8C-9B886A134D1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8C46834-786A-74B7-3620-242BA372D481}"/>
              </a:ext>
            </a:extLst>
          </p:cNvPr>
          <p:cNvSpPr>
            <a:spLocks noGrp="1" noChangeArrowheads="1"/>
          </p:cNvSpPr>
          <p:nvPr>
            <p:ph type="sldNum" sz="quarter" idx="12"/>
          </p:nvPr>
        </p:nvSpPr>
        <p:spPr/>
        <p:txBody>
          <a:bodyPr/>
          <a:lstStyle>
            <a:lvl1pPr>
              <a:defRPr/>
            </a:lvl1pPr>
          </a:lstStyle>
          <a:p>
            <a:pPr>
              <a:defRPr/>
            </a:pPr>
            <a:fld id="{AF1B05EA-DFDA-4353-BFF9-8FB9C8A7EA6A}" type="slidenum">
              <a:rPr lang="it-IT" altLang="en-US"/>
              <a:pPr>
                <a:defRPr/>
              </a:pPr>
              <a:t>‹N›</a:t>
            </a:fld>
            <a:endParaRPr lang="it-IT" altLang="en-US"/>
          </a:p>
        </p:txBody>
      </p:sp>
    </p:spTree>
    <p:extLst>
      <p:ext uri="{BB962C8B-B14F-4D97-AF65-F5344CB8AC3E}">
        <p14:creationId xmlns:p14="http://schemas.microsoft.com/office/powerpoint/2010/main" val="39561805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636993-6E24-B262-CE58-F7ABBE22250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B38DC77-1688-D873-8036-84F25CA1D18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D690A8B-4FA2-F2EA-0AFA-AA7201CE884B}"/>
              </a:ext>
            </a:extLst>
          </p:cNvPr>
          <p:cNvSpPr>
            <a:spLocks noGrp="1" noChangeArrowheads="1"/>
          </p:cNvSpPr>
          <p:nvPr>
            <p:ph type="sldNum" sz="quarter" idx="12"/>
          </p:nvPr>
        </p:nvSpPr>
        <p:spPr/>
        <p:txBody>
          <a:bodyPr/>
          <a:lstStyle>
            <a:lvl1pPr>
              <a:defRPr/>
            </a:lvl1pPr>
          </a:lstStyle>
          <a:p>
            <a:pPr>
              <a:defRPr/>
            </a:pPr>
            <a:fld id="{3BB0E136-D3E1-44F6-965D-55F7366815D5}" type="slidenum">
              <a:rPr lang="it-IT" altLang="en-US"/>
              <a:pPr>
                <a:defRPr/>
              </a:pPr>
              <a:t>‹N›</a:t>
            </a:fld>
            <a:endParaRPr lang="it-IT" altLang="en-US"/>
          </a:p>
        </p:txBody>
      </p:sp>
    </p:spTree>
    <p:extLst>
      <p:ext uri="{BB962C8B-B14F-4D97-AF65-F5344CB8AC3E}">
        <p14:creationId xmlns:p14="http://schemas.microsoft.com/office/powerpoint/2010/main" val="21643349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EF3F0BA-F50F-CEDE-4F8C-27DE1EB40F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668B0B2-D290-6FFE-4CE6-BA466F9D497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02B6ED3-0985-68F2-534D-B6047A248C2B}"/>
              </a:ext>
            </a:extLst>
          </p:cNvPr>
          <p:cNvSpPr>
            <a:spLocks noGrp="1" noChangeArrowheads="1"/>
          </p:cNvSpPr>
          <p:nvPr>
            <p:ph type="sldNum" sz="quarter" idx="12"/>
          </p:nvPr>
        </p:nvSpPr>
        <p:spPr/>
        <p:txBody>
          <a:bodyPr/>
          <a:lstStyle>
            <a:lvl1pPr>
              <a:defRPr/>
            </a:lvl1pPr>
          </a:lstStyle>
          <a:p>
            <a:pPr>
              <a:defRPr/>
            </a:pPr>
            <a:fld id="{DF90EDB4-1F5F-46B5-9716-0594AC8EEDF2}" type="slidenum">
              <a:rPr lang="it-IT" altLang="en-US"/>
              <a:pPr>
                <a:defRPr/>
              </a:pPr>
              <a:t>‹N›</a:t>
            </a:fld>
            <a:endParaRPr lang="it-IT" altLang="en-US"/>
          </a:p>
        </p:txBody>
      </p:sp>
    </p:spTree>
    <p:extLst>
      <p:ext uri="{BB962C8B-B14F-4D97-AF65-F5344CB8AC3E}">
        <p14:creationId xmlns:p14="http://schemas.microsoft.com/office/powerpoint/2010/main" val="474703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AD75C3-5144-4B8C-0E3A-BD3A9B763E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A99F1AD-0E6E-A50A-A3F1-7762357D27A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C986A98-2B91-CAAB-25FA-6E24EFFE523F}"/>
              </a:ext>
            </a:extLst>
          </p:cNvPr>
          <p:cNvSpPr>
            <a:spLocks noGrp="1" noChangeArrowheads="1"/>
          </p:cNvSpPr>
          <p:nvPr>
            <p:ph type="sldNum" sz="quarter" idx="12"/>
          </p:nvPr>
        </p:nvSpPr>
        <p:spPr/>
        <p:txBody>
          <a:bodyPr/>
          <a:lstStyle>
            <a:lvl1pPr>
              <a:defRPr/>
            </a:lvl1pPr>
          </a:lstStyle>
          <a:p>
            <a:pPr>
              <a:defRPr/>
            </a:pPr>
            <a:fld id="{09AF3F6B-ED52-43E0-A669-2C6E6BB4EB5A}" type="slidenum">
              <a:rPr lang="it-IT" altLang="en-US"/>
              <a:pPr>
                <a:defRPr/>
              </a:pPr>
              <a:t>‹N›</a:t>
            </a:fld>
            <a:endParaRPr lang="it-IT" altLang="en-US"/>
          </a:p>
        </p:txBody>
      </p:sp>
    </p:spTree>
    <p:extLst>
      <p:ext uri="{BB962C8B-B14F-4D97-AF65-F5344CB8AC3E}">
        <p14:creationId xmlns:p14="http://schemas.microsoft.com/office/powerpoint/2010/main" val="22694398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709D64-C89D-E438-2A60-8874949325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E5A3C74A-66BC-4574-172D-0433E6F2BA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E1FC8578-FAB9-E93F-5AE9-ABE6920DF00C}"/>
              </a:ext>
            </a:extLst>
          </p:cNvPr>
          <p:cNvSpPr>
            <a:spLocks noGrp="1" noChangeArrowheads="1"/>
          </p:cNvSpPr>
          <p:nvPr>
            <p:ph type="sldNum" sz="quarter" idx="12"/>
          </p:nvPr>
        </p:nvSpPr>
        <p:spPr/>
        <p:txBody>
          <a:bodyPr/>
          <a:lstStyle>
            <a:lvl1pPr>
              <a:defRPr/>
            </a:lvl1pPr>
          </a:lstStyle>
          <a:p>
            <a:pPr>
              <a:defRPr/>
            </a:pPr>
            <a:fld id="{033F6323-79DD-4220-8705-F06677EBFABF}" type="slidenum">
              <a:rPr lang="it-IT" altLang="en-US"/>
              <a:pPr>
                <a:defRPr/>
              </a:pPr>
              <a:t>‹N›</a:t>
            </a:fld>
            <a:endParaRPr lang="it-IT" altLang="en-US"/>
          </a:p>
        </p:txBody>
      </p:sp>
    </p:spTree>
    <p:extLst>
      <p:ext uri="{BB962C8B-B14F-4D97-AF65-F5344CB8AC3E}">
        <p14:creationId xmlns:p14="http://schemas.microsoft.com/office/powerpoint/2010/main" val="22161291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BCFAAD-404C-251C-0149-5F29A39461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D4F4A9D-1988-4AE5-7590-06F4067A298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B4FD761-C78D-8D81-08CF-BBB6E26E63BD}"/>
              </a:ext>
            </a:extLst>
          </p:cNvPr>
          <p:cNvSpPr>
            <a:spLocks noGrp="1" noChangeArrowheads="1"/>
          </p:cNvSpPr>
          <p:nvPr>
            <p:ph type="sldNum" sz="quarter" idx="12"/>
          </p:nvPr>
        </p:nvSpPr>
        <p:spPr/>
        <p:txBody>
          <a:bodyPr/>
          <a:lstStyle>
            <a:lvl1pPr>
              <a:defRPr/>
            </a:lvl1pPr>
          </a:lstStyle>
          <a:p>
            <a:pPr>
              <a:defRPr/>
            </a:pPr>
            <a:fld id="{14F8AB5C-92AA-413A-A5B1-B34474CAD4E2}" type="slidenum">
              <a:rPr lang="it-IT" altLang="en-US"/>
              <a:pPr>
                <a:defRPr/>
              </a:pPr>
              <a:t>‹N›</a:t>
            </a:fld>
            <a:endParaRPr lang="it-IT" altLang="en-US"/>
          </a:p>
        </p:txBody>
      </p:sp>
    </p:spTree>
    <p:extLst>
      <p:ext uri="{BB962C8B-B14F-4D97-AF65-F5344CB8AC3E}">
        <p14:creationId xmlns:p14="http://schemas.microsoft.com/office/powerpoint/2010/main" val="28525958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0EC82F-334E-3525-6F12-924B22E581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6766DC7-882E-0249-A79A-26F36063284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20F6D4F-8730-2D72-56D0-FE993E7BA7E3}"/>
              </a:ext>
            </a:extLst>
          </p:cNvPr>
          <p:cNvSpPr>
            <a:spLocks noGrp="1" noChangeArrowheads="1"/>
          </p:cNvSpPr>
          <p:nvPr>
            <p:ph type="sldNum" sz="quarter" idx="12"/>
          </p:nvPr>
        </p:nvSpPr>
        <p:spPr/>
        <p:txBody>
          <a:bodyPr/>
          <a:lstStyle>
            <a:lvl1pPr>
              <a:defRPr/>
            </a:lvl1pPr>
          </a:lstStyle>
          <a:p>
            <a:pPr>
              <a:defRPr/>
            </a:pPr>
            <a:fld id="{96B9E6FD-33E6-4CDC-A04B-CC866B5B3E48}" type="slidenum">
              <a:rPr lang="it-IT" altLang="en-US"/>
              <a:pPr>
                <a:defRPr/>
              </a:pPr>
              <a:t>‹N›</a:t>
            </a:fld>
            <a:endParaRPr lang="it-IT" altLang="en-US"/>
          </a:p>
        </p:txBody>
      </p:sp>
    </p:spTree>
    <p:extLst>
      <p:ext uri="{BB962C8B-B14F-4D97-AF65-F5344CB8AC3E}">
        <p14:creationId xmlns:p14="http://schemas.microsoft.com/office/powerpoint/2010/main" val="2062756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DB81DB-C573-3FBE-68F7-1FF9F53E5F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18332DF-D78B-1D3D-4D3C-1418E660A9F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57784CD-7D01-B187-49D7-CBADE549DF56}"/>
              </a:ext>
            </a:extLst>
          </p:cNvPr>
          <p:cNvSpPr>
            <a:spLocks noGrp="1" noChangeArrowheads="1"/>
          </p:cNvSpPr>
          <p:nvPr>
            <p:ph type="sldNum" sz="quarter" idx="12"/>
          </p:nvPr>
        </p:nvSpPr>
        <p:spPr/>
        <p:txBody>
          <a:bodyPr/>
          <a:lstStyle>
            <a:lvl1pPr>
              <a:defRPr/>
            </a:lvl1pPr>
          </a:lstStyle>
          <a:p>
            <a:pPr>
              <a:defRPr/>
            </a:pPr>
            <a:fld id="{B9417C28-C6DD-4B51-BA57-74B0966F066A}" type="slidenum">
              <a:rPr lang="it-IT" altLang="en-US"/>
              <a:pPr>
                <a:defRPr/>
              </a:pPr>
              <a:t>‹N›</a:t>
            </a:fld>
            <a:endParaRPr lang="it-IT" altLang="en-US"/>
          </a:p>
        </p:txBody>
      </p:sp>
    </p:spTree>
    <p:extLst>
      <p:ext uri="{BB962C8B-B14F-4D97-AF65-F5344CB8AC3E}">
        <p14:creationId xmlns:p14="http://schemas.microsoft.com/office/powerpoint/2010/main" val="12284768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89C5D9-C3CE-8ACF-32B4-8235CF631EB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A3B8DAB-8E97-5F5F-C090-82C7F6BC98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A076342-B9D5-44D0-89C7-EF2439F658B9}"/>
              </a:ext>
            </a:extLst>
          </p:cNvPr>
          <p:cNvSpPr>
            <a:spLocks noGrp="1" noChangeArrowheads="1"/>
          </p:cNvSpPr>
          <p:nvPr>
            <p:ph type="sldNum" sz="quarter" idx="12"/>
          </p:nvPr>
        </p:nvSpPr>
        <p:spPr/>
        <p:txBody>
          <a:bodyPr/>
          <a:lstStyle>
            <a:lvl1pPr>
              <a:defRPr/>
            </a:lvl1pPr>
          </a:lstStyle>
          <a:p>
            <a:pPr>
              <a:defRPr/>
            </a:pPr>
            <a:fld id="{0A7D9BB5-8B72-4196-890C-166FE27236DB}" type="slidenum">
              <a:rPr lang="it-IT" altLang="en-US"/>
              <a:pPr>
                <a:defRPr/>
              </a:pPr>
              <a:t>‹N›</a:t>
            </a:fld>
            <a:endParaRPr lang="it-IT" altLang="en-US"/>
          </a:p>
        </p:txBody>
      </p:sp>
    </p:spTree>
    <p:extLst>
      <p:ext uri="{BB962C8B-B14F-4D97-AF65-F5344CB8AC3E}">
        <p14:creationId xmlns:p14="http://schemas.microsoft.com/office/powerpoint/2010/main" val="2803918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A97F98-B1F6-1316-4889-E17AF0BF905B}"/>
              </a:ext>
            </a:extLst>
          </p:cNvPr>
          <p:cNvSpPr>
            <a:spLocks noGrp="1" noChangeArrowheads="1"/>
          </p:cNvSpPr>
          <p:nvPr>
            <p:ph type="dt" sz="half" idx="10"/>
          </p:nvPr>
        </p:nvSpPr>
        <p:spPr>
          <a:ln/>
        </p:spPr>
        <p:txBody>
          <a:bodyPr/>
          <a:lstStyle>
            <a:lvl1pPr>
              <a:defRPr/>
            </a:lvl1pPr>
          </a:lstStyle>
          <a:p>
            <a:pPr>
              <a:defRPr/>
            </a:pPr>
            <a:fld id="{51106FA8-BDAA-418B-BABB-5324698A18BD}" type="datetime1">
              <a:rPr lang="it-CH"/>
              <a:pPr>
                <a:defRPr/>
              </a:pPr>
              <a:t>25.04.2024</a:t>
            </a:fld>
            <a:endParaRPr lang="it-IT"/>
          </a:p>
        </p:txBody>
      </p:sp>
      <p:sp>
        <p:nvSpPr>
          <p:cNvPr id="4" name="Rectangle 5">
            <a:extLst>
              <a:ext uri="{FF2B5EF4-FFF2-40B4-BE49-F238E27FC236}">
                <a16:creationId xmlns:a16="http://schemas.microsoft.com/office/drawing/2014/main" id="{1C83BF1F-0451-8F0F-D9A3-F99AC562177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0607CC7F-1F39-2461-9584-5A6C77D4979B}"/>
              </a:ext>
            </a:extLst>
          </p:cNvPr>
          <p:cNvSpPr>
            <a:spLocks noGrp="1" noChangeArrowheads="1"/>
          </p:cNvSpPr>
          <p:nvPr>
            <p:ph type="sldNum" sz="quarter" idx="12"/>
          </p:nvPr>
        </p:nvSpPr>
        <p:spPr>
          <a:ln/>
        </p:spPr>
        <p:txBody>
          <a:bodyPr/>
          <a:lstStyle>
            <a:lvl1pPr>
              <a:defRPr/>
            </a:lvl1pPr>
          </a:lstStyle>
          <a:p>
            <a:pPr>
              <a:defRPr/>
            </a:pPr>
            <a:fld id="{EE9B07CF-B971-473C-8DCF-1FFDCCCEA55E}" type="slidenum">
              <a:rPr lang="it-IT" altLang="en-US"/>
              <a:pPr>
                <a:defRPr/>
              </a:pPr>
              <a:t>‹N›</a:t>
            </a:fld>
            <a:endParaRPr lang="it-IT" altLang="en-US"/>
          </a:p>
        </p:txBody>
      </p:sp>
    </p:spTree>
    <p:extLst>
      <p:ext uri="{BB962C8B-B14F-4D97-AF65-F5344CB8AC3E}">
        <p14:creationId xmlns:p14="http://schemas.microsoft.com/office/powerpoint/2010/main" val="40687573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EA7375-B37A-7007-593F-696E420D3E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CDB9734-33C5-AE0E-CA7D-116D93737C6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A7F08DD-F233-1B7C-86C9-D74E8A19177E}"/>
              </a:ext>
            </a:extLst>
          </p:cNvPr>
          <p:cNvSpPr>
            <a:spLocks noGrp="1" noChangeArrowheads="1"/>
          </p:cNvSpPr>
          <p:nvPr>
            <p:ph type="sldNum" sz="quarter" idx="12"/>
          </p:nvPr>
        </p:nvSpPr>
        <p:spPr/>
        <p:txBody>
          <a:bodyPr/>
          <a:lstStyle>
            <a:lvl1pPr>
              <a:defRPr/>
            </a:lvl1pPr>
          </a:lstStyle>
          <a:p>
            <a:pPr>
              <a:defRPr/>
            </a:pPr>
            <a:fld id="{99900953-DCA3-48E4-BF7A-0B81CB792BE9}" type="slidenum">
              <a:rPr lang="it-IT" altLang="en-US"/>
              <a:pPr>
                <a:defRPr/>
              </a:pPr>
              <a:t>‹N›</a:t>
            </a:fld>
            <a:endParaRPr lang="it-IT" altLang="en-US"/>
          </a:p>
        </p:txBody>
      </p:sp>
    </p:spTree>
    <p:extLst>
      <p:ext uri="{BB962C8B-B14F-4D97-AF65-F5344CB8AC3E}">
        <p14:creationId xmlns:p14="http://schemas.microsoft.com/office/powerpoint/2010/main" val="1821862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2A8F2F5-0FD6-BC0D-24AF-CA8C8EC29A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BE5520D-F180-208C-D220-845FC46505A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4B8A72E-5149-3B21-CB9C-5177C09791AA}"/>
              </a:ext>
            </a:extLst>
          </p:cNvPr>
          <p:cNvSpPr>
            <a:spLocks noGrp="1" noChangeArrowheads="1"/>
          </p:cNvSpPr>
          <p:nvPr>
            <p:ph type="sldNum" sz="quarter" idx="12"/>
          </p:nvPr>
        </p:nvSpPr>
        <p:spPr/>
        <p:txBody>
          <a:bodyPr/>
          <a:lstStyle>
            <a:lvl1pPr>
              <a:defRPr/>
            </a:lvl1pPr>
          </a:lstStyle>
          <a:p>
            <a:pPr>
              <a:defRPr/>
            </a:pPr>
            <a:fld id="{24932A1D-9F19-4B51-9243-E29BBE0F0B6B}" type="slidenum">
              <a:rPr lang="it-IT" altLang="en-US"/>
              <a:pPr>
                <a:defRPr/>
              </a:pPr>
              <a:t>‹N›</a:t>
            </a:fld>
            <a:endParaRPr lang="it-IT" altLang="en-US"/>
          </a:p>
        </p:txBody>
      </p:sp>
    </p:spTree>
    <p:extLst>
      <p:ext uri="{BB962C8B-B14F-4D97-AF65-F5344CB8AC3E}">
        <p14:creationId xmlns:p14="http://schemas.microsoft.com/office/powerpoint/2010/main" val="5947167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25B986-307A-166C-AABF-FD270C9DDF2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DC9180A1-FAE5-ADEA-F9DE-F4DA083C138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B634699-53FF-D698-4148-DAC77F3B7A30}"/>
              </a:ext>
            </a:extLst>
          </p:cNvPr>
          <p:cNvSpPr>
            <a:spLocks noGrp="1" noChangeArrowheads="1"/>
          </p:cNvSpPr>
          <p:nvPr>
            <p:ph type="sldNum" sz="quarter" idx="12"/>
          </p:nvPr>
        </p:nvSpPr>
        <p:spPr/>
        <p:txBody>
          <a:bodyPr/>
          <a:lstStyle>
            <a:lvl1pPr>
              <a:defRPr/>
            </a:lvl1pPr>
          </a:lstStyle>
          <a:p>
            <a:pPr>
              <a:defRPr/>
            </a:pPr>
            <a:fld id="{EE4C2FC4-0FDC-4800-97AB-A4503D45526E}" type="slidenum">
              <a:rPr lang="it-IT" altLang="en-US"/>
              <a:pPr>
                <a:defRPr/>
              </a:pPr>
              <a:t>‹N›</a:t>
            </a:fld>
            <a:endParaRPr lang="it-IT" altLang="en-US"/>
          </a:p>
        </p:txBody>
      </p:sp>
    </p:spTree>
    <p:extLst>
      <p:ext uri="{BB962C8B-B14F-4D97-AF65-F5344CB8AC3E}">
        <p14:creationId xmlns:p14="http://schemas.microsoft.com/office/powerpoint/2010/main" val="177172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38363A5-4CF7-DFBA-ACF9-0B64CA57EC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AAFC453-1C83-C622-C68E-EF632D370D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453A9BA-3D9D-88E9-11A8-2A4360D5AFF5}"/>
              </a:ext>
            </a:extLst>
          </p:cNvPr>
          <p:cNvSpPr>
            <a:spLocks noGrp="1" noChangeArrowheads="1"/>
          </p:cNvSpPr>
          <p:nvPr>
            <p:ph type="sldNum" sz="quarter" idx="12"/>
          </p:nvPr>
        </p:nvSpPr>
        <p:spPr/>
        <p:txBody>
          <a:bodyPr/>
          <a:lstStyle>
            <a:lvl1pPr>
              <a:defRPr/>
            </a:lvl1pPr>
          </a:lstStyle>
          <a:p>
            <a:pPr>
              <a:defRPr/>
            </a:pPr>
            <a:fld id="{FCD98A50-85A2-4C93-88A8-2F1364DAB242}" type="slidenum">
              <a:rPr lang="it-IT" altLang="en-US"/>
              <a:pPr>
                <a:defRPr/>
              </a:pPr>
              <a:t>‹N›</a:t>
            </a:fld>
            <a:endParaRPr lang="it-IT" altLang="en-US"/>
          </a:p>
        </p:txBody>
      </p:sp>
    </p:spTree>
    <p:extLst>
      <p:ext uri="{BB962C8B-B14F-4D97-AF65-F5344CB8AC3E}">
        <p14:creationId xmlns:p14="http://schemas.microsoft.com/office/powerpoint/2010/main" val="23756597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0C016F5-CC2C-1689-CA78-EB3A5C29F61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C1EE689-C80A-E6DE-B9DA-470F7F216A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E48A7D8-51AA-5F06-BB81-B71D2E82B467}"/>
              </a:ext>
            </a:extLst>
          </p:cNvPr>
          <p:cNvSpPr>
            <a:spLocks noGrp="1" noChangeArrowheads="1"/>
          </p:cNvSpPr>
          <p:nvPr>
            <p:ph type="sldNum" sz="quarter" idx="12"/>
          </p:nvPr>
        </p:nvSpPr>
        <p:spPr/>
        <p:txBody>
          <a:bodyPr/>
          <a:lstStyle>
            <a:lvl1pPr>
              <a:defRPr/>
            </a:lvl1pPr>
          </a:lstStyle>
          <a:p>
            <a:pPr>
              <a:defRPr/>
            </a:pPr>
            <a:fld id="{A04FFFAA-5693-4635-972A-F2EE0AD65457}" type="slidenum">
              <a:rPr lang="it-IT" altLang="en-US"/>
              <a:pPr>
                <a:defRPr/>
              </a:pPr>
              <a:t>‹N›</a:t>
            </a:fld>
            <a:endParaRPr lang="it-IT" altLang="en-US"/>
          </a:p>
        </p:txBody>
      </p:sp>
    </p:spTree>
    <p:extLst>
      <p:ext uri="{BB962C8B-B14F-4D97-AF65-F5344CB8AC3E}">
        <p14:creationId xmlns:p14="http://schemas.microsoft.com/office/powerpoint/2010/main" val="27732788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7174823-F730-4FFB-075D-302652E0A9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FED4FDB-949F-4829-8BD5-CF2C5F24995B}" type="datetime1">
              <a:rPr lang="it-CH"/>
              <a:pPr>
                <a:defRPr/>
              </a:pPr>
              <a:t>25.04.2024</a:t>
            </a:fld>
            <a:endParaRPr lang="it-IT"/>
          </a:p>
        </p:txBody>
      </p:sp>
      <p:sp>
        <p:nvSpPr>
          <p:cNvPr id="7" name="Rectangle 5">
            <a:extLst>
              <a:ext uri="{FF2B5EF4-FFF2-40B4-BE49-F238E27FC236}">
                <a16:creationId xmlns:a16="http://schemas.microsoft.com/office/drawing/2014/main" id="{60F35CDA-2530-0A38-3DB5-F3A746C92C4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DB5814F-4647-D425-7F0C-8ADB542F2FF0}"/>
              </a:ext>
            </a:extLst>
          </p:cNvPr>
          <p:cNvSpPr>
            <a:spLocks noGrp="1" noChangeArrowheads="1"/>
          </p:cNvSpPr>
          <p:nvPr>
            <p:ph type="sldNum" sz="quarter" idx="12"/>
          </p:nvPr>
        </p:nvSpPr>
        <p:spPr/>
        <p:txBody>
          <a:bodyPr/>
          <a:lstStyle>
            <a:lvl1pPr>
              <a:defRPr/>
            </a:lvl1pPr>
          </a:lstStyle>
          <a:p>
            <a:pPr>
              <a:defRPr/>
            </a:pPr>
            <a:fld id="{9CEBB1A9-F9C5-46B9-ABE3-1B40CAA0BC77}" type="slidenum">
              <a:rPr lang="it-IT" altLang="en-US"/>
              <a:pPr>
                <a:defRPr/>
              </a:pPr>
              <a:t>‹N›</a:t>
            </a:fld>
            <a:endParaRPr lang="it-IT" altLang="en-US"/>
          </a:p>
        </p:txBody>
      </p:sp>
    </p:spTree>
    <p:extLst>
      <p:ext uri="{BB962C8B-B14F-4D97-AF65-F5344CB8AC3E}">
        <p14:creationId xmlns:p14="http://schemas.microsoft.com/office/powerpoint/2010/main" val="10853051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64AFBC3-F063-97F9-A708-001FA2CF5D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E1358A4-D5C7-4B96-B2E7-F580886E66C9}" type="datetime1">
              <a:rPr lang="it-CH"/>
              <a:pPr>
                <a:defRPr/>
              </a:pPr>
              <a:t>25.04.2024</a:t>
            </a:fld>
            <a:endParaRPr lang="it-IT"/>
          </a:p>
        </p:txBody>
      </p:sp>
      <p:sp>
        <p:nvSpPr>
          <p:cNvPr id="6" name="Rectangle 5">
            <a:extLst>
              <a:ext uri="{FF2B5EF4-FFF2-40B4-BE49-F238E27FC236}">
                <a16:creationId xmlns:a16="http://schemas.microsoft.com/office/drawing/2014/main" id="{1EC47FE3-8000-E2DD-08BF-62524644E2F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1A02C82-931D-2866-BE22-9166F8ACC2FE}"/>
              </a:ext>
            </a:extLst>
          </p:cNvPr>
          <p:cNvSpPr>
            <a:spLocks noGrp="1" noChangeArrowheads="1"/>
          </p:cNvSpPr>
          <p:nvPr>
            <p:ph type="sldNum" sz="quarter" idx="12"/>
          </p:nvPr>
        </p:nvSpPr>
        <p:spPr/>
        <p:txBody>
          <a:bodyPr/>
          <a:lstStyle>
            <a:lvl1pPr>
              <a:defRPr/>
            </a:lvl1pPr>
          </a:lstStyle>
          <a:p>
            <a:pPr>
              <a:defRPr/>
            </a:pPr>
            <a:fld id="{BEB7C0B0-3731-4227-80A7-45BA968C3A64}" type="slidenum">
              <a:rPr lang="it-IT" altLang="en-US"/>
              <a:pPr>
                <a:defRPr/>
              </a:pPr>
              <a:t>‹N›</a:t>
            </a:fld>
            <a:endParaRPr lang="it-IT" altLang="en-US"/>
          </a:p>
        </p:txBody>
      </p:sp>
    </p:spTree>
    <p:extLst>
      <p:ext uri="{BB962C8B-B14F-4D97-AF65-F5344CB8AC3E}">
        <p14:creationId xmlns:p14="http://schemas.microsoft.com/office/powerpoint/2010/main" val="40492050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30D818F-485B-DBC4-55BB-F867EC3E7F6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BAD13F5-9148-DA27-E863-E3113C41025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8B3F1D7-BFDD-4370-1A6B-92E76495DD63}"/>
              </a:ext>
            </a:extLst>
          </p:cNvPr>
          <p:cNvSpPr>
            <a:spLocks noGrp="1" noChangeArrowheads="1"/>
          </p:cNvSpPr>
          <p:nvPr>
            <p:ph type="sldNum" sz="quarter" idx="12"/>
          </p:nvPr>
        </p:nvSpPr>
        <p:spPr/>
        <p:txBody>
          <a:bodyPr/>
          <a:lstStyle>
            <a:lvl1pPr>
              <a:defRPr/>
            </a:lvl1pPr>
          </a:lstStyle>
          <a:p>
            <a:pPr>
              <a:defRPr/>
            </a:pPr>
            <a:fld id="{01D57290-EFAE-4E90-9A68-B45A41C30D49}" type="slidenum">
              <a:rPr lang="it-IT" altLang="en-US"/>
              <a:pPr>
                <a:defRPr/>
              </a:pPr>
              <a:t>‹N›</a:t>
            </a:fld>
            <a:endParaRPr lang="it-IT" altLang="en-US"/>
          </a:p>
        </p:txBody>
      </p:sp>
    </p:spTree>
    <p:extLst>
      <p:ext uri="{BB962C8B-B14F-4D97-AF65-F5344CB8AC3E}">
        <p14:creationId xmlns:p14="http://schemas.microsoft.com/office/powerpoint/2010/main" val="42625286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9B7E9D-0C4D-E37E-456B-73F516636CF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A0F1E5A-97E0-3095-3A33-D77256CFAE3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2C6753A-0622-9C52-96D9-79C639BA9CE4}"/>
              </a:ext>
            </a:extLst>
          </p:cNvPr>
          <p:cNvSpPr>
            <a:spLocks noGrp="1" noChangeArrowheads="1"/>
          </p:cNvSpPr>
          <p:nvPr>
            <p:ph type="sldNum" sz="quarter" idx="12"/>
          </p:nvPr>
        </p:nvSpPr>
        <p:spPr/>
        <p:txBody>
          <a:bodyPr/>
          <a:lstStyle>
            <a:lvl1pPr>
              <a:defRPr/>
            </a:lvl1pPr>
          </a:lstStyle>
          <a:p>
            <a:pPr>
              <a:defRPr/>
            </a:pPr>
            <a:fld id="{476C35C1-161B-4C4A-803C-F3332A961B9F}" type="slidenum">
              <a:rPr lang="it-IT" altLang="en-US"/>
              <a:pPr>
                <a:defRPr/>
              </a:pPr>
              <a:t>‹N›</a:t>
            </a:fld>
            <a:endParaRPr lang="it-IT" altLang="en-US"/>
          </a:p>
        </p:txBody>
      </p:sp>
    </p:spTree>
    <p:extLst>
      <p:ext uri="{BB962C8B-B14F-4D97-AF65-F5344CB8AC3E}">
        <p14:creationId xmlns:p14="http://schemas.microsoft.com/office/powerpoint/2010/main" val="41885914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96B1CF-DECA-11C4-C9C2-A6C3AF846D0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316A981-D1FF-9C4B-3BE2-880606E7C47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045146B-A0F8-BA98-E85A-2D9F98792FE9}"/>
              </a:ext>
            </a:extLst>
          </p:cNvPr>
          <p:cNvSpPr>
            <a:spLocks noGrp="1" noChangeArrowheads="1"/>
          </p:cNvSpPr>
          <p:nvPr>
            <p:ph type="sldNum" sz="quarter" idx="12"/>
          </p:nvPr>
        </p:nvSpPr>
        <p:spPr/>
        <p:txBody>
          <a:bodyPr/>
          <a:lstStyle>
            <a:lvl1pPr>
              <a:defRPr/>
            </a:lvl1pPr>
          </a:lstStyle>
          <a:p>
            <a:pPr>
              <a:defRPr/>
            </a:pPr>
            <a:fld id="{AAD0E406-0E96-47A6-8BAF-C7CB5B629807}" type="slidenum">
              <a:rPr lang="it-IT" altLang="en-US"/>
              <a:pPr>
                <a:defRPr/>
              </a:pPr>
              <a:t>‹N›</a:t>
            </a:fld>
            <a:endParaRPr lang="it-IT" altLang="en-US"/>
          </a:p>
        </p:txBody>
      </p:sp>
    </p:spTree>
    <p:extLst>
      <p:ext uri="{BB962C8B-B14F-4D97-AF65-F5344CB8AC3E}">
        <p14:creationId xmlns:p14="http://schemas.microsoft.com/office/powerpoint/2010/main" val="154597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7055CD-EBB0-50E3-D21C-5CF2CFFA9796}"/>
              </a:ext>
            </a:extLst>
          </p:cNvPr>
          <p:cNvSpPr>
            <a:spLocks noGrp="1" noChangeArrowheads="1"/>
          </p:cNvSpPr>
          <p:nvPr>
            <p:ph type="dt" sz="half" idx="10"/>
          </p:nvPr>
        </p:nvSpPr>
        <p:spPr>
          <a:ln/>
        </p:spPr>
        <p:txBody>
          <a:bodyPr/>
          <a:lstStyle>
            <a:lvl1pPr>
              <a:defRPr/>
            </a:lvl1pPr>
          </a:lstStyle>
          <a:p>
            <a:pPr>
              <a:defRPr/>
            </a:pPr>
            <a:fld id="{62FCCD93-13F8-4A0D-906D-F6BA4EBC5341}" type="datetime1">
              <a:rPr lang="it-CH"/>
              <a:pPr>
                <a:defRPr/>
              </a:pPr>
              <a:t>25.04.2024</a:t>
            </a:fld>
            <a:endParaRPr lang="it-IT"/>
          </a:p>
        </p:txBody>
      </p:sp>
      <p:sp>
        <p:nvSpPr>
          <p:cNvPr id="3" name="Rectangle 5">
            <a:extLst>
              <a:ext uri="{FF2B5EF4-FFF2-40B4-BE49-F238E27FC236}">
                <a16:creationId xmlns:a16="http://schemas.microsoft.com/office/drawing/2014/main" id="{570F479B-02C8-1BDD-8A4E-0E0582009E9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8CAC4935-C52A-9B2B-72AE-F31133EE1B79}"/>
              </a:ext>
            </a:extLst>
          </p:cNvPr>
          <p:cNvSpPr>
            <a:spLocks noGrp="1" noChangeArrowheads="1"/>
          </p:cNvSpPr>
          <p:nvPr>
            <p:ph type="sldNum" sz="quarter" idx="12"/>
          </p:nvPr>
        </p:nvSpPr>
        <p:spPr>
          <a:ln/>
        </p:spPr>
        <p:txBody>
          <a:bodyPr/>
          <a:lstStyle>
            <a:lvl1pPr>
              <a:defRPr/>
            </a:lvl1pPr>
          </a:lstStyle>
          <a:p>
            <a:pPr>
              <a:defRPr/>
            </a:pPr>
            <a:fld id="{6AD7AB28-EB96-40D0-86B6-8425AC2C6F6D}" type="slidenum">
              <a:rPr lang="it-IT" altLang="en-US"/>
              <a:pPr>
                <a:defRPr/>
              </a:pPr>
              <a:t>‹N›</a:t>
            </a:fld>
            <a:endParaRPr lang="it-IT" altLang="en-US"/>
          </a:p>
        </p:txBody>
      </p:sp>
    </p:spTree>
    <p:extLst>
      <p:ext uri="{BB962C8B-B14F-4D97-AF65-F5344CB8AC3E}">
        <p14:creationId xmlns:p14="http://schemas.microsoft.com/office/powerpoint/2010/main" val="21212437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54C447-359A-C52F-A74A-601E9E7F7A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EDE469C-104E-A234-6828-909085D8072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CACBC4F-BEB0-FEE6-81FB-444FF0E36230}"/>
              </a:ext>
            </a:extLst>
          </p:cNvPr>
          <p:cNvSpPr>
            <a:spLocks noGrp="1" noChangeArrowheads="1"/>
          </p:cNvSpPr>
          <p:nvPr>
            <p:ph type="sldNum" sz="quarter" idx="12"/>
          </p:nvPr>
        </p:nvSpPr>
        <p:spPr/>
        <p:txBody>
          <a:bodyPr/>
          <a:lstStyle>
            <a:lvl1pPr>
              <a:defRPr/>
            </a:lvl1pPr>
          </a:lstStyle>
          <a:p>
            <a:pPr>
              <a:defRPr/>
            </a:pPr>
            <a:fld id="{083DBA87-A856-4697-BA22-4C124D7FE6B2}" type="slidenum">
              <a:rPr lang="it-IT" altLang="en-US"/>
              <a:pPr>
                <a:defRPr/>
              </a:pPr>
              <a:t>‹N›</a:t>
            </a:fld>
            <a:endParaRPr lang="it-IT" altLang="en-US"/>
          </a:p>
        </p:txBody>
      </p:sp>
    </p:spTree>
    <p:extLst>
      <p:ext uri="{BB962C8B-B14F-4D97-AF65-F5344CB8AC3E}">
        <p14:creationId xmlns:p14="http://schemas.microsoft.com/office/powerpoint/2010/main" val="36303628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14E6FB5-366F-B45E-6D6A-AF3DD39B58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D5A1121C-3449-1CE3-9A0D-0E72B4413A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35DBD03-780E-D379-8D8E-88D3D9DDD0FB}"/>
              </a:ext>
            </a:extLst>
          </p:cNvPr>
          <p:cNvSpPr>
            <a:spLocks noGrp="1" noChangeArrowheads="1"/>
          </p:cNvSpPr>
          <p:nvPr>
            <p:ph type="sldNum" sz="quarter" idx="12"/>
          </p:nvPr>
        </p:nvSpPr>
        <p:spPr/>
        <p:txBody>
          <a:bodyPr/>
          <a:lstStyle>
            <a:lvl1pPr>
              <a:defRPr/>
            </a:lvl1pPr>
          </a:lstStyle>
          <a:p>
            <a:pPr>
              <a:defRPr/>
            </a:pPr>
            <a:fld id="{0ADE2EAD-BABA-49AF-9409-FE3FAABB6BD0}" type="slidenum">
              <a:rPr lang="it-IT" altLang="en-US"/>
              <a:pPr>
                <a:defRPr/>
              </a:pPr>
              <a:t>‹N›</a:t>
            </a:fld>
            <a:endParaRPr lang="it-IT" altLang="en-US"/>
          </a:p>
        </p:txBody>
      </p:sp>
    </p:spTree>
    <p:extLst>
      <p:ext uri="{BB962C8B-B14F-4D97-AF65-F5344CB8AC3E}">
        <p14:creationId xmlns:p14="http://schemas.microsoft.com/office/powerpoint/2010/main" val="27054294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D10808-6F37-AFCD-FBC5-5ED442D7FD0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9215373-5403-FF99-F238-AD9EC9AA63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5449389-BF3A-BAD8-732C-7E6AE9BA9A09}"/>
              </a:ext>
            </a:extLst>
          </p:cNvPr>
          <p:cNvSpPr>
            <a:spLocks noGrp="1" noChangeArrowheads="1"/>
          </p:cNvSpPr>
          <p:nvPr>
            <p:ph type="sldNum" sz="quarter" idx="12"/>
          </p:nvPr>
        </p:nvSpPr>
        <p:spPr/>
        <p:txBody>
          <a:bodyPr/>
          <a:lstStyle>
            <a:lvl1pPr>
              <a:defRPr/>
            </a:lvl1pPr>
          </a:lstStyle>
          <a:p>
            <a:pPr>
              <a:defRPr/>
            </a:pPr>
            <a:fld id="{5C19B184-1648-4B35-8839-E6730935F3AE}" type="slidenum">
              <a:rPr lang="it-IT" altLang="en-US"/>
              <a:pPr>
                <a:defRPr/>
              </a:pPr>
              <a:t>‹N›</a:t>
            </a:fld>
            <a:endParaRPr lang="it-IT" altLang="en-US"/>
          </a:p>
        </p:txBody>
      </p:sp>
    </p:spTree>
    <p:extLst>
      <p:ext uri="{BB962C8B-B14F-4D97-AF65-F5344CB8AC3E}">
        <p14:creationId xmlns:p14="http://schemas.microsoft.com/office/powerpoint/2010/main" val="17545282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4C8B8E-7EE0-78CE-13C3-B2A3FC25E4F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D7D2D65F-6174-08C7-257E-DCED420FD43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24389AF8-21E7-7F94-7001-1F9442F139A8}"/>
              </a:ext>
            </a:extLst>
          </p:cNvPr>
          <p:cNvSpPr>
            <a:spLocks noGrp="1" noChangeArrowheads="1"/>
          </p:cNvSpPr>
          <p:nvPr>
            <p:ph type="sldNum" sz="quarter" idx="12"/>
          </p:nvPr>
        </p:nvSpPr>
        <p:spPr/>
        <p:txBody>
          <a:bodyPr/>
          <a:lstStyle>
            <a:lvl1pPr>
              <a:defRPr/>
            </a:lvl1pPr>
          </a:lstStyle>
          <a:p>
            <a:pPr>
              <a:defRPr/>
            </a:pPr>
            <a:fld id="{B0C3959A-4D50-4051-86B2-D5021FB5A31A}" type="slidenum">
              <a:rPr lang="it-IT" altLang="en-US"/>
              <a:pPr>
                <a:defRPr/>
              </a:pPr>
              <a:t>‹N›</a:t>
            </a:fld>
            <a:endParaRPr lang="it-IT" altLang="en-US"/>
          </a:p>
        </p:txBody>
      </p:sp>
    </p:spTree>
    <p:extLst>
      <p:ext uri="{BB962C8B-B14F-4D97-AF65-F5344CB8AC3E}">
        <p14:creationId xmlns:p14="http://schemas.microsoft.com/office/powerpoint/2010/main" val="25483078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E5FEB9-2655-5602-C799-F192A340E3D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0DDCD6B-3F5E-D324-5F45-FC7097F6D44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4ED8574-FF55-5146-C523-E8BD50FFC61D}"/>
              </a:ext>
            </a:extLst>
          </p:cNvPr>
          <p:cNvSpPr>
            <a:spLocks noGrp="1" noChangeArrowheads="1"/>
          </p:cNvSpPr>
          <p:nvPr>
            <p:ph type="sldNum" sz="quarter" idx="12"/>
          </p:nvPr>
        </p:nvSpPr>
        <p:spPr/>
        <p:txBody>
          <a:bodyPr/>
          <a:lstStyle>
            <a:lvl1pPr>
              <a:defRPr/>
            </a:lvl1pPr>
          </a:lstStyle>
          <a:p>
            <a:pPr>
              <a:defRPr/>
            </a:pPr>
            <a:fld id="{700C1BBA-5F60-4A11-80EF-2539273DECB6}" type="slidenum">
              <a:rPr lang="it-IT" altLang="en-US"/>
              <a:pPr>
                <a:defRPr/>
              </a:pPr>
              <a:t>‹N›</a:t>
            </a:fld>
            <a:endParaRPr lang="it-IT" altLang="en-US"/>
          </a:p>
        </p:txBody>
      </p:sp>
    </p:spTree>
    <p:extLst>
      <p:ext uri="{BB962C8B-B14F-4D97-AF65-F5344CB8AC3E}">
        <p14:creationId xmlns:p14="http://schemas.microsoft.com/office/powerpoint/2010/main" val="20442497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E7BC98-C85C-9F28-47B1-5658FDAF1F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280C00D-2AAF-9F1D-E40A-28C2C4B643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CE128AD-CD1A-CA3E-FCA0-5AAFD4CD573B}"/>
              </a:ext>
            </a:extLst>
          </p:cNvPr>
          <p:cNvSpPr>
            <a:spLocks noGrp="1" noChangeArrowheads="1"/>
          </p:cNvSpPr>
          <p:nvPr>
            <p:ph type="sldNum" sz="quarter" idx="12"/>
          </p:nvPr>
        </p:nvSpPr>
        <p:spPr/>
        <p:txBody>
          <a:bodyPr/>
          <a:lstStyle>
            <a:lvl1pPr>
              <a:defRPr/>
            </a:lvl1pPr>
          </a:lstStyle>
          <a:p>
            <a:pPr>
              <a:defRPr/>
            </a:pPr>
            <a:fld id="{C9BFAB9D-8103-448F-9D0E-6208432FE9EA}" type="slidenum">
              <a:rPr lang="it-IT" altLang="en-US"/>
              <a:pPr>
                <a:defRPr/>
              </a:pPr>
              <a:t>‹N›</a:t>
            </a:fld>
            <a:endParaRPr lang="it-IT" altLang="en-US"/>
          </a:p>
        </p:txBody>
      </p:sp>
    </p:spTree>
    <p:extLst>
      <p:ext uri="{BB962C8B-B14F-4D97-AF65-F5344CB8AC3E}">
        <p14:creationId xmlns:p14="http://schemas.microsoft.com/office/powerpoint/2010/main" val="2235306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13D657-3FCC-7C5E-97BE-16592F0C08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8BE76AA-39B7-D36A-0939-9E219B57282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F6F3641-2E0B-8D5D-BDB7-448C4511DBFF}"/>
              </a:ext>
            </a:extLst>
          </p:cNvPr>
          <p:cNvSpPr>
            <a:spLocks noGrp="1" noChangeArrowheads="1"/>
          </p:cNvSpPr>
          <p:nvPr>
            <p:ph type="sldNum" sz="quarter" idx="12"/>
          </p:nvPr>
        </p:nvSpPr>
        <p:spPr/>
        <p:txBody>
          <a:bodyPr/>
          <a:lstStyle>
            <a:lvl1pPr>
              <a:defRPr/>
            </a:lvl1pPr>
          </a:lstStyle>
          <a:p>
            <a:pPr>
              <a:defRPr/>
            </a:pPr>
            <a:fld id="{038E8E49-9302-4AAF-B0A2-E00CBF1ACF07}" type="slidenum">
              <a:rPr lang="it-IT" altLang="en-US"/>
              <a:pPr>
                <a:defRPr/>
              </a:pPr>
              <a:t>‹N›</a:t>
            </a:fld>
            <a:endParaRPr lang="it-IT" altLang="en-US"/>
          </a:p>
        </p:txBody>
      </p:sp>
    </p:spTree>
    <p:extLst>
      <p:ext uri="{BB962C8B-B14F-4D97-AF65-F5344CB8AC3E}">
        <p14:creationId xmlns:p14="http://schemas.microsoft.com/office/powerpoint/2010/main" val="9483441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15B13-AD28-B5A5-220A-DEDD5DB529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2813253-F0D2-781C-3097-58BBF9A2BE6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C09A77F-4DD8-7D49-02C3-F9A10BF6716B}"/>
              </a:ext>
            </a:extLst>
          </p:cNvPr>
          <p:cNvSpPr>
            <a:spLocks noGrp="1" noChangeArrowheads="1"/>
          </p:cNvSpPr>
          <p:nvPr>
            <p:ph type="sldNum" sz="quarter" idx="12"/>
          </p:nvPr>
        </p:nvSpPr>
        <p:spPr/>
        <p:txBody>
          <a:bodyPr/>
          <a:lstStyle>
            <a:lvl1pPr>
              <a:defRPr/>
            </a:lvl1pPr>
          </a:lstStyle>
          <a:p>
            <a:pPr>
              <a:defRPr/>
            </a:pPr>
            <a:fld id="{2E09164F-55DA-4A6F-A14B-54C85C33BEBE}" type="slidenum">
              <a:rPr lang="it-IT" altLang="en-US"/>
              <a:pPr>
                <a:defRPr/>
              </a:pPr>
              <a:t>‹N›</a:t>
            </a:fld>
            <a:endParaRPr lang="it-IT" altLang="en-US"/>
          </a:p>
        </p:txBody>
      </p:sp>
    </p:spTree>
    <p:extLst>
      <p:ext uri="{BB962C8B-B14F-4D97-AF65-F5344CB8AC3E}">
        <p14:creationId xmlns:p14="http://schemas.microsoft.com/office/powerpoint/2010/main" val="39355159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19C2F9-BB4A-E979-4C9C-CCF2EBADC1B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4739217-3766-CCA8-6A56-5A91D0027B7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3680927-EFE2-C0BC-C46F-21B73905C6D5}"/>
              </a:ext>
            </a:extLst>
          </p:cNvPr>
          <p:cNvSpPr>
            <a:spLocks noGrp="1" noChangeArrowheads="1"/>
          </p:cNvSpPr>
          <p:nvPr>
            <p:ph type="sldNum" sz="quarter" idx="12"/>
          </p:nvPr>
        </p:nvSpPr>
        <p:spPr/>
        <p:txBody>
          <a:bodyPr/>
          <a:lstStyle>
            <a:lvl1pPr>
              <a:defRPr/>
            </a:lvl1pPr>
          </a:lstStyle>
          <a:p>
            <a:pPr>
              <a:defRPr/>
            </a:pPr>
            <a:fld id="{AB680930-13B0-4F22-B196-460A79E9393F}" type="slidenum">
              <a:rPr lang="it-IT" altLang="en-US"/>
              <a:pPr>
                <a:defRPr/>
              </a:pPr>
              <a:t>‹N›</a:t>
            </a:fld>
            <a:endParaRPr lang="it-IT" altLang="en-US"/>
          </a:p>
        </p:txBody>
      </p:sp>
    </p:spTree>
    <p:extLst>
      <p:ext uri="{BB962C8B-B14F-4D97-AF65-F5344CB8AC3E}">
        <p14:creationId xmlns:p14="http://schemas.microsoft.com/office/powerpoint/2010/main" val="20568276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9F754A-3BC7-FDE4-0EA1-A9BBDF867A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5F2FB7D-DCAC-B31E-BCDC-6EDE6974E7D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E3877A3-0E5C-7B8D-F488-D4D566B61A5B}"/>
              </a:ext>
            </a:extLst>
          </p:cNvPr>
          <p:cNvSpPr>
            <a:spLocks noGrp="1" noChangeArrowheads="1"/>
          </p:cNvSpPr>
          <p:nvPr>
            <p:ph type="sldNum" sz="quarter" idx="12"/>
          </p:nvPr>
        </p:nvSpPr>
        <p:spPr/>
        <p:txBody>
          <a:bodyPr/>
          <a:lstStyle>
            <a:lvl1pPr>
              <a:defRPr/>
            </a:lvl1pPr>
          </a:lstStyle>
          <a:p>
            <a:pPr>
              <a:defRPr/>
            </a:pPr>
            <a:fld id="{0556F0BD-3657-4CF0-9F0E-2249C134C24C}" type="slidenum">
              <a:rPr lang="it-IT" altLang="en-US"/>
              <a:pPr>
                <a:defRPr/>
              </a:pPr>
              <a:t>‹N›</a:t>
            </a:fld>
            <a:endParaRPr lang="it-IT" altLang="en-US"/>
          </a:p>
        </p:txBody>
      </p:sp>
    </p:spTree>
    <p:extLst>
      <p:ext uri="{BB962C8B-B14F-4D97-AF65-F5344CB8AC3E}">
        <p14:creationId xmlns:p14="http://schemas.microsoft.com/office/powerpoint/2010/main" val="318374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617C861-2EB4-878F-9321-57DBE6A86970}"/>
              </a:ext>
            </a:extLst>
          </p:cNvPr>
          <p:cNvSpPr>
            <a:spLocks noGrp="1" noChangeArrowheads="1"/>
          </p:cNvSpPr>
          <p:nvPr>
            <p:ph type="dt" sz="half" idx="10"/>
          </p:nvPr>
        </p:nvSpPr>
        <p:spPr>
          <a:ln/>
        </p:spPr>
        <p:txBody>
          <a:bodyPr/>
          <a:lstStyle>
            <a:lvl1pPr>
              <a:defRPr/>
            </a:lvl1pPr>
          </a:lstStyle>
          <a:p>
            <a:pPr>
              <a:defRPr/>
            </a:pPr>
            <a:fld id="{97A50968-EC6C-4A65-AD44-4E0A4258CDD8}" type="datetime1">
              <a:rPr lang="it-CH"/>
              <a:pPr>
                <a:defRPr/>
              </a:pPr>
              <a:t>25.04.2024</a:t>
            </a:fld>
            <a:endParaRPr lang="it-IT"/>
          </a:p>
        </p:txBody>
      </p:sp>
      <p:sp>
        <p:nvSpPr>
          <p:cNvPr id="6" name="Rectangle 5">
            <a:extLst>
              <a:ext uri="{FF2B5EF4-FFF2-40B4-BE49-F238E27FC236}">
                <a16:creationId xmlns:a16="http://schemas.microsoft.com/office/drawing/2014/main" id="{1BADBD98-CD2F-9499-AA65-1A47100AE6A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15376A3-C379-06ED-54C9-F5A45A74E0A6}"/>
              </a:ext>
            </a:extLst>
          </p:cNvPr>
          <p:cNvSpPr>
            <a:spLocks noGrp="1" noChangeArrowheads="1"/>
          </p:cNvSpPr>
          <p:nvPr>
            <p:ph type="sldNum" sz="quarter" idx="12"/>
          </p:nvPr>
        </p:nvSpPr>
        <p:spPr>
          <a:ln/>
        </p:spPr>
        <p:txBody>
          <a:bodyPr/>
          <a:lstStyle>
            <a:lvl1pPr>
              <a:defRPr/>
            </a:lvl1pPr>
          </a:lstStyle>
          <a:p>
            <a:pPr>
              <a:defRPr/>
            </a:pPr>
            <a:fld id="{8EFF824B-A261-4A62-AD3A-75A5C9E8C16F}" type="slidenum">
              <a:rPr lang="it-IT" altLang="en-US"/>
              <a:pPr>
                <a:defRPr/>
              </a:pPr>
              <a:t>‹N›</a:t>
            </a:fld>
            <a:endParaRPr lang="it-IT" altLang="en-US"/>
          </a:p>
        </p:txBody>
      </p:sp>
    </p:spTree>
    <p:extLst>
      <p:ext uri="{BB962C8B-B14F-4D97-AF65-F5344CB8AC3E}">
        <p14:creationId xmlns:p14="http://schemas.microsoft.com/office/powerpoint/2010/main" val="13716708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49B69F-08B6-FF80-1E39-BC85566C7D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D91BCD5-1464-0C02-320B-86255204E05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56FEEC8-9E2B-C6FB-FB84-86D08A722B7B}"/>
              </a:ext>
            </a:extLst>
          </p:cNvPr>
          <p:cNvSpPr>
            <a:spLocks noGrp="1" noChangeArrowheads="1"/>
          </p:cNvSpPr>
          <p:nvPr>
            <p:ph type="sldNum" sz="quarter" idx="12"/>
          </p:nvPr>
        </p:nvSpPr>
        <p:spPr/>
        <p:txBody>
          <a:bodyPr/>
          <a:lstStyle>
            <a:lvl1pPr>
              <a:defRPr/>
            </a:lvl1pPr>
          </a:lstStyle>
          <a:p>
            <a:pPr>
              <a:defRPr/>
            </a:pPr>
            <a:fld id="{422A87C3-31D4-4FAD-ADEF-CB1FC2B5F988}" type="slidenum">
              <a:rPr lang="it-IT" altLang="en-US"/>
              <a:pPr>
                <a:defRPr/>
              </a:pPr>
              <a:t>‹N›</a:t>
            </a:fld>
            <a:endParaRPr lang="it-IT" altLang="en-US"/>
          </a:p>
        </p:txBody>
      </p:sp>
    </p:spTree>
    <p:extLst>
      <p:ext uri="{BB962C8B-B14F-4D97-AF65-F5344CB8AC3E}">
        <p14:creationId xmlns:p14="http://schemas.microsoft.com/office/powerpoint/2010/main" val="222675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14B70CC-E160-14ED-69F9-C5E19F8782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8E15836-1FE6-BFD1-BCBD-25477002E09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FE73162-7BAC-A622-E3E8-C5F3FDBD848E}"/>
              </a:ext>
            </a:extLst>
          </p:cNvPr>
          <p:cNvSpPr>
            <a:spLocks noGrp="1" noChangeArrowheads="1"/>
          </p:cNvSpPr>
          <p:nvPr>
            <p:ph type="sldNum" sz="quarter" idx="12"/>
          </p:nvPr>
        </p:nvSpPr>
        <p:spPr/>
        <p:txBody>
          <a:bodyPr/>
          <a:lstStyle>
            <a:lvl1pPr>
              <a:defRPr/>
            </a:lvl1pPr>
          </a:lstStyle>
          <a:p>
            <a:pPr>
              <a:defRPr/>
            </a:pPr>
            <a:fld id="{67B229F2-7D53-4EA9-B2B8-D18DCCD9172A}" type="slidenum">
              <a:rPr lang="it-IT" altLang="en-US"/>
              <a:pPr>
                <a:defRPr/>
              </a:pPr>
              <a:t>‹N›</a:t>
            </a:fld>
            <a:endParaRPr lang="it-IT" altLang="en-US"/>
          </a:p>
        </p:txBody>
      </p:sp>
    </p:spTree>
    <p:extLst>
      <p:ext uri="{BB962C8B-B14F-4D97-AF65-F5344CB8AC3E}">
        <p14:creationId xmlns:p14="http://schemas.microsoft.com/office/powerpoint/2010/main" val="26938102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4BD7AB6-4EFB-5054-4738-27886455D0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4998BE1-77C6-157A-E956-5D79E2AA309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733D47A-4454-5A80-4461-B9729DF0C59E}"/>
              </a:ext>
            </a:extLst>
          </p:cNvPr>
          <p:cNvSpPr>
            <a:spLocks noGrp="1" noChangeArrowheads="1"/>
          </p:cNvSpPr>
          <p:nvPr>
            <p:ph type="sldNum" sz="quarter" idx="12"/>
          </p:nvPr>
        </p:nvSpPr>
        <p:spPr/>
        <p:txBody>
          <a:bodyPr/>
          <a:lstStyle>
            <a:lvl1pPr>
              <a:defRPr/>
            </a:lvl1pPr>
          </a:lstStyle>
          <a:p>
            <a:pPr>
              <a:defRPr/>
            </a:pPr>
            <a:fld id="{90A5A977-DEA5-4B8A-9DE5-F5C02112F090}" type="slidenum">
              <a:rPr lang="it-IT" altLang="en-US"/>
              <a:pPr>
                <a:defRPr/>
              </a:pPr>
              <a:t>‹N›</a:t>
            </a:fld>
            <a:endParaRPr lang="it-IT" altLang="en-US"/>
          </a:p>
        </p:txBody>
      </p:sp>
    </p:spTree>
    <p:extLst>
      <p:ext uri="{BB962C8B-B14F-4D97-AF65-F5344CB8AC3E}">
        <p14:creationId xmlns:p14="http://schemas.microsoft.com/office/powerpoint/2010/main" val="41694228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24FB249-1D5C-2BF6-240B-BC7EDBBE59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3522A3D-C024-4371-A63B-DC66ADABC3C7}" type="datetime1">
              <a:rPr lang="it-CH"/>
              <a:pPr>
                <a:defRPr/>
              </a:pPr>
              <a:t>25.04.2024</a:t>
            </a:fld>
            <a:endParaRPr lang="it-IT"/>
          </a:p>
        </p:txBody>
      </p:sp>
      <p:sp>
        <p:nvSpPr>
          <p:cNvPr id="7" name="Rectangle 5">
            <a:extLst>
              <a:ext uri="{FF2B5EF4-FFF2-40B4-BE49-F238E27FC236}">
                <a16:creationId xmlns:a16="http://schemas.microsoft.com/office/drawing/2014/main" id="{D80B3000-895E-8CEF-294B-10F55B6246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D72E30A-4084-B1B7-8418-A70F464DF579}"/>
              </a:ext>
            </a:extLst>
          </p:cNvPr>
          <p:cNvSpPr>
            <a:spLocks noGrp="1" noChangeArrowheads="1"/>
          </p:cNvSpPr>
          <p:nvPr>
            <p:ph type="sldNum" sz="quarter" idx="12"/>
          </p:nvPr>
        </p:nvSpPr>
        <p:spPr/>
        <p:txBody>
          <a:bodyPr/>
          <a:lstStyle>
            <a:lvl1pPr>
              <a:defRPr/>
            </a:lvl1pPr>
          </a:lstStyle>
          <a:p>
            <a:pPr>
              <a:defRPr/>
            </a:pPr>
            <a:fld id="{29277C4C-B8F4-4A18-8B35-D95C3C03589B}" type="slidenum">
              <a:rPr lang="it-IT" altLang="en-US"/>
              <a:pPr>
                <a:defRPr/>
              </a:pPr>
              <a:t>‹N›</a:t>
            </a:fld>
            <a:endParaRPr lang="it-IT" altLang="en-US"/>
          </a:p>
        </p:txBody>
      </p:sp>
    </p:spTree>
    <p:extLst>
      <p:ext uri="{BB962C8B-B14F-4D97-AF65-F5344CB8AC3E}">
        <p14:creationId xmlns:p14="http://schemas.microsoft.com/office/powerpoint/2010/main" val="26082068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E19AD7-9E4F-ED2D-6FEA-F09567B6EA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58D174F-7DC3-432D-A7BC-DEDC35249C7B}" type="datetime1">
              <a:rPr lang="it-CH"/>
              <a:pPr>
                <a:defRPr/>
              </a:pPr>
              <a:t>25.04.2024</a:t>
            </a:fld>
            <a:endParaRPr lang="it-IT"/>
          </a:p>
        </p:txBody>
      </p:sp>
      <p:sp>
        <p:nvSpPr>
          <p:cNvPr id="6" name="Rectangle 5">
            <a:extLst>
              <a:ext uri="{FF2B5EF4-FFF2-40B4-BE49-F238E27FC236}">
                <a16:creationId xmlns:a16="http://schemas.microsoft.com/office/drawing/2014/main" id="{D62F992D-A6D5-AFA9-C07D-1AA9DA170AD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AA8657E-01CE-6FA3-FCA2-2F002508F5DE}"/>
              </a:ext>
            </a:extLst>
          </p:cNvPr>
          <p:cNvSpPr>
            <a:spLocks noGrp="1" noChangeArrowheads="1"/>
          </p:cNvSpPr>
          <p:nvPr>
            <p:ph type="sldNum" sz="quarter" idx="12"/>
          </p:nvPr>
        </p:nvSpPr>
        <p:spPr/>
        <p:txBody>
          <a:bodyPr/>
          <a:lstStyle>
            <a:lvl1pPr>
              <a:defRPr/>
            </a:lvl1pPr>
          </a:lstStyle>
          <a:p>
            <a:pPr>
              <a:defRPr/>
            </a:pPr>
            <a:fld id="{30F83EB1-3FB8-4BB6-B645-E22729F569AB}" type="slidenum">
              <a:rPr lang="it-IT" altLang="en-US"/>
              <a:pPr>
                <a:defRPr/>
              </a:pPr>
              <a:t>‹N›</a:t>
            </a:fld>
            <a:endParaRPr lang="it-IT" altLang="en-US"/>
          </a:p>
        </p:txBody>
      </p:sp>
    </p:spTree>
    <p:extLst>
      <p:ext uri="{BB962C8B-B14F-4D97-AF65-F5344CB8AC3E}">
        <p14:creationId xmlns:p14="http://schemas.microsoft.com/office/powerpoint/2010/main" val="2822709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C4EDD6-8F6B-9E84-E714-1845075DCEEA}"/>
              </a:ext>
            </a:extLst>
          </p:cNvPr>
          <p:cNvSpPr>
            <a:spLocks noGrp="1" noChangeArrowheads="1"/>
          </p:cNvSpPr>
          <p:nvPr>
            <p:ph type="dt" sz="half" idx="10"/>
          </p:nvPr>
        </p:nvSpPr>
        <p:spPr>
          <a:ln/>
        </p:spPr>
        <p:txBody>
          <a:bodyPr/>
          <a:lstStyle>
            <a:lvl1pPr>
              <a:defRPr/>
            </a:lvl1pPr>
          </a:lstStyle>
          <a:p>
            <a:pPr>
              <a:defRPr/>
            </a:pPr>
            <a:fld id="{82CA36E3-3419-4658-BA12-F9C189FABF96}" type="datetime1">
              <a:rPr lang="it-CH"/>
              <a:pPr>
                <a:defRPr/>
              </a:pPr>
              <a:t>25.04.2024</a:t>
            </a:fld>
            <a:endParaRPr lang="it-IT"/>
          </a:p>
        </p:txBody>
      </p:sp>
      <p:sp>
        <p:nvSpPr>
          <p:cNvPr id="6" name="Rectangle 5">
            <a:extLst>
              <a:ext uri="{FF2B5EF4-FFF2-40B4-BE49-F238E27FC236}">
                <a16:creationId xmlns:a16="http://schemas.microsoft.com/office/drawing/2014/main" id="{B4E74DAD-F69D-6B0B-6511-F4443019D5D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F4CC436-179D-15BB-736B-E7C1E913343B}"/>
              </a:ext>
            </a:extLst>
          </p:cNvPr>
          <p:cNvSpPr>
            <a:spLocks noGrp="1" noChangeArrowheads="1"/>
          </p:cNvSpPr>
          <p:nvPr>
            <p:ph type="sldNum" sz="quarter" idx="12"/>
          </p:nvPr>
        </p:nvSpPr>
        <p:spPr>
          <a:ln/>
        </p:spPr>
        <p:txBody>
          <a:bodyPr/>
          <a:lstStyle>
            <a:lvl1pPr>
              <a:defRPr/>
            </a:lvl1pPr>
          </a:lstStyle>
          <a:p>
            <a:pPr>
              <a:defRPr/>
            </a:pPr>
            <a:fld id="{2B845C7D-3480-45CF-87C3-15A88FAE4C4B}" type="slidenum">
              <a:rPr lang="it-IT" altLang="en-US"/>
              <a:pPr>
                <a:defRPr/>
              </a:pPr>
              <a:t>‹N›</a:t>
            </a:fld>
            <a:endParaRPr lang="it-IT" altLang="en-US"/>
          </a:p>
        </p:txBody>
      </p:sp>
    </p:spTree>
    <p:extLst>
      <p:ext uri="{BB962C8B-B14F-4D97-AF65-F5344CB8AC3E}">
        <p14:creationId xmlns:p14="http://schemas.microsoft.com/office/powerpoint/2010/main" val="169613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B27B03-7D21-D536-768A-65BCD8E20243}"/>
              </a:ext>
            </a:extLst>
          </p:cNvPr>
          <p:cNvSpPr>
            <a:spLocks noGrp="1" noChangeArrowheads="1"/>
          </p:cNvSpPr>
          <p:nvPr>
            <p:ph type="dt" sz="half" idx="10"/>
          </p:nvPr>
        </p:nvSpPr>
        <p:spPr>
          <a:ln/>
        </p:spPr>
        <p:txBody>
          <a:bodyPr/>
          <a:lstStyle>
            <a:lvl1pPr>
              <a:defRPr/>
            </a:lvl1pPr>
          </a:lstStyle>
          <a:p>
            <a:pPr>
              <a:defRPr/>
            </a:pPr>
            <a:fld id="{1936F528-0D98-41B7-9FEC-0734FBF0027B}" type="datetime1">
              <a:rPr lang="it-CH"/>
              <a:pPr>
                <a:defRPr/>
              </a:pPr>
              <a:t>25.04.2024</a:t>
            </a:fld>
            <a:endParaRPr lang="it-IT"/>
          </a:p>
        </p:txBody>
      </p:sp>
      <p:sp>
        <p:nvSpPr>
          <p:cNvPr id="5" name="Rectangle 5">
            <a:extLst>
              <a:ext uri="{FF2B5EF4-FFF2-40B4-BE49-F238E27FC236}">
                <a16:creationId xmlns:a16="http://schemas.microsoft.com/office/drawing/2014/main" id="{3A46A18C-2D18-F5D2-7E13-13445B45337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88ABB98-A2F6-ADE9-AA23-DA4267FE2F97}"/>
              </a:ext>
            </a:extLst>
          </p:cNvPr>
          <p:cNvSpPr>
            <a:spLocks noGrp="1" noChangeArrowheads="1"/>
          </p:cNvSpPr>
          <p:nvPr>
            <p:ph type="sldNum" sz="quarter" idx="12"/>
          </p:nvPr>
        </p:nvSpPr>
        <p:spPr>
          <a:ln/>
        </p:spPr>
        <p:txBody>
          <a:bodyPr/>
          <a:lstStyle>
            <a:lvl1pPr>
              <a:defRPr/>
            </a:lvl1pPr>
          </a:lstStyle>
          <a:p>
            <a:pPr>
              <a:defRPr/>
            </a:pPr>
            <a:fld id="{4C785E5E-C0D3-4131-8BFF-A392EC61980F}" type="slidenum">
              <a:rPr lang="it-IT" altLang="en-US"/>
              <a:pPr>
                <a:defRPr/>
              </a:pPr>
              <a:t>‹N›</a:t>
            </a:fld>
            <a:endParaRPr lang="it-IT" altLang="en-US"/>
          </a:p>
        </p:txBody>
      </p:sp>
    </p:spTree>
    <p:extLst>
      <p:ext uri="{BB962C8B-B14F-4D97-AF65-F5344CB8AC3E}">
        <p14:creationId xmlns:p14="http://schemas.microsoft.com/office/powerpoint/2010/main" val="277704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FA5687-6FBC-D734-977C-787D8BBC3DF1}"/>
              </a:ext>
            </a:extLst>
          </p:cNvPr>
          <p:cNvSpPr>
            <a:spLocks noGrp="1" noChangeArrowheads="1"/>
          </p:cNvSpPr>
          <p:nvPr>
            <p:ph type="dt" sz="half" idx="10"/>
          </p:nvPr>
        </p:nvSpPr>
        <p:spPr>
          <a:ln/>
        </p:spPr>
        <p:txBody>
          <a:bodyPr/>
          <a:lstStyle>
            <a:lvl1pPr>
              <a:defRPr/>
            </a:lvl1pPr>
          </a:lstStyle>
          <a:p>
            <a:pPr>
              <a:defRPr/>
            </a:pPr>
            <a:fld id="{C4643AB5-B885-484B-A47A-3E93E4E4AEF0}" type="datetime1">
              <a:rPr lang="it-CH"/>
              <a:pPr>
                <a:defRPr/>
              </a:pPr>
              <a:t>25.04.2024</a:t>
            </a:fld>
            <a:endParaRPr lang="it-IT"/>
          </a:p>
        </p:txBody>
      </p:sp>
      <p:sp>
        <p:nvSpPr>
          <p:cNvPr id="5" name="Rectangle 5">
            <a:extLst>
              <a:ext uri="{FF2B5EF4-FFF2-40B4-BE49-F238E27FC236}">
                <a16:creationId xmlns:a16="http://schemas.microsoft.com/office/drawing/2014/main" id="{F2A9B139-6158-2130-770D-645CAD99112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6CF0A12-A7BA-B07B-8C84-E274C1DA7C19}"/>
              </a:ext>
            </a:extLst>
          </p:cNvPr>
          <p:cNvSpPr>
            <a:spLocks noGrp="1" noChangeArrowheads="1"/>
          </p:cNvSpPr>
          <p:nvPr>
            <p:ph type="sldNum" sz="quarter" idx="12"/>
          </p:nvPr>
        </p:nvSpPr>
        <p:spPr>
          <a:ln/>
        </p:spPr>
        <p:txBody>
          <a:bodyPr/>
          <a:lstStyle>
            <a:lvl1pPr>
              <a:defRPr/>
            </a:lvl1pPr>
          </a:lstStyle>
          <a:p>
            <a:pPr>
              <a:defRPr/>
            </a:pPr>
            <a:fld id="{73939EC1-08ED-47C0-A051-768C93E6E7E6}" type="slidenum">
              <a:rPr lang="it-IT" altLang="en-US"/>
              <a:pPr>
                <a:defRPr/>
              </a:pPr>
              <a:t>‹N›</a:t>
            </a:fld>
            <a:endParaRPr lang="it-IT" altLang="en-US"/>
          </a:p>
        </p:txBody>
      </p:sp>
    </p:spTree>
    <p:extLst>
      <p:ext uri="{BB962C8B-B14F-4D97-AF65-F5344CB8AC3E}">
        <p14:creationId xmlns:p14="http://schemas.microsoft.com/office/powerpoint/2010/main" val="592762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DEB190-5165-679A-D034-A200F86CD304}"/>
              </a:ext>
            </a:extLst>
          </p:cNvPr>
          <p:cNvSpPr>
            <a:spLocks noGrp="1" noChangeArrowheads="1"/>
          </p:cNvSpPr>
          <p:nvPr>
            <p:ph type="dt" sz="half" idx="10"/>
          </p:nvPr>
        </p:nvSpPr>
        <p:spPr>
          <a:ln/>
        </p:spPr>
        <p:txBody>
          <a:bodyPr/>
          <a:lstStyle>
            <a:lvl1pPr>
              <a:defRPr/>
            </a:lvl1pPr>
          </a:lstStyle>
          <a:p>
            <a:pPr>
              <a:defRPr/>
            </a:pPr>
            <a:fld id="{DEE15C84-8815-40E0-93A0-2F6C32F537FA}" type="datetime1">
              <a:rPr lang="it-CH"/>
              <a:pPr>
                <a:defRPr/>
              </a:pPr>
              <a:t>25.04.2024</a:t>
            </a:fld>
            <a:endParaRPr lang="it-IT"/>
          </a:p>
        </p:txBody>
      </p:sp>
      <p:sp>
        <p:nvSpPr>
          <p:cNvPr id="5" name="Rectangle 5">
            <a:extLst>
              <a:ext uri="{FF2B5EF4-FFF2-40B4-BE49-F238E27FC236}">
                <a16:creationId xmlns:a16="http://schemas.microsoft.com/office/drawing/2014/main" id="{31E514FF-FF7A-6A8D-9069-EB567E7084C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F325328-7EE8-01EF-6F15-0F40465A0C39}"/>
              </a:ext>
            </a:extLst>
          </p:cNvPr>
          <p:cNvSpPr>
            <a:spLocks noGrp="1" noChangeArrowheads="1"/>
          </p:cNvSpPr>
          <p:nvPr>
            <p:ph type="sldNum" sz="quarter" idx="12"/>
          </p:nvPr>
        </p:nvSpPr>
        <p:spPr>
          <a:ln/>
        </p:spPr>
        <p:txBody>
          <a:bodyPr/>
          <a:lstStyle>
            <a:lvl1pPr>
              <a:defRPr/>
            </a:lvl1pPr>
          </a:lstStyle>
          <a:p>
            <a:pPr>
              <a:defRPr/>
            </a:pPr>
            <a:fld id="{E0458779-439B-4108-B806-C5EE40BC8785}" type="slidenum">
              <a:rPr lang="it-IT" altLang="en-US"/>
              <a:pPr>
                <a:defRPr/>
              </a:pPr>
              <a:t>‹N›</a:t>
            </a:fld>
            <a:endParaRPr lang="it-IT" altLang="en-US"/>
          </a:p>
        </p:txBody>
      </p:sp>
    </p:spTree>
    <p:extLst>
      <p:ext uri="{BB962C8B-B14F-4D97-AF65-F5344CB8AC3E}">
        <p14:creationId xmlns:p14="http://schemas.microsoft.com/office/powerpoint/2010/main" val="868764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ED69CB-666E-331B-F0A2-4363719F591F}"/>
              </a:ext>
            </a:extLst>
          </p:cNvPr>
          <p:cNvSpPr>
            <a:spLocks noGrp="1" noChangeArrowheads="1"/>
          </p:cNvSpPr>
          <p:nvPr>
            <p:ph type="dt" sz="half" idx="10"/>
          </p:nvPr>
        </p:nvSpPr>
        <p:spPr>
          <a:ln/>
        </p:spPr>
        <p:txBody>
          <a:bodyPr/>
          <a:lstStyle>
            <a:lvl1pPr>
              <a:defRPr/>
            </a:lvl1pPr>
          </a:lstStyle>
          <a:p>
            <a:pPr>
              <a:defRPr/>
            </a:pPr>
            <a:fld id="{8E74FE4F-5A61-467E-A843-DBE1DF35962A}" type="datetime1">
              <a:rPr lang="it-CH"/>
              <a:pPr>
                <a:defRPr/>
              </a:pPr>
              <a:t>25.04.2024</a:t>
            </a:fld>
            <a:endParaRPr lang="it-IT"/>
          </a:p>
        </p:txBody>
      </p:sp>
      <p:sp>
        <p:nvSpPr>
          <p:cNvPr id="6" name="Rectangle 5">
            <a:extLst>
              <a:ext uri="{FF2B5EF4-FFF2-40B4-BE49-F238E27FC236}">
                <a16:creationId xmlns:a16="http://schemas.microsoft.com/office/drawing/2014/main" id="{FCFEBA2E-A5EE-A64C-5673-63101A5E458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7AD50C3-9974-C126-205C-6EBFC1BE44B3}"/>
              </a:ext>
            </a:extLst>
          </p:cNvPr>
          <p:cNvSpPr>
            <a:spLocks noGrp="1" noChangeArrowheads="1"/>
          </p:cNvSpPr>
          <p:nvPr>
            <p:ph type="sldNum" sz="quarter" idx="12"/>
          </p:nvPr>
        </p:nvSpPr>
        <p:spPr>
          <a:ln/>
        </p:spPr>
        <p:txBody>
          <a:bodyPr/>
          <a:lstStyle>
            <a:lvl1pPr>
              <a:defRPr/>
            </a:lvl1pPr>
          </a:lstStyle>
          <a:p>
            <a:pPr>
              <a:defRPr/>
            </a:pPr>
            <a:fld id="{701B5136-0D3F-40AB-8488-C0C767151C0D}" type="slidenum">
              <a:rPr lang="it-IT" altLang="en-US"/>
              <a:pPr>
                <a:defRPr/>
              </a:pPr>
              <a:t>‹N›</a:t>
            </a:fld>
            <a:endParaRPr lang="it-IT" altLang="en-US"/>
          </a:p>
        </p:txBody>
      </p:sp>
    </p:spTree>
    <p:extLst>
      <p:ext uri="{BB962C8B-B14F-4D97-AF65-F5344CB8AC3E}">
        <p14:creationId xmlns:p14="http://schemas.microsoft.com/office/powerpoint/2010/main" val="1013914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BF9C3B-F68E-E55B-7927-27F15BE63428}"/>
              </a:ext>
            </a:extLst>
          </p:cNvPr>
          <p:cNvSpPr>
            <a:spLocks noGrp="1" noChangeArrowheads="1"/>
          </p:cNvSpPr>
          <p:nvPr>
            <p:ph type="dt" sz="half" idx="10"/>
          </p:nvPr>
        </p:nvSpPr>
        <p:spPr>
          <a:ln/>
        </p:spPr>
        <p:txBody>
          <a:bodyPr/>
          <a:lstStyle>
            <a:lvl1pPr>
              <a:defRPr/>
            </a:lvl1pPr>
          </a:lstStyle>
          <a:p>
            <a:pPr>
              <a:defRPr/>
            </a:pPr>
            <a:fld id="{227666F6-EDE8-4A21-886B-A540F73A6D9E}" type="datetime1">
              <a:rPr lang="it-CH"/>
              <a:pPr>
                <a:defRPr/>
              </a:pPr>
              <a:t>25.04.2024</a:t>
            </a:fld>
            <a:endParaRPr lang="it-IT"/>
          </a:p>
        </p:txBody>
      </p:sp>
      <p:sp>
        <p:nvSpPr>
          <p:cNvPr id="6" name="Rectangle 5">
            <a:extLst>
              <a:ext uri="{FF2B5EF4-FFF2-40B4-BE49-F238E27FC236}">
                <a16:creationId xmlns:a16="http://schemas.microsoft.com/office/drawing/2014/main" id="{52019AA5-6832-0107-CB91-37C86027B6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02574E8-2F2D-3BEA-F921-34B0627DAD1D}"/>
              </a:ext>
            </a:extLst>
          </p:cNvPr>
          <p:cNvSpPr>
            <a:spLocks noGrp="1" noChangeArrowheads="1"/>
          </p:cNvSpPr>
          <p:nvPr>
            <p:ph type="sldNum" sz="quarter" idx="12"/>
          </p:nvPr>
        </p:nvSpPr>
        <p:spPr>
          <a:ln/>
        </p:spPr>
        <p:txBody>
          <a:bodyPr/>
          <a:lstStyle>
            <a:lvl1pPr>
              <a:defRPr/>
            </a:lvl1pPr>
          </a:lstStyle>
          <a:p>
            <a:pPr>
              <a:defRPr/>
            </a:pPr>
            <a:fld id="{A8A2FCE9-7807-4FA8-B5B4-3217C64F53B6}" type="slidenum">
              <a:rPr lang="it-IT" altLang="en-US"/>
              <a:pPr>
                <a:defRPr/>
              </a:pPr>
              <a:t>‹N›</a:t>
            </a:fld>
            <a:endParaRPr lang="it-IT" altLang="en-US"/>
          </a:p>
        </p:txBody>
      </p:sp>
    </p:spTree>
    <p:extLst>
      <p:ext uri="{BB962C8B-B14F-4D97-AF65-F5344CB8AC3E}">
        <p14:creationId xmlns:p14="http://schemas.microsoft.com/office/powerpoint/2010/main" val="1086443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EE698B1-26F2-E229-A8DB-FD731C829CE1}"/>
              </a:ext>
            </a:extLst>
          </p:cNvPr>
          <p:cNvSpPr>
            <a:spLocks noGrp="1" noChangeArrowheads="1"/>
          </p:cNvSpPr>
          <p:nvPr>
            <p:ph type="dt" sz="half" idx="10"/>
          </p:nvPr>
        </p:nvSpPr>
        <p:spPr>
          <a:ln/>
        </p:spPr>
        <p:txBody>
          <a:bodyPr/>
          <a:lstStyle>
            <a:lvl1pPr>
              <a:defRPr/>
            </a:lvl1pPr>
          </a:lstStyle>
          <a:p>
            <a:pPr>
              <a:defRPr/>
            </a:pPr>
            <a:fld id="{65885D72-F066-4C90-8610-6B2015EBC580}" type="datetime1">
              <a:rPr lang="it-CH"/>
              <a:pPr>
                <a:defRPr/>
              </a:pPr>
              <a:t>25.04.2024</a:t>
            </a:fld>
            <a:endParaRPr lang="it-IT"/>
          </a:p>
        </p:txBody>
      </p:sp>
      <p:sp>
        <p:nvSpPr>
          <p:cNvPr id="4" name="Rectangle 5">
            <a:extLst>
              <a:ext uri="{FF2B5EF4-FFF2-40B4-BE49-F238E27FC236}">
                <a16:creationId xmlns:a16="http://schemas.microsoft.com/office/drawing/2014/main" id="{3A1D6967-81EA-080A-486C-C201BE28102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84CBD395-3F96-81C4-A502-4E5046EEBEC5}"/>
              </a:ext>
            </a:extLst>
          </p:cNvPr>
          <p:cNvSpPr>
            <a:spLocks noGrp="1" noChangeArrowheads="1"/>
          </p:cNvSpPr>
          <p:nvPr>
            <p:ph type="sldNum" sz="quarter" idx="12"/>
          </p:nvPr>
        </p:nvSpPr>
        <p:spPr>
          <a:ln/>
        </p:spPr>
        <p:txBody>
          <a:bodyPr/>
          <a:lstStyle>
            <a:lvl1pPr>
              <a:defRPr/>
            </a:lvl1pPr>
          </a:lstStyle>
          <a:p>
            <a:pPr>
              <a:defRPr/>
            </a:pPr>
            <a:fld id="{7EB15419-D08D-48E8-A6A9-9514C8F163D9}" type="slidenum">
              <a:rPr lang="it-IT" altLang="en-US"/>
              <a:pPr>
                <a:defRPr/>
              </a:pPr>
              <a:t>‹N›</a:t>
            </a:fld>
            <a:endParaRPr lang="it-IT" altLang="en-US"/>
          </a:p>
        </p:txBody>
      </p:sp>
    </p:spTree>
    <p:extLst>
      <p:ext uri="{BB962C8B-B14F-4D97-AF65-F5344CB8AC3E}">
        <p14:creationId xmlns:p14="http://schemas.microsoft.com/office/powerpoint/2010/main" val="2256914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EDA1212-E724-0796-F3CC-5DB633392503}"/>
              </a:ext>
            </a:extLst>
          </p:cNvPr>
          <p:cNvSpPr>
            <a:spLocks noGrp="1" noChangeArrowheads="1"/>
          </p:cNvSpPr>
          <p:nvPr>
            <p:ph type="dt" sz="half" idx="10"/>
          </p:nvPr>
        </p:nvSpPr>
        <p:spPr>
          <a:ln/>
        </p:spPr>
        <p:txBody>
          <a:bodyPr/>
          <a:lstStyle>
            <a:lvl1pPr>
              <a:defRPr/>
            </a:lvl1pPr>
          </a:lstStyle>
          <a:p>
            <a:pPr>
              <a:defRPr/>
            </a:pPr>
            <a:fld id="{2DD06637-1A96-46A3-961B-F9DFA09B3ED9}" type="datetime1">
              <a:rPr lang="it-CH"/>
              <a:pPr>
                <a:defRPr/>
              </a:pPr>
              <a:t>25.04.2024</a:t>
            </a:fld>
            <a:endParaRPr lang="it-IT"/>
          </a:p>
        </p:txBody>
      </p:sp>
      <p:sp>
        <p:nvSpPr>
          <p:cNvPr id="7" name="Rectangle 5">
            <a:extLst>
              <a:ext uri="{FF2B5EF4-FFF2-40B4-BE49-F238E27FC236}">
                <a16:creationId xmlns:a16="http://schemas.microsoft.com/office/drawing/2014/main" id="{BBC5D248-45E2-2BBE-46B2-EEE3CD7AD72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E0174C94-DC4F-0457-E4A7-CAD4DD21A255}"/>
              </a:ext>
            </a:extLst>
          </p:cNvPr>
          <p:cNvSpPr>
            <a:spLocks noGrp="1" noChangeArrowheads="1"/>
          </p:cNvSpPr>
          <p:nvPr>
            <p:ph type="sldNum" sz="quarter" idx="12"/>
          </p:nvPr>
        </p:nvSpPr>
        <p:spPr>
          <a:ln/>
        </p:spPr>
        <p:txBody>
          <a:bodyPr/>
          <a:lstStyle>
            <a:lvl1pPr>
              <a:defRPr/>
            </a:lvl1pPr>
          </a:lstStyle>
          <a:p>
            <a:pPr>
              <a:defRPr/>
            </a:pPr>
            <a:fld id="{087FA49A-4974-4EBA-B0D3-6B4738C01E0F}" type="slidenum">
              <a:rPr lang="it-IT" altLang="en-US"/>
              <a:pPr>
                <a:defRPr/>
              </a:pPr>
              <a:t>‹N›</a:t>
            </a:fld>
            <a:endParaRPr lang="it-IT" altLang="en-US"/>
          </a:p>
        </p:txBody>
      </p:sp>
    </p:spTree>
    <p:extLst>
      <p:ext uri="{BB962C8B-B14F-4D97-AF65-F5344CB8AC3E}">
        <p14:creationId xmlns:p14="http://schemas.microsoft.com/office/powerpoint/2010/main" val="2698130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7F41068-F918-2513-0311-AFF251CD9354}"/>
              </a:ext>
            </a:extLst>
          </p:cNvPr>
          <p:cNvSpPr>
            <a:spLocks noGrp="1" noChangeArrowheads="1"/>
          </p:cNvSpPr>
          <p:nvPr>
            <p:ph type="dt" sz="half" idx="10"/>
          </p:nvPr>
        </p:nvSpPr>
        <p:spPr>
          <a:ln/>
        </p:spPr>
        <p:txBody>
          <a:bodyPr/>
          <a:lstStyle>
            <a:lvl1pPr>
              <a:defRPr/>
            </a:lvl1pPr>
          </a:lstStyle>
          <a:p>
            <a:pPr>
              <a:defRPr/>
            </a:pPr>
            <a:fld id="{A4575621-82FD-4099-AD07-63FA4F79F5EC}" type="datetime1">
              <a:rPr lang="it-CH"/>
              <a:pPr>
                <a:defRPr/>
              </a:pPr>
              <a:t>25.04.2024</a:t>
            </a:fld>
            <a:endParaRPr lang="it-IT"/>
          </a:p>
        </p:txBody>
      </p:sp>
      <p:sp>
        <p:nvSpPr>
          <p:cNvPr id="8" name="Rectangle 5">
            <a:extLst>
              <a:ext uri="{FF2B5EF4-FFF2-40B4-BE49-F238E27FC236}">
                <a16:creationId xmlns:a16="http://schemas.microsoft.com/office/drawing/2014/main" id="{49DBBA00-A3EC-95B8-656F-EF4830D9D46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DCFCB6D9-6CB7-E997-966C-D686E7887818}"/>
              </a:ext>
            </a:extLst>
          </p:cNvPr>
          <p:cNvSpPr>
            <a:spLocks noGrp="1" noChangeArrowheads="1"/>
          </p:cNvSpPr>
          <p:nvPr>
            <p:ph type="sldNum" sz="quarter" idx="12"/>
          </p:nvPr>
        </p:nvSpPr>
        <p:spPr>
          <a:ln/>
        </p:spPr>
        <p:txBody>
          <a:bodyPr/>
          <a:lstStyle>
            <a:lvl1pPr>
              <a:defRPr/>
            </a:lvl1pPr>
          </a:lstStyle>
          <a:p>
            <a:pPr>
              <a:defRPr/>
            </a:pPr>
            <a:fld id="{C4BCE327-4A5F-465C-997A-5340BEB43042}" type="slidenum">
              <a:rPr lang="it-IT" altLang="en-US"/>
              <a:pPr>
                <a:defRPr/>
              </a:pPr>
              <a:t>‹N›</a:t>
            </a:fld>
            <a:endParaRPr lang="it-IT" altLang="en-US"/>
          </a:p>
        </p:txBody>
      </p:sp>
    </p:spTree>
    <p:extLst>
      <p:ext uri="{BB962C8B-B14F-4D97-AF65-F5344CB8AC3E}">
        <p14:creationId xmlns:p14="http://schemas.microsoft.com/office/powerpoint/2010/main" val="1583384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7FEBDC0-2095-04B7-12E9-085645EDD80D}"/>
              </a:ext>
            </a:extLst>
          </p:cNvPr>
          <p:cNvSpPr>
            <a:spLocks noGrp="1" noChangeArrowheads="1"/>
          </p:cNvSpPr>
          <p:nvPr>
            <p:ph type="dt" sz="half" idx="10"/>
          </p:nvPr>
        </p:nvSpPr>
        <p:spPr>
          <a:ln/>
        </p:spPr>
        <p:txBody>
          <a:bodyPr/>
          <a:lstStyle>
            <a:lvl1pPr>
              <a:defRPr/>
            </a:lvl1pPr>
          </a:lstStyle>
          <a:p>
            <a:pPr>
              <a:defRPr/>
            </a:pPr>
            <a:fld id="{9FC5913D-2548-46ED-883D-4B708EADDC71}" type="datetime1">
              <a:rPr lang="it-CH"/>
              <a:pPr>
                <a:defRPr/>
              </a:pPr>
              <a:t>25.04.2024</a:t>
            </a:fld>
            <a:endParaRPr lang="it-IT"/>
          </a:p>
        </p:txBody>
      </p:sp>
      <p:sp>
        <p:nvSpPr>
          <p:cNvPr id="7" name="Rectangle 5">
            <a:extLst>
              <a:ext uri="{FF2B5EF4-FFF2-40B4-BE49-F238E27FC236}">
                <a16:creationId xmlns:a16="http://schemas.microsoft.com/office/drawing/2014/main" id="{DF3526EE-329A-A7DC-A98B-293FC8A48C4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10D960EA-CEF1-83EA-232A-DA959B092CC2}"/>
              </a:ext>
            </a:extLst>
          </p:cNvPr>
          <p:cNvSpPr>
            <a:spLocks noGrp="1" noChangeArrowheads="1"/>
          </p:cNvSpPr>
          <p:nvPr>
            <p:ph type="sldNum" sz="quarter" idx="12"/>
          </p:nvPr>
        </p:nvSpPr>
        <p:spPr>
          <a:ln/>
        </p:spPr>
        <p:txBody>
          <a:bodyPr/>
          <a:lstStyle>
            <a:lvl1pPr>
              <a:defRPr/>
            </a:lvl1pPr>
          </a:lstStyle>
          <a:p>
            <a:pPr>
              <a:defRPr/>
            </a:pPr>
            <a:fld id="{BD0A928D-6FDA-44C8-8CDA-B47418909A26}" type="slidenum">
              <a:rPr lang="it-IT" altLang="en-US"/>
              <a:pPr>
                <a:defRPr/>
              </a:pPr>
              <a:t>‹N›</a:t>
            </a:fld>
            <a:endParaRPr lang="it-IT" altLang="en-US"/>
          </a:p>
        </p:txBody>
      </p:sp>
    </p:spTree>
    <p:extLst>
      <p:ext uri="{BB962C8B-B14F-4D97-AF65-F5344CB8AC3E}">
        <p14:creationId xmlns:p14="http://schemas.microsoft.com/office/powerpoint/2010/main" val="1204939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CA59A3-B123-1C95-5E96-46231AF01307}"/>
              </a:ext>
            </a:extLst>
          </p:cNvPr>
          <p:cNvSpPr>
            <a:spLocks noGrp="1" noChangeArrowheads="1"/>
          </p:cNvSpPr>
          <p:nvPr>
            <p:ph type="dt" sz="half" idx="10"/>
          </p:nvPr>
        </p:nvSpPr>
        <p:spPr>
          <a:ln/>
        </p:spPr>
        <p:txBody>
          <a:bodyPr/>
          <a:lstStyle>
            <a:lvl1pPr>
              <a:defRPr/>
            </a:lvl1pPr>
          </a:lstStyle>
          <a:p>
            <a:pPr>
              <a:defRPr/>
            </a:pPr>
            <a:fld id="{D6A3AD41-AAEF-43D1-9769-0DAF9F7BCC98}" type="datetime1">
              <a:rPr lang="it-CH"/>
              <a:pPr>
                <a:defRPr/>
              </a:pPr>
              <a:t>25.04.2024</a:t>
            </a:fld>
            <a:endParaRPr lang="it-IT"/>
          </a:p>
        </p:txBody>
      </p:sp>
      <p:sp>
        <p:nvSpPr>
          <p:cNvPr id="6" name="Rectangle 5">
            <a:extLst>
              <a:ext uri="{FF2B5EF4-FFF2-40B4-BE49-F238E27FC236}">
                <a16:creationId xmlns:a16="http://schemas.microsoft.com/office/drawing/2014/main" id="{F1737F54-602B-2ED8-3487-D3CD521B4A7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8EBE9FC-ECF4-9789-EB0B-8558728D4D5A}"/>
              </a:ext>
            </a:extLst>
          </p:cNvPr>
          <p:cNvSpPr>
            <a:spLocks noGrp="1" noChangeArrowheads="1"/>
          </p:cNvSpPr>
          <p:nvPr>
            <p:ph type="sldNum" sz="quarter" idx="12"/>
          </p:nvPr>
        </p:nvSpPr>
        <p:spPr>
          <a:ln/>
        </p:spPr>
        <p:txBody>
          <a:bodyPr/>
          <a:lstStyle>
            <a:lvl1pPr>
              <a:defRPr/>
            </a:lvl1pPr>
          </a:lstStyle>
          <a:p>
            <a:pPr>
              <a:defRPr/>
            </a:pPr>
            <a:fld id="{44D59C4B-2E53-467F-8660-D2B895BAC4A5}" type="slidenum">
              <a:rPr lang="it-IT" altLang="en-US"/>
              <a:pPr>
                <a:defRPr/>
              </a:pPr>
              <a:t>‹N›</a:t>
            </a:fld>
            <a:endParaRPr lang="it-IT" altLang="en-US"/>
          </a:p>
        </p:txBody>
      </p:sp>
    </p:spTree>
    <p:extLst>
      <p:ext uri="{BB962C8B-B14F-4D97-AF65-F5344CB8AC3E}">
        <p14:creationId xmlns:p14="http://schemas.microsoft.com/office/powerpoint/2010/main" val="342526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519A260-DE09-43DD-EE3D-A432CF9B3A22}"/>
              </a:ext>
            </a:extLst>
          </p:cNvPr>
          <p:cNvSpPr>
            <a:spLocks noGrp="1" noChangeArrowheads="1"/>
          </p:cNvSpPr>
          <p:nvPr>
            <p:ph type="dt" sz="half" idx="10"/>
          </p:nvPr>
        </p:nvSpPr>
        <p:spPr>
          <a:ln/>
        </p:spPr>
        <p:txBody>
          <a:bodyPr/>
          <a:lstStyle>
            <a:lvl1pPr>
              <a:defRPr/>
            </a:lvl1pPr>
          </a:lstStyle>
          <a:p>
            <a:pPr>
              <a:defRPr/>
            </a:pPr>
            <a:fld id="{381DCF2E-94B9-4597-BAC0-F8B99394B47F}" type="datetime1">
              <a:rPr lang="it-CH"/>
              <a:pPr>
                <a:defRPr/>
              </a:pPr>
              <a:t>25.04.2024</a:t>
            </a:fld>
            <a:endParaRPr lang="it-IT"/>
          </a:p>
        </p:txBody>
      </p:sp>
      <p:sp>
        <p:nvSpPr>
          <p:cNvPr id="7" name="Rectangle 5">
            <a:extLst>
              <a:ext uri="{FF2B5EF4-FFF2-40B4-BE49-F238E27FC236}">
                <a16:creationId xmlns:a16="http://schemas.microsoft.com/office/drawing/2014/main" id="{3D89F4DA-7DD8-E1B7-08E7-83F6E5C880E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D879929C-DBB5-691E-A24A-F153CCDE7771}"/>
              </a:ext>
            </a:extLst>
          </p:cNvPr>
          <p:cNvSpPr>
            <a:spLocks noGrp="1" noChangeArrowheads="1"/>
          </p:cNvSpPr>
          <p:nvPr>
            <p:ph type="sldNum" sz="quarter" idx="12"/>
          </p:nvPr>
        </p:nvSpPr>
        <p:spPr>
          <a:ln/>
        </p:spPr>
        <p:txBody>
          <a:bodyPr/>
          <a:lstStyle>
            <a:lvl1pPr>
              <a:defRPr/>
            </a:lvl1pPr>
          </a:lstStyle>
          <a:p>
            <a:pPr>
              <a:defRPr/>
            </a:pPr>
            <a:fld id="{EF06860D-B60E-424B-B88A-F9FE21D31779}" type="slidenum">
              <a:rPr lang="it-IT" altLang="en-US"/>
              <a:pPr>
                <a:defRPr/>
              </a:pPr>
              <a:t>‹N›</a:t>
            </a:fld>
            <a:endParaRPr lang="it-IT" altLang="en-US"/>
          </a:p>
        </p:txBody>
      </p:sp>
    </p:spTree>
    <p:extLst>
      <p:ext uri="{BB962C8B-B14F-4D97-AF65-F5344CB8AC3E}">
        <p14:creationId xmlns:p14="http://schemas.microsoft.com/office/powerpoint/2010/main" val="585787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5F41A502-9184-6FFE-23A5-CAC34A9B95AA}"/>
              </a:ext>
            </a:extLst>
          </p:cNvPr>
          <p:cNvSpPr>
            <a:spLocks noGrp="1"/>
          </p:cNvSpPr>
          <p:nvPr>
            <p:ph type="dt" sz="half" idx="10"/>
          </p:nvPr>
        </p:nvSpPr>
        <p:spPr/>
        <p:txBody>
          <a:bodyPr/>
          <a:lstStyle>
            <a:lvl1pPr>
              <a:defRPr/>
            </a:lvl1pPr>
          </a:lstStyle>
          <a:p>
            <a:pPr>
              <a:defRPr/>
            </a:pPr>
            <a:fld id="{968778E1-7C09-486A-A4AE-92F3B3964391}" type="datetime1">
              <a:rPr lang="it-CH"/>
              <a:pPr>
                <a:defRPr/>
              </a:pPr>
              <a:t>25.04.2024</a:t>
            </a:fld>
            <a:endParaRPr lang="it-IT"/>
          </a:p>
        </p:txBody>
      </p:sp>
      <p:sp>
        <p:nvSpPr>
          <p:cNvPr id="5" name="Footer Placeholder 4">
            <a:extLst>
              <a:ext uri="{FF2B5EF4-FFF2-40B4-BE49-F238E27FC236}">
                <a16:creationId xmlns:a16="http://schemas.microsoft.com/office/drawing/2014/main" id="{15EC6C20-9BE8-D7B9-0172-8BC883B351FB}"/>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46ABF11-5183-957D-F8E0-2C1EFFAF4F81}"/>
              </a:ext>
            </a:extLst>
          </p:cNvPr>
          <p:cNvSpPr>
            <a:spLocks noGrp="1"/>
          </p:cNvSpPr>
          <p:nvPr>
            <p:ph type="sldNum" sz="quarter" idx="12"/>
          </p:nvPr>
        </p:nvSpPr>
        <p:spPr/>
        <p:txBody>
          <a:bodyPr/>
          <a:lstStyle>
            <a:lvl1pPr>
              <a:defRPr/>
            </a:lvl1pPr>
          </a:lstStyle>
          <a:p>
            <a:pPr>
              <a:defRPr/>
            </a:pPr>
            <a:fld id="{01D3C689-5841-4A0B-8548-9D90DF43B2B5}" type="slidenum">
              <a:rPr lang="it-IT" altLang="en-US"/>
              <a:pPr>
                <a:defRPr/>
              </a:pPr>
              <a:t>‹N›</a:t>
            </a:fld>
            <a:endParaRPr lang="it-IT" altLang="en-US"/>
          </a:p>
        </p:txBody>
      </p:sp>
    </p:spTree>
    <p:extLst>
      <p:ext uri="{BB962C8B-B14F-4D97-AF65-F5344CB8AC3E}">
        <p14:creationId xmlns:p14="http://schemas.microsoft.com/office/powerpoint/2010/main" val="232034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845A80-6B3C-841F-12C0-560D98CDB1E7}"/>
              </a:ext>
            </a:extLst>
          </p:cNvPr>
          <p:cNvSpPr>
            <a:spLocks noGrp="1" noChangeArrowheads="1"/>
          </p:cNvSpPr>
          <p:nvPr>
            <p:ph type="dt" sz="half" idx="10"/>
          </p:nvPr>
        </p:nvSpPr>
        <p:spPr>
          <a:ln/>
        </p:spPr>
        <p:txBody>
          <a:bodyPr/>
          <a:lstStyle>
            <a:lvl1pPr>
              <a:defRPr/>
            </a:lvl1pPr>
          </a:lstStyle>
          <a:p>
            <a:pPr>
              <a:defRPr/>
            </a:pPr>
            <a:fld id="{71CB31FB-4B5F-4F6C-BB29-9559F24E3CAD}" type="datetime1">
              <a:rPr lang="it-CH"/>
              <a:pPr>
                <a:defRPr/>
              </a:pPr>
              <a:t>25.04.2024</a:t>
            </a:fld>
            <a:endParaRPr lang="it-IT"/>
          </a:p>
        </p:txBody>
      </p:sp>
      <p:sp>
        <p:nvSpPr>
          <p:cNvPr id="6" name="Rectangle 5">
            <a:extLst>
              <a:ext uri="{FF2B5EF4-FFF2-40B4-BE49-F238E27FC236}">
                <a16:creationId xmlns:a16="http://schemas.microsoft.com/office/drawing/2014/main" id="{49DD6F77-07CF-DD14-0B28-DD9C7112F3D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E13817D-7FAA-D913-8A3D-0128D9A8418F}"/>
              </a:ext>
            </a:extLst>
          </p:cNvPr>
          <p:cNvSpPr>
            <a:spLocks noGrp="1" noChangeArrowheads="1"/>
          </p:cNvSpPr>
          <p:nvPr>
            <p:ph type="sldNum" sz="quarter" idx="12"/>
          </p:nvPr>
        </p:nvSpPr>
        <p:spPr>
          <a:ln/>
        </p:spPr>
        <p:txBody>
          <a:bodyPr/>
          <a:lstStyle>
            <a:lvl1pPr>
              <a:defRPr/>
            </a:lvl1pPr>
          </a:lstStyle>
          <a:p>
            <a:pPr>
              <a:defRPr/>
            </a:pPr>
            <a:fld id="{896F74ED-4C93-4F96-9DA7-DC6FDF62C07F}" type="slidenum">
              <a:rPr lang="it-IT" altLang="en-US"/>
              <a:pPr>
                <a:defRPr/>
              </a:pPr>
              <a:t>‹N›</a:t>
            </a:fld>
            <a:endParaRPr lang="it-IT" altLang="en-US"/>
          </a:p>
        </p:txBody>
      </p:sp>
    </p:spTree>
    <p:extLst>
      <p:ext uri="{BB962C8B-B14F-4D97-AF65-F5344CB8AC3E}">
        <p14:creationId xmlns:p14="http://schemas.microsoft.com/office/powerpoint/2010/main" val="2971972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137B72A-67B6-5F41-4D0D-65802C4B4D84}"/>
              </a:ext>
            </a:extLst>
          </p:cNvPr>
          <p:cNvSpPr>
            <a:spLocks noGrp="1"/>
          </p:cNvSpPr>
          <p:nvPr>
            <p:ph type="dt" sz="half" idx="10"/>
          </p:nvPr>
        </p:nvSpPr>
        <p:spPr/>
        <p:txBody>
          <a:bodyPr/>
          <a:lstStyle>
            <a:lvl1pPr>
              <a:defRPr/>
            </a:lvl1pPr>
          </a:lstStyle>
          <a:p>
            <a:pPr>
              <a:defRPr/>
            </a:pPr>
            <a:fld id="{2B1EB1A7-3079-4B5A-A7A5-7A30779CCFF3}" type="datetime1">
              <a:rPr lang="it-CH"/>
              <a:pPr>
                <a:defRPr/>
              </a:pPr>
              <a:t>25.04.2024</a:t>
            </a:fld>
            <a:endParaRPr lang="it-IT"/>
          </a:p>
        </p:txBody>
      </p:sp>
      <p:sp>
        <p:nvSpPr>
          <p:cNvPr id="5" name="Footer Placeholder 4">
            <a:extLst>
              <a:ext uri="{FF2B5EF4-FFF2-40B4-BE49-F238E27FC236}">
                <a16:creationId xmlns:a16="http://schemas.microsoft.com/office/drawing/2014/main" id="{FA4377BD-0B82-E094-9E68-3147A0208E9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2F3D095F-BA85-FB10-C60D-49C488D43DF8}"/>
              </a:ext>
            </a:extLst>
          </p:cNvPr>
          <p:cNvSpPr>
            <a:spLocks noGrp="1"/>
          </p:cNvSpPr>
          <p:nvPr>
            <p:ph type="sldNum" sz="quarter" idx="12"/>
          </p:nvPr>
        </p:nvSpPr>
        <p:spPr/>
        <p:txBody>
          <a:bodyPr/>
          <a:lstStyle>
            <a:lvl1pPr>
              <a:defRPr/>
            </a:lvl1pPr>
          </a:lstStyle>
          <a:p>
            <a:pPr>
              <a:defRPr/>
            </a:pPr>
            <a:fld id="{B5655BF0-751F-4189-B24F-1A35B9DB1531}" type="slidenum">
              <a:rPr lang="it-IT" altLang="en-US"/>
              <a:pPr>
                <a:defRPr/>
              </a:pPr>
              <a:t>‹N›</a:t>
            </a:fld>
            <a:endParaRPr lang="it-IT" altLang="en-US"/>
          </a:p>
        </p:txBody>
      </p:sp>
    </p:spTree>
    <p:extLst>
      <p:ext uri="{BB962C8B-B14F-4D97-AF65-F5344CB8AC3E}">
        <p14:creationId xmlns:p14="http://schemas.microsoft.com/office/powerpoint/2010/main" val="1032133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DEBB95-C28C-0098-FE56-876F10AE6015}"/>
              </a:ext>
            </a:extLst>
          </p:cNvPr>
          <p:cNvSpPr>
            <a:spLocks noGrp="1"/>
          </p:cNvSpPr>
          <p:nvPr>
            <p:ph type="dt" sz="half" idx="10"/>
          </p:nvPr>
        </p:nvSpPr>
        <p:spPr/>
        <p:txBody>
          <a:bodyPr/>
          <a:lstStyle>
            <a:lvl1pPr>
              <a:defRPr/>
            </a:lvl1pPr>
          </a:lstStyle>
          <a:p>
            <a:pPr>
              <a:defRPr/>
            </a:pPr>
            <a:fld id="{AD2DBA7B-EE9B-4E53-B4E3-E0374F264B18}" type="datetime1">
              <a:rPr lang="it-CH"/>
              <a:pPr>
                <a:defRPr/>
              </a:pPr>
              <a:t>25.04.2024</a:t>
            </a:fld>
            <a:endParaRPr lang="it-IT"/>
          </a:p>
        </p:txBody>
      </p:sp>
      <p:sp>
        <p:nvSpPr>
          <p:cNvPr id="5" name="Footer Placeholder 4">
            <a:extLst>
              <a:ext uri="{FF2B5EF4-FFF2-40B4-BE49-F238E27FC236}">
                <a16:creationId xmlns:a16="http://schemas.microsoft.com/office/drawing/2014/main" id="{20EAF842-194C-A7D4-68C6-27690720FACD}"/>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4EC6F640-CA8E-A9F1-40C1-01627556AFF0}"/>
              </a:ext>
            </a:extLst>
          </p:cNvPr>
          <p:cNvSpPr>
            <a:spLocks noGrp="1"/>
          </p:cNvSpPr>
          <p:nvPr>
            <p:ph type="sldNum" sz="quarter" idx="12"/>
          </p:nvPr>
        </p:nvSpPr>
        <p:spPr/>
        <p:txBody>
          <a:bodyPr/>
          <a:lstStyle>
            <a:lvl1pPr>
              <a:defRPr/>
            </a:lvl1pPr>
          </a:lstStyle>
          <a:p>
            <a:pPr>
              <a:defRPr/>
            </a:pPr>
            <a:fld id="{DDD5872B-699F-450D-BFA5-E932D3BE08AC}" type="slidenum">
              <a:rPr lang="it-IT" altLang="en-US"/>
              <a:pPr>
                <a:defRPr/>
              </a:pPr>
              <a:t>‹N›</a:t>
            </a:fld>
            <a:endParaRPr lang="it-IT" altLang="en-US"/>
          </a:p>
        </p:txBody>
      </p:sp>
    </p:spTree>
    <p:extLst>
      <p:ext uri="{BB962C8B-B14F-4D97-AF65-F5344CB8AC3E}">
        <p14:creationId xmlns:p14="http://schemas.microsoft.com/office/powerpoint/2010/main" val="3467951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a:extLst>
              <a:ext uri="{FF2B5EF4-FFF2-40B4-BE49-F238E27FC236}">
                <a16:creationId xmlns:a16="http://schemas.microsoft.com/office/drawing/2014/main" id="{73520B9D-9B68-20C0-1810-92A80A68DAC2}"/>
              </a:ext>
            </a:extLst>
          </p:cNvPr>
          <p:cNvSpPr>
            <a:spLocks noGrp="1"/>
          </p:cNvSpPr>
          <p:nvPr>
            <p:ph type="dt" sz="half" idx="10"/>
          </p:nvPr>
        </p:nvSpPr>
        <p:spPr/>
        <p:txBody>
          <a:bodyPr/>
          <a:lstStyle>
            <a:lvl1pPr>
              <a:defRPr/>
            </a:lvl1pPr>
          </a:lstStyle>
          <a:p>
            <a:pPr>
              <a:defRPr/>
            </a:pPr>
            <a:fld id="{352E151C-C4F6-41A9-AD13-E156D8D2D848}" type="datetime1">
              <a:rPr lang="it-CH"/>
              <a:pPr>
                <a:defRPr/>
              </a:pPr>
              <a:t>25.04.2024</a:t>
            </a:fld>
            <a:endParaRPr lang="it-IT"/>
          </a:p>
        </p:txBody>
      </p:sp>
      <p:sp>
        <p:nvSpPr>
          <p:cNvPr id="6" name="Footer Placeholder 4">
            <a:extLst>
              <a:ext uri="{FF2B5EF4-FFF2-40B4-BE49-F238E27FC236}">
                <a16:creationId xmlns:a16="http://schemas.microsoft.com/office/drawing/2014/main" id="{D51003A5-1517-0D1E-A531-35BEA8A760C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76BA292-D695-2D77-5A74-A95D0238E960}"/>
              </a:ext>
            </a:extLst>
          </p:cNvPr>
          <p:cNvSpPr>
            <a:spLocks noGrp="1"/>
          </p:cNvSpPr>
          <p:nvPr>
            <p:ph type="sldNum" sz="quarter" idx="12"/>
          </p:nvPr>
        </p:nvSpPr>
        <p:spPr/>
        <p:txBody>
          <a:bodyPr/>
          <a:lstStyle>
            <a:lvl1pPr>
              <a:defRPr/>
            </a:lvl1pPr>
          </a:lstStyle>
          <a:p>
            <a:pPr>
              <a:defRPr/>
            </a:pPr>
            <a:fld id="{6C1D73DE-740A-4744-8ABF-B1A8BF4907C1}" type="slidenum">
              <a:rPr lang="it-IT" altLang="en-US"/>
              <a:pPr>
                <a:defRPr/>
              </a:pPr>
              <a:t>‹N›</a:t>
            </a:fld>
            <a:endParaRPr lang="it-IT" altLang="en-US"/>
          </a:p>
        </p:txBody>
      </p:sp>
    </p:spTree>
    <p:extLst>
      <p:ext uri="{BB962C8B-B14F-4D97-AF65-F5344CB8AC3E}">
        <p14:creationId xmlns:p14="http://schemas.microsoft.com/office/powerpoint/2010/main" val="335012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a:extLst>
              <a:ext uri="{FF2B5EF4-FFF2-40B4-BE49-F238E27FC236}">
                <a16:creationId xmlns:a16="http://schemas.microsoft.com/office/drawing/2014/main" id="{5A9C1596-678B-AFB9-5F30-A4752DAD1A11}"/>
              </a:ext>
            </a:extLst>
          </p:cNvPr>
          <p:cNvSpPr>
            <a:spLocks noGrp="1"/>
          </p:cNvSpPr>
          <p:nvPr>
            <p:ph type="dt" sz="half" idx="10"/>
          </p:nvPr>
        </p:nvSpPr>
        <p:spPr/>
        <p:txBody>
          <a:bodyPr/>
          <a:lstStyle>
            <a:lvl1pPr>
              <a:defRPr/>
            </a:lvl1pPr>
          </a:lstStyle>
          <a:p>
            <a:pPr>
              <a:defRPr/>
            </a:pPr>
            <a:fld id="{34983F3D-1DF9-40F5-A2D4-98F9D4658C39}" type="datetime1">
              <a:rPr lang="it-CH"/>
              <a:pPr>
                <a:defRPr/>
              </a:pPr>
              <a:t>25.04.2024</a:t>
            </a:fld>
            <a:endParaRPr lang="it-IT"/>
          </a:p>
        </p:txBody>
      </p:sp>
      <p:sp>
        <p:nvSpPr>
          <p:cNvPr id="8" name="Footer Placeholder 4">
            <a:extLst>
              <a:ext uri="{FF2B5EF4-FFF2-40B4-BE49-F238E27FC236}">
                <a16:creationId xmlns:a16="http://schemas.microsoft.com/office/drawing/2014/main" id="{68E2C4DC-BF7E-DE26-6232-E39B8C80738E}"/>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1FCEADCA-7F69-3FAA-6E3A-F6A8D43478D1}"/>
              </a:ext>
            </a:extLst>
          </p:cNvPr>
          <p:cNvSpPr>
            <a:spLocks noGrp="1"/>
          </p:cNvSpPr>
          <p:nvPr>
            <p:ph type="sldNum" sz="quarter" idx="12"/>
          </p:nvPr>
        </p:nvSpPr>
        <p:spPr/>
        <p:txBody>
          <a:bodyPr/>
          <a:lstStyle>
            <a:lvl1pPr>
              <a:defRPr/>
            </a:lvl1pPr>
          </a:lstStyle>
          <a:p>
            <a:pPr>
              <a:defRPr/>
            </a:pPr>
            <a:fld id="{48C17854-ED4F-4A02-8336-2EA247E854D3}" type="slidenum">
              <a:rPr lang="it-IT" altLang="en-US"/>
              <a:pPr>
                <a:defRPr/>
              </a:pPr>
              <a:t>‹N›</a:t>
            </a:fld>
            <a:endParaRPr lang="it-IT" altLang="en-US"/>
          </a:p>
        </p:txBody>
      </p:sp>
    </p:spTree>
    <p:extLst>
      <p:ext uri="{BB962C8B-B14F-4D97-AF65-F5344CB8AC3E}">
        <p14:creationId xmlns:p14="http://schemas.microsoft.com/office/powerpoint/2010/main" val="4112678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a:extLst>
              <a:ext uri="{FF2B5EF4-FFF2-40B4-BE49-F238E27FC236}">
                <a16:creationId xmlns:a16="http://schemas.microsoft.com/office/drawing/2014/main" id="{5E37A3B7-65EF-620A-A26F-70D06E9C5DA8}"/>
              </a:ext>
            </a:extLst>
          </p:cNvPr>
          <p:cNvSpPr>
            <a:spLocks noGrp="1"/>
          </p:cNvSpPr>
          <p:nvPr>
            <p:ph type="dt" sz="half" idx="10"/>
          </p:nvPr>
        </p:nvSpPr>
        <p:spPr/>
        <p:txBody>
          <a:bodyPr/>
          <a:lstStyle>
            <a:lvl1pPr>
              <a:defRPr/>
            </a:lvl1pPr>
          </a:lstStyle>
          <a:p>
            <a:pPr>
              <a:defRPr/>
            </a:pPr>
            <a:fld id="{17BAD0A2-42AF-493C-8DEC-6D49AB27C6A7}" type="datetime1">
              <a:rPr lang="it-CH"/>
              <a:pPr>
                <a:defRPr/>
              </a:pPr>
              <a:t>25.04.2024</a:t>
            </a:fld>
            <a:endParaRPr lang="it-IT"/>
          </a:p>
        </p:txBody>
      </p:sp>
      <p:sp>
        <p:nvSpPr>
          <p:cNvPr id="4" name="Footer Placeholder 4">
            <a:extLst>
              <a:ext uri="{FF2B5EF4-FFF2-40B4-BE49-F238E27FC236}">
                <a16:creationId xmlns:a16="http://schemas.microsoft.com/office/drawing/2014/main" id="{0842B98C-0533-6817-CFEE-309E52152F4A}"/>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EA563736-8B43-F4AD-873C-E665354794E5}"/>
              </a:ext>
            </a:extLst>
          </p:cNvPr>
          <p:cNvSpPr>
            <a:spLocks noGrp="1"/>
          </p:cNvSpPr>
          <p:nvPr>
            <p:ph type="sldNum" sz="quarter" idx="12"/>
          </p:nvPr>
        </p:nvSpPr>
        <p:spPr/>
        <p:txBody>
          <a:bodyPr/>
          <a:lstStyle>
            <a:lvl1pPr>
              <a:defRPr/>
            </a:lvl1pPr>
          </a:lstStyle>
          <a:p>
            <a:pPr>
              <a:defRPr/>
            </a:pPr>
            <a:fld id="{30376651-0EDA-4F8B-BFBF-C3935C4F2D13}" type="slidenum">
              <a:rPr lang="it-IT" altLang="en-US"/>
              <a:pPr>
                <a:defRPr/>
              </a:pPr>
              <a:t>‹N›</a:t>
            </a:fld>
            <a:endParaRPr lang="it-IT" altLang="en-US"/>
          </a:p>
        </p:txBody>
      </p:sp>
    </p:spTree>
    <p:extLst>
      <p:ext uri="{BB962C8B-B14F-4D97-AF65-F5344CB8AC3E}">
        <p14:creationId xmlns:p14="http://schemas.microsoft.com/office/powerpoint/2010/main" val="70831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5C60B1E-41A0-9734-F487-BE34EE9F4EC2}"/>
              </a:ext>
            </a:extLst>
          </p:cNvPr>
          <p:cNvSpPr>
            <a:spLocks noGrp="1"/>
          </p:cNvSpPr>
          <p:nvPr>
            <p:ph type="dt" sz="half" idx="10"/>
          </p:nvPr>
        </p:nvSpPr>
        <p:spPr/>
        <p:txBody>
          <a:bodyPr/>
          <a:lstStyle>
            <a:lvl1pPr>
              <a:defRPr/>
            </a:lvl1pPr>
          </a:lstStyle>
          <a:p>
            <a:pPr>
              <a:defRPr/>
            </a:pPr>
            <a:fld id="{44FCA700-42E9-453E-8DA1-A7487B70B8AD}" type="datetime1">
              <a:rPr lang="it-CH"/>
              <a:pPr>
                <a:defRPr/>
              </a:pPr>
              <a:t>25.04.2024</a:t>
            </a:fld>
            <a:endParaRPr lang="it-IT"/>
          </a:p>
        </p:txBody>
      </p:sp>
      <p:sp>
        <p:nvSpPr>
          <p:cNvPr id="3" name="Footer Placeholder 4">
            <a:extLst>
              <a:ext uri="{FF2B5EF4-FFF2-40B4-BE49-F238E27FC236}">
                <a16:creationId xmlns:a16="http://schemas.microsoft.com/office/drawing/2014/main" id="{7EEC16FC-3036-B237-8DCF-28154818DBD2}"/>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3EEBD8CF-EFC1-70D7-0EDD-5AD48EF4A04F}"/>
              </a:ext>
            </a:extLst>
          </p:cNvPr>
          <p:cNvSpPr>
            <a:spLocks noGrp="1"/>
          </p:cNvSpPr>
          <p:nvPr>
            <p:ph type="sldNum" sz="quarter" idx="12"/>
          </p:nvPr>
        </p:nvSpPr>
        <p:spPr/>
        <p:txBody>
          <a:bodyPr/>
          <a:lstStyle>
            <a:lvl1pPr>
              <a:defRPr/>
            </a:lvl1pPr>
          </a:lstStyle>
          <a:p>
            <a:pPr>
              <a:defRPr/>
            </a:pPr>
            <a:fld id="{535B99C9-2D9E-4076-8B00-8E8BCB37FE7D}" type="slidenum">
              <a:rPr lang="it-IT" altLang="en-US"/>
              <a:pPr>
                <a:defRPr/>
              </a:pPr>
              <a:t>‹N›</a:t>
            </a:fld>
            <a:endParaRPr lang="it-IT" altLang="en-US"/>
          </a:p>
        </p:txBody>
      </p:sp>
    </p:spTree>
    <p:extLst>
      <p:ext uri="{BB962C8B-B14F-4D97-AF65-F5344CB8AC3E}">
        <p14:creationId xmlns:p14="http://schemas.microsoft.com/office/powerpoint/2010/main" val="3031277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92B1DFC-95B4-E9FA-1198-CEC3E7D960D9}"/>
              </a:ext>
            </a:extLst>
          </p:cNvPr>
          <p:cNvSpPr>
            <a:spLocks noGrp="1"/>
          </p:cNvSpPr>
          <p:nvPr>
            <p:ph type="dt" sz="half" idx="10"/>
          </p:nvPr>
        </p:nvSpPr>
        <p:spPr/>
        <p:txBody>
          <a:bodyPr/>
          <a:lstStyle>
            <a:lvl1pPr>
              <a:defRPr/>
            </a:lvl1pPr>
          </a:lstStyle>
          <a:p>
            <a:pPr>
              <a:defRPr/>
            </a:pPr>
            <a:fld id="{CFB1842B-F5BF-46A0-AC27-66FB6DF0CCCB}" type="datetime1">
              <a:rPr lang="it-CH"/>
              <a:pPr>
                <a:defRPr/>
              </a:pPr>
              <a:t>25.04.2024</a:t>
            </a:fld>
            <a:endParaRPr lang="it-IT"/>
          </a:p>
        </p:txBody>
      </p:sp>
      <p:sp>
        <p:nvSpPr>
          <p:cNvPr id="6" name="Footer Placeholder 4">
            <a:extLst>
              <a:ext uri="{FF2B5EF4-FFF2-40B4-BE49-F238E27FC236}">
                <a16:creationId xmlns:a16="http://schemas.microsoft.com/office/drawing/2014/main" id="{B82B20B4-94AB-B1A6-BDD0-A0F3C0A79CB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488D021-B26C-8523-362B-BFF02B557828}"/>
              </a:ext>
            </a:extLst>
          </p:cNvPr>
          <p:cNvSpPr>
            <a:spLocks noGrp="1"/>
          </p:cNvSpPr>
          <p:nvPr>
            <p:ph type="sldNum" sz="quarter" idx="12"/>
          </p:nvPr>
        </p:nvSpPr>
        <p:spPr/>
        <p:txBody>
          <a:bodyPr/>
          <a:lstStyle>
            <a:lvl1pPr>
              <a:defRPr/>
            </a:lvl1pPr>
          </a:lstStyle>
          <a:p>
            <a:pPr>
              <a:defRPr/>
            </a:pPr>
            <a:fld id="{C9E75B01-CEB3-46EF-87D9-4B27A82A05CF}" type="slidenum">
              <a:rPr lang="it-IT" altLang="en-US"/>
              <a:pPr>
                <a:defRPr/>
              </a:pPr>
              <a:t>‹N›</a:t>
            </a:fld>
            <a:endParaRPr lang="it-IT" altLang="en-US"/>
          </a:p>
        </p:txBody>
      </p:sp>
    </p:spTree>
    <p:extLst>
      <p:ext uri="{BB962C8B-B14F-4D97-AF65-F5344CB8AC3E}">
        <p14:creationId xmlns:p14="http://schemas.microsoft.com/office/powerpoint/2010/main" val="1494464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8C0EACF-3B02-7FD1-A1E4-3A52C8082571}"/>
              </a:ext>
            </a:extLst>
          </p:cNvPr>
          <p:cNvSpPr>
            <a:spLocks noGrp="1"/>
          </p:cNvSpPr>
          <p:nvPr>
            <p:ph type="dt" sz="half" idx="10"/>
          </p:nvPr>
        </p:nvSpPr>
        <p:spPr/>
        <p:txBody>
          <a:bodyPr/>
          <a:lstStyle>
            <a:lvl1pPr>
              <a:defRPr/>
            </a:lvl1pPr>
          </a:lstStyle>
          <a:p>
            <a:pPr>
              <a:defRPr/>
            </a:pPr>
            <a:fld id="{520FC516-FCBC-4801-A3B1-AC82EC25CA45}" type="datetime1">
              <a:rPr lang="it-CH"/>
              <a:pPr>
                <a:defRPr/>
              </a:pPr>
              <a:t>25.04.2024</a:t>
            </a:fld>
            <a:endParaRPr lang="it-IT"/>
          </a:p>
        </p:txBody>
      </p:sp>
      <p:sp>
        <p:nvSpPr>
          <p:cNvPr id="6" name="Footer Placeholder 4">
            <a:extLst>
              <a:ext uri="{FF2B5EF4-FFF2-40B4-BE49-F238E27FC236}">
                <a16:creationId xmlns:a16="http://schemas.microsoft.com/office/drawing/2014/main" id="{5BFBE748-2E2B-C144-AE57-C77FB1558E65}"/>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3245137C-71C9-91BD-8F48-7758276BB3AB}"/>
              </a:ext>
            </a:extLst>
          </p:cNvPr>
          <p:cNvSpPr>
            <a:spLocks noGrp="1"/>
          </p:cNvSpPr>
          <p:nvPr>
            <p:ph type="sldNum" sz="quarter" idx="12"/>
          </p:nvPr>
        </p:nvSpPr>
        <p:spPr/>
        <p:txBody>
          <a:bodyPr/>
          <a:lstStyle>
            <a:lvl1pPr>
              <a:defRPr/>
            </a:lvl1pPr>
          </a:lstStyle>
          <a:p>
            <a:pPr>
              <a:defRPr/>
            </a:pPr>
            <a:fld id="{BA27C89B-06B4-4D5D-8234-0F305574A7C9}" type="slidenum">
              <a:rPr lang="it-IT" altLang="en-US"/>
              <a:pPr>
                <a:defRPr/>
              </a:pPr>
              <a:t>‹N›</a:t>
            </a:fld>
            <a:endParaRPr lang="it-IT" altLang="en-US"/>
          </a:p>
        </p:txBody>
      </p:sp>
    </p:spTree>
    <p:extLst>
      <p:ext uri="{BB962C8B-B14F-4D97-AF65-F5344CB8AC3E}">
        <p14:creationId xmlns:p14="http://schemas.microsoft.com/office/powerpoint/2010/main" val="1323325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47E794E-D4B9-617A-97C3-092ADDF36C00}"/>
              </a:ext>
            </a:extLst>
          </p:cNvPr>
          <p:cNvSpPr>
            <a:spLocks noGrp="1"/>
          </p:cNvSpPr>
          <p:nvPr>
            <p:ph type="dt" sz="half" idx="10"/>
          </p:nvPr>
        </p:nvSpPr>
        <p:spPr/>
        <p:txBody>
          <a:bodyPr/>
          <a:lstStyle>
            <a:lvl1pPr>
              <a:defRPr/>
            </a:lvl1pPr>
          </a:lstStyle>
          <a:p>
            <a:pPr>
              <a:defRPr/>
            </a:pPr>
            <a:fld id="{208104AF-328C-4E2C-8997-F84E1C2AEEBD}" type="datetime1">
              <a:rPr lang="it-CH"/>
              <a:pPr>
                <a:defRPr/>
              </a:pPr>
              <a:t>25.04.2024</a:t>
            </a:fld>
            <a:endParaRPr lang="it-IT"/>
          </a:p>
        </p:txBody>
      </p:sp>
      <p:sp>
        <p:nvSpPr>
          <p:cNvPr id="5" name="Footer Placeholder 4">
            <a:extLst>
              <a:ext uri="{FF2B5EF4-FFF2-40B4-BE49-F238E27FC236}">
                <a16:creationId xmlns:a16="http://schemas.microsoft.com/office/drawing/2014/main" id="{26B7BABC-D267-6824-A39A-A6D9B4C8443F}"/>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17B8AC71-99AA-8A3D-28A1-2ECA1A4635F6}"/>
              </a:ext>
            </a:extLst>
          </p:cNvPr>
          <p:cNvSpPr>
            <a:spLocks noGrp="1"/>
          </p:cNvSpPr>
          <p:nvPr>
            <p:ph type="sldNum" sz="quarter" idx="12"/>
          </p:nvPr>
        </p:nvSpPr>
        <p:spPr/>
        <p:txBody>
          <a:bodyPr/>
          <a:lstStyle>
            <a:lvl1pPr>
              <a:defRPr/>
            </a:lvl1pPr>
          </a:lstStyle>
          <a:p>
            <a:pPr>
              <a:defRPr/>
            </a:pPr>
            <a:fld id="{CF6BE070-05C1-49C5-A8B7-208B3BE3DE24}" type="slidenum">
              <a:rPr lang="it-IT" altLang="en-US"/>
              <a:pPr>
                <a:defRPr/>
              </a:pPr>
              <a:t>‹N›</a:t>
            </a:fld>
            <a:endParaRPr lang="it-IT" altLang="en-US"/>
          </a:p>
        </p:txBody>
      </p:sp>
    </p:spTree>
    <p:extLst>
      <p:ext uri="{BB962C8B-B14F-4D97-AF65-F5344CB8AC3E}">
        <p14:creationId xmlns:p14="http://schemas.microsoft.com/office/powerpoint/2010/main" val="3958312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C3F6698-6241-CCF5-48E7-1F9DA68D8FBC}"/>
              </a:ext>
            </a:extLst>
          </p:cNvPr>
          <p:cNvSpPr>
            <a:spLocks noGrp="1"/>
          </p:cNvSpPr>
          <p:nvPr>
            <p:ph type="dt" sz="half" idx="10"/>
          </p:nvPr>
        </p:nvSpPr>
        <p:spPr/>
        <p:txBody>
          <a:bodyPr/>
          <a:lstStyle>
            <a:lvl1pPr>
              <a:defRPr/>
            </a:lvl1pPr>
          </a:lstStyle>
          <a:p>
            <a:pPr>
              <a:defRPr/>
            </a:pPr>
            <a:fld id="{DAB2674D-4F5F-41D4-93B6-F7DA3C348968}" type="datetime1">
              <a:rPr lang="it-CH"/>
              <a:pPr>
                <a:defRPr/>
              </a:pPr>
              <a:t>25.04.2024</a:t>
            </a:fld>
            <a:endParaRPr lang="it-IT"/>
          </a:p>
        </p:txBody>
      </p:sp>
      <p:sp>
        <p:nvSpPr>
          <p:cNvPr id="5" name="Footer Placeholder 4">
            <a:extLst>
              <a:ext uri="{FF2B5EF4-FFF2-40B4-BE49-F238E27FC236}">
                <a16:creationId xmlns:a16="http://schemas.microsoft.com/office/drawing/2014/main" id="{78BDAC80-FB3F-C4EC-5CF2-AF4CA1693EF7}"/>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828C25F9-25DE-78A4-D256-C6D7AA94AB5E}"/>
              </a:ext>
            </a:extLst>
          </p:cNvPr>
          <p:cNvSpPr>
            <a:spLocks noGrp="1"/>
          </p:cNvSpPr>
          <p:nvPr>
            <p:ph type="sldNum" sz="quarter" idx="12"/>
          </p:nvPr>
        </p:nvSpPr>
        <p:spPr/>
        <p:txBody>
          <a:bodyPr/>
          <a:lstStyle>
            <a:lvl1pPr>
              <a:defRPr/>
            </a:lvl1pPr>
          </a:lstStyle>
          <a:p>
            <a:pPr>
              <a:defRPr/>
            </a:pPr>
            <a:fld id="{1A811BD7-A722-451A-AD55-0CDF278241BF}" type="slidenum">
              <a:rPr lang="it-IT" altLang="en-US"/>
              <a:pPr>
                <a:defRPr/>
              </a:pPr>
              <a:t>‹N›</a:t>
            </a:fld>
            <a:endParaRPr lang="it-IT" altLang="en-US"/>
          </a:p>
        </p:txBody>
      </p:sp>
    </p:spTree>
    <p:extLst>
      <p:ext uri="{BB962C8B-B14F-4D97-AF65-F5344CB8AC3E}">
        <p14:creationId xmlns:p14="http://schemas.microsoft.com/office/powerpoint/2010/main" val="320764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9FB31F6-B8B5-9851-2914-E1D2D895912E}"/>
              </a:ext>
            </a:extLst>
          </p:cNvPr>
          <p:cNvSpPr>
            <a:spLocks noGrp="1" noChangeArrowheads="1"/>
          </p:cNvSpPr>
          <p:nvPr>
            <p:ph type="dt" sz="half" idx="10"/>
          </p:nvPr>
        </p:nvSpPr>
        <p:spPr>
          <a:ln/>
        </p:spPr>
        <p:txBody>
          <a:bodyPr/>
          <a:lstStyle>
            <a:lvl1pPr>
              <a:defRPr/>
            </a:lvl1pPr>
          </a:lstStyle>
          <a:p>
            <a:pPr>
              <a:defRPr/>
            </a:pPr>
            <a:fld id="{A1790F00-FFAE-4943-8650-4561ABAA6147}" type="datetime1">
              <a:rPr lang="it-CH"/>
              <a:pPr>
                <a:defRPr/>
              </a:pPr>
              <a:t>25.04.2024</a:t>
            </a:fld>
            <a:endParaRPr lang="it-IT"/>
          </a:p>
        </p:txBody>
      </p:sp>
      <p:sp>
        <p:nvSpPr>
          <p:cNvPr id="8" name="Rectangle 5">
            <a:extLst>
              <a:ext uri="{FF2B5EF4-FFF2-40B4-BE49-F238E27FC236}">
                <a16:creationId xmlns:a16="http://schemas.microsoft.com/office/drawing/2014/main" id="{295C15B8-EE59-333B-8028-F47739E78D9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D5FD0258-7FC8-39DC-9378-A7E3E63AE571}"/>
              </a:ext>
            </a:extLst>
          </p:cNvPr>
          <p:cNvSpPr>
            <a:spLocks noGrp="1" noChangeArrowheads="1"/>
          </p:cNvSpPr>
          <p:nvPr>
            <p:ph type="sldNum" sz="quarter" idx="12"/>
          </p:nvPr>
        </p:nvSpPr>
        <p:spPr>
          <a:ln/>
        </p:spPr>
        <p:txBody>
          <a:bodyPr/>
          <a:lstStyle>
            <a:lvl1pPr>
              <a:defRPr/>
            </a:lvl1pPr>
          </a:lstStyle>
          <a:p>
            <a:pPr>
              <a:defRPr/>
            </a:pPr>
            <a:fld id="{F5F03753-BDA8-4915-9CE5-12D37F04E714}" type="slidenum">
              <a:rPr lang="it-IT" altLang="en-US"/>
              <a:pPr>
                <a:defRPr/>
              </a:pPr>
              <a:t>‹N›</a:t>
            </a:fld>
            <a:endParaRPr lang="it-IT" altLang="en-US"/>
          </a:p>
        </p:txBody>
      </p:sp>
    </p:spTree>
    <p:extLst>
      <p:ext uri="{BB962C8B-B14F-4D97-AF65-F5344CB8AC3E}">
        <p14:creationId xmlns:p14="http://schemas.microsoft.com/office/powerpoint/2010/main" val="30490798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548B194-2015-B9BD-B030-7824792B2470}"/>
              </a:ext>
            </a:extLst>
          </p:cNvPr>
          <p:cNvSpPr>
            <a:spLocks noGrp="1"/>
          </p:cNvSpPr>
          <p:nvPr>
            <p:ph type="dt" sz="half" idx="10"/>
          </p:nvPr>
        </p:nvSpPr>
        <p:spPr/>
        <p:txBody>
          <a:bodyPr/>
          <a:lstStyle>
            <a:lvl1pPr>
              <a:defRPr/>
            </a:lvl1pPr>
          </a:lstStyle>
          <a:p>
            <a:pPr>
              <a:defRPr/>
            </a:pPr>
            <a:fld id="{DAD8271B-73FA-41CF-9FD9-FB6A691DF3EF}" type="datetime1">
              <a:rPr lang="it-CH"/>
              <a:pPr>
                <a:defRPr/>
              </a:pPr>
              <a:t>25.04.2024</a:t>
            </a:fld>
            <a:endParaRPr lang="it-IT"/>
          </a:p>
        </p:txBody>
      </p:sp>
      <p:sp>
        <p:nvSpPr>
          <p:cNvPr id="6" name="Footer Placeholder 4">
            <a:extLst>
              <a:ext uri="{FF2B5EF4-FFF2-40B4-BE49-F238E27FC236}">
                <a16:creationId xmlns:a16="http://schemas.microsoft.com/office/drawing/2014/main" id="{719B1FA6-2B18-75F8-A3C1-CF8EAB56DA45}"/>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EEAE23DF-9FC4-A91D-9DE0-9A41175A534E}"/>
              </a:ext>
            </a:extLst>
          </p:cNvPr>
          <p:cNvSpPr>
            <a:spLocks noGrp="1"/>
          </p:cNvSpPr>
          <p:nvPr>
            <p:ph type="sldNum" sz="quarter" idx="12"/>
          </p:nvPr>
        </p:nvSpPr>
        <p:spPr/>
        <p:txBody>
          <a:bodyPr/>
          <a:lstStyle>
            <a:lvl1pPr>
              <a:defRPr/>
            </a:lvl1pPr>
          </a:lstStyle>
          <a:p>
            <a:pPr>
              <a:defRPr/>
            </a:pPr>
            <a:fld id="{1CB8B778-8D81-4E52-AA34-4100C9897B08}" type="slidenum">
              <a:rPr lang="it-IT" altLang="en-US"/>
              <a:pPr>
                <a:defRPr/>
              </a:pPr>
              <a:t>‹N›</a:t>
            </a:fld>
            <a:endParaRPr lang="it-IT" altLang="en-US"/>
          </a:p>
        </p:txBody>
      </p:sp>
    </p:spTree>
    <p:extLst>
      <p:ext uri="{BB962C8B-B14F-4D97-AF65-F5344CB8AC3E}">
        <p14:creationId xmlns:p14="http://schemas.microsoft.com/office/powerpoint/2010/main" val="3181729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8F41D93-2802-6EB2-ECD4-DB4B83AFCB1C}"/>
              </a:ext>
            </a:extLst>
          </p:cNvPr>
          <p:cNvSpPr>
            <a:spLocks noGrp="1"/>
          </p:cNvSpPr>
          <p:nvPr>
            <p:ph type="dt" sz="half" idx="10"/>
          </p:nvPr>
        </p:nvSpPr>
        <p:spPr/>
        <p:txBody>
          <a:bodyPr/>
          <a:lstStyle>
            <a:lvl1pPr>
              <a:defRPr/>
            </a:lvl1pPr>
          </a:lstStyle>
          <a:p>
            <a:pPr>
              <a:defRPr/>
            </a:pPr>
            <a:fld id="{0BE49FA8-7C16-427A-93A6-E8FD68710ACC}" type="datetime1">
              <a:rPr lang="it-CH"/>
              <a:pPr>
                <a:defRPr/>
              </a:pPr>
              <a:t>25.04.2024</a:t>
            </a:fld>
            <a:endParaRPr lang="it-IT"/>
          </a:p>
        </p:txBody>
      </p:sp>
      <p:sp>
        <p:nvSpPr>
          <p:cNvPr id="6" name="Footer Placeholder 4">
            <a:extLst>
              <a:ext uri="{FF2B5EF4-FFF2-40B4-BE49-F238E27FC236}">
                <a16:creationId xmlns:a16="http://schemas.microsoft.com/office/drawing/2014/main" id="{6B00F366-4CBD-E0F7-7DED-AA85E4F5DE7A}"/>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1269F71-66B2-AEF9-3271-8BB5C11B8795}"/>
              </a:ext>
            </a:extLst>
          </p:cNvPr>
          <p:cNvSpPr>
            <a:spLocks noGrp="1"/>
          </p:cNvSpPr>
          <p:nvPr>
            <p:ph type="sldNum" sz="quarter" idx="12"/>
          </p:nvPr>
        </p:nvSpPr>
        <p:spPr/>
        <p:txBody>
          <a:bodyPr/>
          <a:lstStyle>
            <a:lvl1pPr>
              <a:defRPr/>
            </a:lvl1pPr>
          </a:lstStyle>
          <a:p>
            <a:pPr>
              <a:defRPr/>
            </a:pPr>
            <a:fld id="{02DCC684-DDD1-4232-B275-215E97FE6C67}" type="slidenum">
              <a:rPr lang="it-IT" altLang="en-US"/>
              <a:pPr>
                <a:defRPr/>
              </a:pPr>
              <a:t>‹N›</a:t>
            </a:fld>
            <a:endParaRPr lang="it-IT" altLang="en-US"/>
          </a:p>
        </p:txBody>
      </p:sp>
    </p:spTree>
    <p:extLst>
      <p:ext uri="{BB962C8B-B14F-4D97-AF65-F5344CB8AC3E}">
        <p14:creationId xmlns:p14="http://schemas.microsoft.com/office/powerpoint/2010/main" val="461446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4A71952-A0C8-F5B8-96D7-BDDB784ADBFC}"/>
              </a:ext>
            </a:extLst>
          </p:cNvPr>
          <p:cNvSpPr>
            <a:spLocks noGrp="1"/>
          </p:cNvSpPr>
          <p:nvPr>
            <p:ph type="dt" sz="half" idx="10"/>
          </p:nvPr>
        </p:nvSpPr>
        <p:spPr/>
        <p:txBody>
          <a:bodyPr/>
          <a:lstStyle>
            <a:lvl1pPr>
              <a:defRPr/>
            </a:lvl1pPr>
          </a:lstStyle>
          <a:p>
            <a:pPr>
              <a:defRPr/>
            </a:pPr>
            <a:fld id="{F0B86BB0-4B17-418B-BFCB-1DE188ED8577}" type="datetime1">
              <a:rPr lang="it-CH"/>
              <a:pPr>
                <a:defRPr/>
              </a:pPr>
              <a:t>25.04.2024</a:t>
            </a:fld>
            <a:endParaRPr lang="it-IT"/>
          </a:p>
        </p:txBody>
      </p:sp>
      <p:sp>
        <p:nvSpPr>
          <p:cNvPr id="4" name="Footer Placeholder 4">
            <a:extLst>
              <a:ext uri="{FF2B5EF4-FFF2-40B4-BE49-F238E27FC236}">
                <a16:creationId xmlns:a16="http://schemas.microsoft.com/office/drawing/2014/main" id="{300CDBFD-FABE-4BA7-6C00-C699B71A0E7B}"/>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BB5A9639-87B7-9589-7991-7A62A660383F}"/>
              </a:ext>
            </a:extLst>
          </p:cNvPr>
          <p:cNvSpPr>
            <a:spLocks noGrp="1"/>
          </p:cNvSpPr>
          <p:nvPr>
            <p:ph type="sldNum" sz="quarter" idx="12"/>
          </p:nvPr>
        </p:nvSpPr>
        <p:spPr/>
        <p:txBody>
          <a:bodyPr/>
          <a:lstStyle>
            <a:lvl1pPr>
              <a:defRPr/>
            </a:lvl1pPr>
          </a:lstStyle>
          <a:p>
            <a:pPr>
              <a:defRPr/>
            </a:pPr>
            <a:fld id="{31B7C04E-2036-4008-95F4-F74DE31F237F}" type="slidenum">
              <a:rPr lang="it-IT" altLang="en-US"/>
              <a:pPr>
                <a:defRPr/>
              </a:pPr>
              <a:t>‹N›</a:t>
            </a:fld>
            <a:endParaRPr lang="it-IT" altLang="en-US"/>
          </a:p>
        </p:txBody>
      </p:sp>
    </p:spTree>
    <p:extLst>
      <p:ext uri="{BB962C8B-B14F-4D97-AF65-F5344CB8AC3E}">
        <p14:creationId xmlns:p14="http://schemas.microsoft.com/office/powerpoint/2010/main" val="3949327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60441F1-0757-3511-64CB-C5F672159ECA}"/>
              </a:ext>
            </a:extLst>
          </p:cNvPr>
          <p:cNvSpPr>
            <a:spLocks noGrp="1"/>
          </p:cNvSpPr>
          <p:nvPr>
            <p:ph type="dt" sz="half" idx="10"/>
          </p:nvPr>
        </p:nvSpPr>
        <p:spPr/>
        <p:txBody>
          <a:bodyPr/>
          <a:lstStyle>
            <a:lvl1pPr>
              <a:defRPr/>
            </a:lvl1pPr>
          </a:lstStyle>
          <a:p>
            <a:pPr>
              <a:defRPr/>
            </a:pPr>
            <a:fld id="{8135577C-54ED-40B0-ADBA-5025794963D9}" type="datetime1">
              <a:rPr lang="it-CH"/>
              <a:pPr>
                <a:defRPr/>
              </a:pPr>
              <a:t>25.04.2024</a:t>
            </a:fld>
            <a:endParaRPr lang="it-IT"/>
          </a:p>
        </p:txBody>
      </p:sp>
      <p:sp>
        <p:nvSpPr>
          <p:cNvPr id="7" name="Footer Placeholder 4">
            <a:extLst>
              <a:ext uri="{FF2B5EF4-FFF2-40B4-BE49-F238E27FC236}">
                <a16:creationId xmlns:a16="http://schemas.microsoft.com/office/drawing/2014/main" id="{33B2EBDB-1DDB-1AFF-0AAA-6385A6FA812B}"/>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31DB659D-3BF3-B95D-FBBF-CF4FA5B6E2DA}"/>
              </a:ext>
            </a:extLst>
          </p:cNvPr>
          <p:cNvSpPr>
            <a:spLocks noGrp="1"/>
          </p:cNvSpPr>
          <p:nvPr>
            <p:ph type="sldNum" sz="quarter" idx="12"/>
          </p:nvPr>
        </p:nvSpPr>
        <p:spPr/>
        <p:txBody>
          <a:bodyPr/>
          <a:lstStyle>
            <a:lvl1pPr>
              <a:defRPr/>
            </a:lvl1pPr>
          </a:lstStyle>
          <a:p>
            <a:pPr>
              <a:defRPr/>
            </a:pPr>
            <a:fld id="{A6263F69-19F2-4027-8374-E09735449EE4}" type="slidenum">
              <a:rPr lang="it-IT" altLang="en-US"/>
              <a:pPr>
                <a:defRPr/>
              </a:pPr>
              <a:t>‹N›</a:t>
            </a:fld>
            <a:endParaRPr lang="it-IT" altLang="en-US"/>
          </a:p>
        </p:txBody>
      </p:sp>
    </p:spTree>
    <p:extLst>
      <p:ext uri="{BB962C8B-B14F-4D97-AF65-F5344CB8AC3E}">
        <p14:creationId xmlns:p14="http://schemas.microsoft.com/office/powerpoint/2010/main" val="857868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4E10484-0267-D1F2-E765-C4067C2E1F80}"/>
              </a:ext>
            </a:extLst>
          </p:cNvPr>
          <p:cNvSpPr>
            <a:spLocks noGrp="1"/>
          </p:cNvSpPr>
          <p:nvPr>
            <p:ph type="dt" sz="half" idx="10"/>
          </p:nvPr>
        </p:nvSpPr>
        <p:spPr/>
        <p:txBody>
          <a:bodyPr/>
          <a:lstStyle>
            <a:lvl1pPr>
              <a:defRPr/>
            </a:lvl1pPr>
          </a:lstStyle>
          <a:p>
            <a:pPr>
              <a:defRPr/>
            </a:pPr>
            <a:fld id="{78CA1D51-E87A-43EC-9133-1FCF5C8DBC5B}" type="datetime1">
              <a:rPr lang="it-CH"/>
              <a:pPr>
                <a:defRPr/>
              </a:pPr>
              <a:t>25.04.2024</a:t>
            </a:fld>
            <a:endParaRPr lang="it-IT"/>
          </a:p>
        </p:txBody>
      </p:sp>
      <p:sp>
        <p:nvSpPr>
          <p:cNvPr id="8" name="Footer Placeholder 4">
            <a:extLst>
              <a:ext uri="{FF2B5EF4-FFF2-40B4-BE49-F238E27FC236}">
                <a16:creationId xmlns:a16="http://schemas.microsoft.com/office/drawing/2014/main" id="{209D4BBC-19A5-5809-8F8C-6706486FEF48}"/>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F5B03DAD-06AB-5E9D-972A-8ECD34890357}"/>
              </a:ext>
            </a:extLst>
          </p:cNvPr>
          <p:cNvSpPr>
            <a:spLocks noGrp="1"/>
          </p:cNvSpPr>
          <p:nvPr>
            <p:ph type="sldNum" sz="quarter" idx="12"/>
          </p:nvPr>
        </p:nvSpPr>
        <p:spPr/>
        <p:txBody>
          <a:bodyPr/>
          <a:lstStyle>
            <a:lvl1pPr>
              <a:defRPr/>
            </a:lvl1pPr>
          </a:lstStyle>
          <a:p>
            <a:pPr>
              <a:defRPr/>
            </a:pPr>
            <a:fld id="{496D3E31-D1A8-4DD5-ACC0-14E17D1B950B}" type="slidenum">
              <a:rPr lang="it-IT" altLang="en-US"/>
              <a:pPr>
                <a:defRPr/>
              </a:pPr>
              <a:t>‹N›</a:t>
            </a:fld>
            <a:endParaRPr lang="it-IT" altLang="en-US"/>
          </a:p>
        </p:txBody>
      </p:sp>
    </p:spTree>
    <p:extLst>
      <p:ext uri="{BB962C8B-B14F-4D97-AF65-F5344CB8AC3E}">
        <p14:creationId xmlns:p14="http://schemas.microsoft.com/office/powerpoint/2010/main" val="3553564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7A11AAEF-260A-8B37-DFBE-A8311F543954}"/>
              </a:ext>
            </a:extLst>
          </p:cNvPr>
          <p:cNvSpPr>
            <a:spLocks noGrp="1"/>
          </p:cNvSpPr>
          <p:nvPr>
            <p:ph type="dt" sz="half" idx="10"/>
          </p:nvPr>
        </p:nvSpPr>
        <p:spPr/>
        <p:txBody>
          <a:bodyPr/>
          <a:lstStyle>
            <a:lvl1pPr>
              <a:defRPr/>
            </a:lvl1pPr>
          </a:lstStyle>
          <a:p>
            <a:pPr>
              <a:defRPr/>
            </a:pPr>
            <a:fld id="{6E5D98B9-8D48-48F2-B8A3-83397F6B6826}" type="datetime1">
              <a:rPr lang="it-CH"/>
              <a:pPr>
                <a:defRPr/>
              </a:pPr>
              <a:t>25.04.2024</a:t>
            </a:fld>
            <a:endParaRPr lang="it-IT"/>
          </a:p>
        </p:txBody>
      </p:sp>
      <p:sp>
        <p:nvSpPr>
          <p:cNvPr id="7" name="Footer Placeholder 4">
            <a:extLst>
              <a:ext uri="{FF2B5EF4-FFF2-40B4-BE49-F238E27FC236}">
                <a16:creationId xmlns:a16="http://schemas.microsoft.com/office/drawing/2014/main" id="{8F10DB84-D118-B8EF-B124-FE53F07FD281}"/>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8D4BB240-9512-3B3C-3A99-B784641219E3}"/>
              </a:ext>
            </a:extLst>
          </p:cNvPr>
          <p:cNvSpPr>
            <a:spLocks noGrp="1"/>
          </p:cNvSpPr>
          <p:nvPr>
            <p:ph type="sldNum" sz="quarter" idx="12"/>
          </p:nvPr>
        </p:nvSpPr>
        <p:spPr/>
        <p:txBody>
          <a:bodyPr/>
          <a:lstStyle>
            <a:lvl1pPr>
              <a:defRPr/>
            </a:lvl1pPr>
          </a:lstStyle>
          <a:p>
            <a:pPr>
              <a:defRPr/>
            </a:pPr>
            <a:fld id="{D20FCFBD-1D28-435B-9E6E-647115AE11FB}" type="slidenum">
              <a:rPr lang="it-IT" altLang="en-US"/>
              <a:pPr>
                <a:defRPr/>
              </a:pPr>
              <a:t>‹N›</a:t>
            </a:fld>
            <a:endParaRPr lang="it-IT" altLang="en-US"/>
          </a:p>
        </p:txBody>
      </p:sp>
    </p:spTree>
    <p:extLst>
      <p:ext uri="{BB962C8B-B14F-4D97-AF65-F5344CB8AC3E}">
        <p14:creationId xmlns:p14="http://schemas.microsoft.com/office/powerpoint/2010/main" val="597195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1529E08-65E1-29DD-11F6-907DB13384AA}"/>
              </a:ext>
            </a:extLst>
          </p:cNvPr>
          <p:cNvSpPr>
            <a:spLocks noGrp="1"/>
          </p:cNvSpPr>
          <p:nvPr>
            <p:ph type="dt" sz="half" idx="10"/>
          </p:nvPr>
        </p:nvSpPr>
        <p:spPr/>
        <p:txBody>
          <a:bodyPr/>
          <a:lstStyle>
            <a:lvl1pPr>
              <a:defRPr/>
            </a:lvl1pPr>
          </a:lstStyle>
          <a:p>
            <a:pPr>
              <a:defRPr/>
            </a:pPr>
            <a:fld id="{A17D26B8-EEF2-481B-AA06-450AE3110510}" type="datetime1">
              <a:rPr lang="it-CH"/>
              <a:pPr>
                <a:defRPr/>
              </a:pPr>
              <a:t>25.04.2024</a:t>
            </a:fld>
            <a:endParaRPr lang="it-IT"/>
          </a:p>
        </p:txBody>
      </p:sp>
      <p:sp>
        <p:nvSpPr>
          <p:cNvPr id="6" name="Footer Placeholder 4">
            <a:extLst>
              <a:ext uri="{FF2B5EF4-FFF2-40B4-BE49-F238E27FC236}">
                <a16:creationId xmlns:a16="http://schemas.microsoft.com/office/drawing/2014/main" id="{99FB8431-4585-200B-FBF8-247947BE669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ED8617A5-C662-D016-8EC3-073C8B876480}"/>
              </a:ext>
            </a:extLst>
          </p:cNvPr>
          <p:cNvSpPr>
            <a:spLocks noGrp="1"/>
          </p:cNvSpPr>
          <p:nvPr>
            <p:ph type="sldNum" sz="quarter" idx="12"/>
          </p:nvPr>
        </p:nvSpPr>
        <p:spPr/>
        <p:txBody>
          <a:bodyPr/>
          <a:lstStyle>
            <a:lvl1pPr>
              <a:defRPr/>
            </a:lvl1pPr>
          </a:lstStyle>
          <a:p>
            <a:pPr>
              <a:defRPr/>
            </a:pPr>
            <a:fld id="{DC9F6901-6962-41FB-A313-F39AAA6215B2}" type="slidenum">
              <a:rPr lang="it-IT" altLang="en-US"/>
              <a:pPr>
                <a:defRPr/>
              </a:pPr>
              <a:t>‹N›</a:t>
            </a:fld>
            <a:endParaRPr lang="it-IT" altLang="en-US"/>
          </a:p>
        </p:txBody>
      </p:sp>
    </p:spTree>
    <p:extLst>
      <p:ext uri="{BB962C8B-B14F-4D97-AF65-F5344CB8AC3E}">
        <p14:creationId xmlns:p14="http://schemas.microsoft.com/office/powerpoint/2010/main" val="2261110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1DCA7EA-93FF-8B9E-7296-99D71EAF8094}"/>
              </a:ext>
            </a:extLst>
          </p:cNvPr>
          <p:cNvSpPr>
            <a:spLocks noGrp="1"/>
          </p:cNvSpPr>
          <p:nvPr>
            <p:ph type="dt" sz="half" idx="10"/>
          </p:nvPr>
        </p:nvSpPr>
        <p:spPr/>
        <p:txBody>
          <a:bodyPr/>
          <a:lstStyle>
            <a:lvl1pPr>
              <a:defRPr/>
            </a:lvl1pPr>
          </a:lstStyle>
          <a:p>
            <a:pPr>
              <a:defRPr/>
            </a:pPr>
            <a:fld id="{C9C9F79F-37C0-4903-BD18-CC62B249AB8B}" type="datetime1">
              <a:rPr lang="it-CH"/>
              <a:pPr>
                <a:defRPr/>
              </a:pPr>
              <a:t>25.04.2024</a:t>
            </a:fld>
            <a:endParaRPr lang="it-IT"/>
          </a:p>
        </p:txBody>
      </p:sp>
      <p:sp>
        <p:nvSpPr>
          <p:cNvPr id="7" name="Footer Placeholder 4">
            <a:extLst>
              <a:ext uri="{FF2B5EF4-FFF2-40B4-BE49-F238E27FC236}">
                <a16:creationId xmlns:a16="http://schemas.microsoft.com/office/drawing/2014/main" id="{8A63D8E2-43C0-AC0C-1E07-90C0512B4286}"/>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21539A85-A216-6790-8091-CF4BEC6A72CA}"/>
              </a:ext>
            </a:extLst>
          </p:cNvPr>
          <p:cNvSpPr>
            <a:spLocks noGrp="1"/>
          </p:cNvSpPr>
          <p:nvPr>
            <p:ph type="sldNum" sz="quarter" idx="12"/>
          </p:nvPr>
        </p:nvSpPr>
        <p:spPr/>
        <p:txBody>
          <a:bodyPr/>
          <a:lstStyle>
            <a:lvl1pPr>
              <a:defRPr/>
            </a:lvl1pPr>
          </a:lstStyle>
          <a:p>
            <a:pPr>
              <a:defRPr/>
            </a:pPr>
            <a:fld id="{9D78417E-7F10-46A4-B9DD-5EEE65A8EEA0}" type="slidenum">
              <a:rPr lang="it-IT" altLang="en-US"/>
              <a:pPr>
                <a:defRPr/>
              </a:pPr>
              <a:t>‹N›</a:t>
            </a:fld>
            <a:endParaRPr lang="it-IT" altLang="en-US"/>
          </a:p>
        </p:txBody>
      </p:sp>
    </p:spTree>
    <p:extLst>
      <p:ext uri="{BB962C8B-B14F-4D97-AF65-F5344CB8AC3E}">
        <p14:creationId xmlns:p14="http://schemas.microsoft.com/office/powerpoint/2010/main" val="1916512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A083030-9062-D113-EE96-1CE73263DE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420833F-DEA2-47C1-A1AC-55DF9E363A37}" type="datetime1">
              <a:rPr lang="it-CH"/>
              <a:pPr>
                <a:defRPr/>
              </a:pPr>
              <a:t>25.04.2024</a:t>
            </a:fld>
            <a:endParaRPr lang="it-IT"/>
          </a:p>
        </p:txBody>
      </p:sp>
      <p:sp>
        <p:nvSpPr>
          <p:cNvPr id="5" name="Rectangle 5">
            <a:extLst>
              <a:ext uri="{FF2B5EF4-FFF2-40B4-BE49-F238E27FC236}">
                <a16:creationId xmlns:a16="http://schemas.microsoft.com/office/drawing/2014/main" id="{DC85553C-2A10-CBDF-3D6F-A54FD98833B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7B7C11D-7829-C3C4-2C87-22D75A913945}"/>
              </a:ext>
            </a:extLst>
          </p:cNvPr>
          <p:cNvSpPr>
            <a:spLocks noGrp="1" noChangeArrowheads="1"/>
          </p:cNvSpPr>
          <p:nvPr>
            <p:ph type="sldNum" sz="quarter" idx="12"/>
          </p:nvPr>
        </p:nvSpPr>
        <p:spPr/>
        <p:txBody>
          <a:bodyPr/>
          <a:lstStyle>
            <a:lvl1pPr>
              <a:defRPr/>
            </a:lvl1pPr>
          </a:lstStyle>
          <a:p>
            <a:pPr>
              <a:defRPr/>
            </a:pPr>
            <a:fld id="{C07E88BE-53D8-47C4-BF8C-0DFEBEABD7E0}" type="slidenum">
              <a:rPr lang="it-IT" altLang="en-US"/>
              <a:pPr>
                <a:defRPr/>
              </a:pPr>
              <a:t>‹N›</a:t>
            </a:fld>
            <a:endParaRPr lang="it-IT" altLang="en-US"/>
          </a:p>
        </p:txBody>
      </p:sp>
    </p:spTree>
    <p:extLst>
      <p:ext uri="{BB962C8B-B14F-4D97-AF65-F5344CB8AC3E}">
        <p14:creationId xmlns:p14="http://schemas.microsoft.com/office/powerpoint/2010/main" val="1950282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DD6EDE-CEDC-989C-61DE-17857915F6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888F2CA-8BC1-4613-A5AF-733814B765AB}" type="datetime1">
              <a:rPr lang="it-CH"/>
              <a:pPr>
                <a:defRPr/>
              </a:pPr>
              <a:t>25.04.2024</a:t>
            </a:fld>
            <a:endParaRPr lang="it-IT"/>
          </a:p>
        </p:txBody>
      </p:sp>
      <p:sp>
        <p:nvSpPr>
          <p:cNvPr id="5" name="Rectangle 5">
            <a:extLst>
              <a:ext uri="{FF2B5EF4-FFF2-40B4-BE49-F238E27FC236}">
                <a16:creationId xmlns:a16="http://schemas.microsoft.com/office/drawing/2014/main" id="{AA8BCFF9-FE0D-C34F-3C60-A39F28E2E02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C134932-B992-CC59-3D9B-D4794A87CF81}"/>
              </a:ext>
            </a:extLst>
          </p:cNvPr>
          <p:cNvSpPr>
            <a:spLocks noGrp="1" noChangeArrowheads="1"/>
          </p:cNvSpPr>
          <p:nvPr>
            <p:ph type="sldNum" sz="quarter" idx="12"/>
          </p:nvPr>
        </p:nvSpPr>
        <p:spPr/>
        <p:txBody>
          <a:bodyPr/>
          <a:lstStyle>
            <a:lvl1pPr>
              <a:defRPr/>
            </a:lvl1pPr>
          </a:lstStyle>
          <a:p>
            <a:pPr>
              <a:defRPr/>
            </a:pPr>
            <a:fld id="{27E2ED1E-6125-4505-AB39-18430B06E4A6}" type="slidenum">
              <a:rPr lang="it-IT" altLang="en-US"/>
              <a:pPr>
                <a:defRPr/>
              </a:pPr>
              <a:t>‹N›</a:t>
            </a:fld>
            <a:endParaRPr lang="it-IT" altLang="en-US"/>
          </a:p>
        </p:txBody>
      </p:sp>
    </p:spTree>
    <p:extLst>
      <p:ext uri="{BB962C8B-B14F-4D97-AF65-F5344CB8AC3E}">
        <p14:creationId xmlns:p14="http://schemas.microsoft.com/office/powerpoint/2010/main" val="48074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91F800-62E0-72F4-4844-09B2A57F738E}"/>
              </a:ext>
            </a:extLst>
          </p:cNvPr>
          <p:cNvSpPr>
            <a:spLocks noGrp="1" noChangeArrowheads="1"/>
          </p:cNvSpPr>
          <p:nvPr>
            <p:ph type="dt" sz="half" idx="10"/>
          </p:nvPr>
        </p:nvSpPr>
        <p:spPr>
          <a:ln/>
        </p:spPr>
        <p:txBody>
          <a:bodyPr/>
          <a:lstStyle>
            <a:lvl1pPr>
              <a:defRPr/>
            </a:lvl1pPr>
          </a:lstStyle>
          <a:p>
            <a:pPr>
              <a:defRPr/>
            </a:pPr>
            <a:fld id="{F4DA39A7-A015-479A-AD41-A9665907C6EF}" type="datetime1">
              <a:rPr lang="it-CH"/>
              <a:pPr>
                <a:defRPr/>
              </a:pPr>
              <a:t>25.04.2024</a:t>
            </a:fld>
            <a:endParaRPr lang="it-IT"/>
          </a:p>
        </p:txBody>
      </p:sp>
      <p:sp>
        <p:nvSpPr>
          <p:cNvPr id="4" name="Rectangle 5">
            <a:extLst>
              <a:ext uri="{FF2B5EF4-FFF2-40B4-BE49-F238E27FC236}">
                <a16:creationId xmlns:a16="http://schemas.microsoft.com/office/drawing/2014/main" id="{A8734E29-9D43-6BD0-35B0-733BDDF66A3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09BE1F9-4B78-06F2-E95B-56E5D34A5C74}"/>
              </a:ext>
            </a:extLst>
          </p:cNvPr>
          <p:cNvSpPr>
            <a:spLocks noGrp="1" noChangeArrowheads="1"/>
          </p:cNvSpPr>
          <p:nvPr>
            <p:ph type="sldNum" sz="quarter" idx="12"/>
          </p:nvPr>
        </p:nvSpPr>
        <p:spPr>
          <a:ln/>
        </p:spPr>
        <p:txBody>
          <a:bodyPr/>
          <a:lstStyle>
            <a:lvl1pPr>
              <a:defRPr/>
            </a:lvl1pPr>
          </a:lstStyle>
          <a:p>
            <a:pPr>
              <a:defRPr/>
            </a:pPr>
            <a:fld id="{6956E067-BCEC-476C-8889-402390E1B86F}" type="slidenum">
              <a:rPr lang="it-IT" altLang="en-US"/>
              <a:pPr>
                <a:defRPr/>
              </a:pPr>
              <a:t>‹N›</a:t>
            </a:fld>
            <a:endParaRPr lang="it-IT" altLang="en-US"/>
          </a:p>
        </p:txBody>
      </p:sp>
    </p:spTree>
    <p:extLst>
      <p:ext uri="{BB962C8B-B14F-4D97-AF65-F5344CB8AC3E}">
        <p14:creationId xmlns:p14="http://schemas.microsoft.com/office/powerpoint/2010/main" val="3625591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EFAE246-2AD6-08BD-85D6-7EA42E6F6B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56A9824-247F-49FD-8155-64B9EC4988E0}" type="datetime1">
              <a:rPr lang="it-CH"/>
              <a:pPr>
                <a:defRPr/>
              </a:pPr>
              <a:t>25.04.2024</a:t>
            </a:fld>
            <a:endParaRPr lang="it-IT"/>
          </a:p>
        </p:txBody>
      </p:sp>
      <p:sp>
        <p:nvSpPr>
          <p:cNvPr id="5" name="Rectangle 5">
            <a:extLst>
              <a:ext uri="{FF2B5EF4-FFF2-40B4-BE49-F238E27FC236}">
                <a16:creationId xmlns:a16="http://schemas.microsoft.com/office/drawing/2014/main" id="{A9CEBB5C-F7E5-DC75-AB6B-AA01C642B4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475900E-FF70-1A37-445E-F8E78D2E5473}"/>
              </a:ext>
            </a:extLst>
          </p:cNvPr>
          <p:cNvSpPr>
            <a:spLocks noGrp="1" noChangeArrowheads="1"/>
          </p:cNvSpPr>
          <p:nvPr>
            <p:ph type="sldNum" sz="quarter" idx="12"/>
          </p:nvPr>
        </p:nvSpPr>
        <p:spPr/>
        <p:txBody>
          <a:bodyPr/>
          <a:lstStyle>
            <a:lvl1pPr>
              <a:defRPr/>
            </a:lvl1pPr>
          </a:lstStyle>
          <a:p>
            <a:pPr>
              <a:defRPr/>
            </a:pPr>
            <a:fld id="{5BA8202C-966B-46CA-BED1-77632558F29C}" type="slidenum">
              <a:rPr lang="it-IT" altLang="en-US"/>
              <a:pPr>
                <a:defRPr/>
              </a:pPr>
              <a:t>‹N›</a:t>
            </a:fld>
            <a:endParaRPr lang="it-IT" altLang="en-US"/>
          </a:p>
        </p:txBody>
      </p:sp>
    </p:spTree>
    <p:extLst>
      <p:ext uri="{BB962C8B-B14F-4D97-AF65-F5344CB8AC3E}">
        <p14:creationId xmlns:p14="http://schemas.microsoft.com/office/powerpoint/2010/main" val="2174547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D28B85-CC7A-D217-66FA-DAB563892F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4105049-D940-458C-9CC7-C27ECB7D5C7F}" type="datetime1">
              <a:rPr lang="it-CH"/>
              <a:pPr>
                <a:defRPr/>
              </a:pPr>
              <a:t>25.04.2024</a:t>
            </a:fld>
            <a:endParaRPr lang="it-IT"/>
          </a:p>
        </p:txBody>
      </p:sp>
      <p:sp>
        <p:nvSpPr>
          <p:cNvPr id="6" name="Rectangle 5">
            <a:extLst>
              <a:ext uri="{FF2B5EF4-FFF2-40B4-BE49-F238E27FC236}">
                <a16:creationId xmlns:a16="http://schemas.microsoft.com/office/drawing/2014/main" id="{B7EA75AA-05CC-8B8B-E004-CE5E107C239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25E11CA-7404-A4C1-8F1A-EAD07D85FB98}"/>
              </a:ext>
            </a:extLst>
          </p:cNvPr>
          <p:cNvSpPr>
            <a:spLocks noGrp="1" noChangeArrowheads="1"/>
          </p:cNvSpPr>
          <p:nvPr>
            <p:ph type="sldNum" sz="quarter" idx="12"/>
          </p:nvPr>
        </p:nvSpPr>
        <p:spPr/>
        <p:txBody>
          <a:bodyPr/>
          <a:lstStyle>
            <a:lvl1pPr>
              <a:defRPr/>
            </a:lvl1pPr>
          </a:lstStyle>
          <a:p>
            <a:pPr>
              <a:defRPr/>
            </a:pPr>
            <a:fld id="{A5266316-1C8B-4DA1-AC10-5B47D3ED00FA}" type="slidenum">
              <a:rPr lang="it-IT" altLang="en-US"/>
              <a:pPr>
                <a:defRPr/>
              </a:pPr>
              <a:t>‹N›</a:t>
            </a:fld>
            <a:endParaRPr lang="it-IT" altLang="en-US"/>
          </a:p>
        </p:txBody>
      </p:sp>
    </p:spTree>
    <p:extLst>
      <p:ext uri="{BB962C8B-B14F-4D97-AF65-F5344CB8AC3E}">
        <p14:creationId xmlns:p14="http://schemas.microsoft.com/office/powerpoint/2010/main" val="1413140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0030EF-855A-8337-B76A-009AFB86E75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34614D4-B724-4DCA-96F2-66889CF487ED}" type="datetime1">
              <a:rPr lang="it-CH"/>
              <a:pPr>
                <a:defRPr/>
              </a:pPr>
              <a:t>25.04.2024</a:t>
            </a:fld>
            <a:endParaRPr lang="it-IT"/>
          </a:p>
        </p:txBody>
      </p:sp>
      <p:sp>
        <p:nvSpPr>
          <p:cNvPr id="8" name="Rectangle 5">
            <a:extLst>
              <a:ext uri="{FF2B5EF4-FFF2-40B4-BE49-F238E27FC236}">
                <a16:creationId xmlns:a16="http://schemas.microsoft.com/office/drawing/2014/main" id="{DDBDFFE3-975A-F942-B137-B7231EB52FA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B7F5666-66A6-6459-BE9A-793E060E8F27}"/>
              </a:ext>
            </a:extLst>
          </p:cNvPr>
          <p:cNvSpPr>
            <a:spLocks noGrp="1" noChangeArrowheads="1"/>
          </p:cNvSpPr>
          <p:nvPr>
            <p:ph type="sldNum" sz="quarter" idx="12"/>
          </p:nvPr>
        </p:nvSpPr>
        <p:spPr/>
        <p:txBody>
          <a:bodyPr/>
          <a:lstStyle>
            <a:lvl1pPr>
              <a:defRPr/>
            </a:lvl1pPr>
          </a:lstStyle>
          <a:p>
            <a:pPr>
              <a:defRPr/>
            </a:pPr>
            <a:fld id="{E54CB864-BF74-4AF3-B8BB-C8F838B9CEA3}" type="slidenum">
              <a:rPr lang="it-IT" altLang="en-US"/>
              <a:pPr>
                <a:defRPr/>
              </a:pPr>
              <a:t>‹N›</a:t>
            </a:fld>
            <a:endParaRPr lang="it-IT" altLang="en-US"/>
          </a:p>
        </p:txBody>
      </p:sp>
    </p:spTree>
    <p:extLst>
      <p:ext uri="{BB962C8B-B14F-4D97-AF65-F5344CB8AC3E}">
        <p14:creationId xmlns:p14="http://schemas.microsoft.com/office/powerpoint/2010/main" val="8790988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3861FA3-76F3-EF12-4072-624894DADD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2DE4E3E-7F5E-49E2-9755-FEAF3D0B9FEC}" type="datetime1">
              <a:rPr lang="it-CH"/>
              <a:pPr>
                <a:defRPr/>
              </a:pPr>
              <a:t>25.04.2024</a:t>
            </a:fld>
            <a:endParaRPr lang="it-IT"/>
          </a:p>
        </p:txBody>
      </p:sp>
      <p:sp>
        <p:nvSpPr>
          <p:cNvPr id="4" name="Rectangle 5">
            <a:extLst>
              <a:ext uri="{FF2B5EF4-FFF2-40B4-BE49-F238E27FC236}">
                <a16:creationId xmlns:a16="http://schemas.microsoft.com/office/drawing/2014/main" id="{B112A0AB-1F2C-4AE4-FDBE-282816987A4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D534A62-15E6-F5AA-DB93-B63EB137FF5C}"/>
              </a:ext>
            </a:extLst>
          </p:cNvPr>
          <p:cNvSpPr>
            <a:spLocks noGrp="1" noChangeArrowheads="1"/>
          </p:cNvSpPr>
          <p:nvPr>
            <p:ph type="sldNum" sz="quarter" idx="12"/>
          </p:nvPr>
        </p:nvSpPr>
        <p:spPr/>
        <p:txBody>
          <a:bodyPr/>
          <a:lstStyle>
            <a:lvl1pPr>
              <a:defRPr/>
            </a:lvl1pPr>
          </a:lstStyle>
          <a:p>
            <a:pPr>
              <a:defRPr/>
            </a:pPr>
            <a:fld id="{E2AFEE00-3182-4B81-B1DE-848FD7AD83C1}" type="slidenum">
              <a:rPr lang="it-IT" altLang="en-US"/>
              <a:pPr>
                <a:defRPr/>
              </a:pPr>
              <a:t>‹N›</a:t>
            </a:fld>
            <a:endParaRPr lang="it-IT" altLang="en-US"/>
          </a:p>
        </p:txBody>
      </p:sp>
    </p:spTree>
    <p:extLst>
      <p:ext uri="{BB962C8B-B14F-4D97-AF65-F5344CB8AC3E}">
        <p14:creationId xmlns:p14="http://schemas.microsoft.com/office/powerpoint/2010/main" val="1385584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BBE487-886C-C59F-65E0-A427B920E4F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2F445AF-BDCC-47FC-BD74-E7FFA7A83B8D}" type="datetime1">
              <a:rPr lang="it-CH"/>
              <a:pPr>
                <a:defRPr/>
              </a:pPr>
              <a:t>25.04.2024</a:t>
            </a:fld>
            <a:endParaRPr lang="it-IT"/>
          </a:p>
        </p:txBody>
      </p:sp>
      <p:sp>
        <p:nvSpPr>
          <p:cNvPr id="3" name="Rectangle 5">
            <a:extLst>
              <a:ext uri="{FF2B5EF4-FFF2-40B4-BE49-F238E27FC236}">
                <a16:creationId xmlns:a16="http://schemas.microsoft.com/office/drawing/2014/main" id="{BBB769E0-D314-9965-521B-7268C6E7C2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5DE2474-2FDC-AD50-A00B-2662C7CE3D93}"/>
              </a:ext>
            </a:extLst>
          </p:cNvPr>
          <p:cNvSpPr>
            <a:spLocks noGrp="1" noChangeArrowheads="1"/>
          </p:cNvSpPr>
          <p:nvPr>
            <p:ph type="sldNum" sz="quarter" idx="12"/>
          </p:nvPr>
        </p:nvSpPr>
        <p:spPr/>
        <p:txBody>
          <a:bodyPr/>
          <a:lstStyle>
            <a:lvl1pPr>
              <a:defRPr/>
            </a:lvl1pPr>
          </a:lstStyle>
          <a:p>
            <a:pPr>
              <a:defRPr/>
            </a:pPr>
            <a:fld id="{9234BFF3-4155-4090-B921-D527EDAEF61F}" type="slidenum">
              <a:rPr lang="it-IT" altLang="en-US"/>
              <a:pPr>
                <a:defRPr/>
              </a:pPr>
              <a:t>‹N›</a:t>
            </a:fld>
            <a:endParaRPr lang="it-IT" altLang="en-US"/>
          </a:p>
        </p:txBody>
      </p:sp>
    </p:spTree>
    <p:extLst>
      <p:ext uri="{BB962C8B-B14F-4D97-AF65-F5344CB8AC3E}">
        <p14:creationId xmlns:p14="http://schemas.microsoft.com/office/powerpoint/2010/main" val="838446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18303A-DEF7-701F-0AA8-4E6473F41F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55E9AB0-D788-4775-8430-52611847FD9E}" type="datetime1">
              <a:rPr lang="it-CH"/>
              <a:pPr>
                <a:defRPr/>
              </a:pPr>
              <a:t>25.04.2024</a:t>
            </a:fld>
            <a:endParaRPr lang="it-IT"/>
          </a:p>
        </p:txBody>
      </p:sp>
      <p:sp>
        <p:nvSpPr>
          <p:cNvPr id="6" name="Rectangle 5">
            <a:extLst>
              <a:ext uri="{FF2B5EF4-FFF2-40B4-BE49-F238E27FC236}">
                <a16:creationId xmlns:a16="http://schemas.microsoft.com/office/drawing/2014/main" id="{AA0DE113-EE23-4DF9-D995-9C59816FEDC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69941B6-D5C8-1C7D-FA53-6535B7A84CFB}"/>
              </a:ext>
            </a:extLst>
          </p:cNvPr>
          <p:cNvSpPr>
            <a:spLocks noGrp="1" noChangeArrowheads="1"/>
          </p:cNvSpPr>
          <p:nvPr>
            <p:ph type="sldNum" sz="quarter" idx="12"/>
          </p:nvPr>
        </p:nvSpPr>
        <p:spPr/>
        <p:txBody>
          <a:bodyPr/>
          <a:lstStyle>
            <a:lvl1pPr>
              <a:defRPr/>
            </a:lvl1pPr>
          </a:lstStyle>
          <a:p>
            <a:pPr>
              <a:defRPr/>
            </a:pPr>
            <a:fld id="{48EA9972-12F0-4DD2-A3D2-6D6C156B10DE}" type="slidenum">
              <a:rPr lang="it-IT" altLang="en-US"/>
              <a:pPr>
                <a:defRPr/>
              </a:pPr>
              <a:t>‹N›</a:t>
            </a:fld>
            <a:endParaRPr lang="it-IT" altLang="en-US"/>
          </a:p>
        </p:txBody>
      </p:sp>
    </p:spTree>
    <p:extLst>
      <p:ext uri="{BB962C8B-B14F-4D97-AF65-F5344CB8AC3E}">
        <p14:creationId xmlns:p14="http://schemas.microsoft.com/office/powerpoint/2010/main" val="2401666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293779-DDD6-A5F4-3BAF-C8A44D911A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A8A0629-C035-4721-B020-CFC3A19FC36A}" type="datetime1">
              <a:rPr lang="it-CH"/>
              <a:pPr>
                <a:defRPr/>
              </a:pPr>
              <a:t>25.04.2024</a:t>
            </a:fld>
            <a:endParaRPr lang="it-IT"/>
          </a:p>
        </p:txBody>
      </p:sp>
      <p:sp>
        <p:nvSpPr>
          <p:cNvPr id="6" name="Rectangle 5">
            <a:extLst>
              <a:ext uri="{FF2B5EF4-FFF2-40B4-BE49-F238E27FC236}">
                <a16:creationId xmlns:a16="http://schemas.microsoft.com/office/drawing/2014/main" id="{4C958680-F22A-1D5D-5E2B-A95B99561D4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DF474E2-CE2D-D977-A7B9-3ED6B93A803C}"/>
              </a:ext>
            </a:extLst>
          </p:cNvPr>
          <p:cNvSpPr>
            <a:spLocks noGrp="1" noChangeArrowheads="1"/>
          </p:cNvSpPr>
          <p:nvPr>
            <p:ph type="sldNum" sz="quarter" idx="12"/>
          </p:nvPr>
        </p:nvSpPr>
        <p:spPr/>
        <p:txBody>
          <a:bodyPr/>
          <a:lstStyle>
            <a:lvl1pPr>
              <a:defRPr/>
            </a:lvl1pPr>
          </a:lstStyle>
          <a:p>
            <a:pPr>
              <a:defRPr/>
            </a:pPr>
            <a:fld id="{18B5D487-DFE3-4A0E-9602-372920D6230C}" type="slidenum">
              <a:rPr lang="it-IT" altLang="en-US"/>
              <a:pPr>
                <a:defRPr/>
              </a:pPr>
              <a:t>‹N›</a:t>
            </a:fld>
            <a:endParaRPr lang="it-IT" altLang="en-US"/>
          </a:p>
        </p:txBody>
      </p:sp>
    </p:spTree>
    <p:extLst>
      <p:ext uri="{BB962C8B-B14F-4D97-AF65-F5344CB8AC3E}">
        <p14:creationId xmlns:p14="http://schemas.microsoft.com/office/powerpoint/2010/main" val="40867944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F241A8-1603-8D0D-5014-EEB31D643D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11CD65B-4370-47FC-A179-4BF26490DE00}" type="datetime1">
              <a:rPr lang="it-CH"/>
              <a:pPr>
                <a:defRPr/>
              </a:pPr>
              <a:t>25.04.2024</a:t>
            </a:fld>
            <a:endParaRPr lang="it-IT"/>
          </a:p>
        </p:txBody>
      </p:sp>
      <p:sp>
        <p:nvSpPr>
          <p:cNvPr id="5" name="Rectangle 5">
            <a:extLst>
              <a:ext uri="{FF2B5EF4-FFF2-40B4-BE49-F238E27FC236}">
                <a16:creationId xmlns:a16="http://schemas.microsoft.com/office/drawing/2014/main" id="{064E5B40-8982-4ABA-0140-7445E9C6538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24132A7-3D19-5587-0844-E5C6ABC026F7}"/>
              </a:ext>
            </a:extLst>
          </p:cNvPr>
          <p:cNvSpPr>
            <a:spLocks noGrp="1" noChangeArrowheads="1"/>
          </p:cNvSpPr>
          <p:nvPr>
            <p:ph type="sldNum" sz="quarter" idx="12"/>
          </p:nvPr>
        </p:nvSpPr>
        <p:spPr/>
        <p:txBody>
          <a:bodyPr/>
          <a:lstStyle>
            <a:lvl1pPr>
              <a:defRPr/>
            </a:lvl1pPr>
          </a:lstStyle>
          <a:p>
            <a:pPr>
              <a:defRPr/>
            </a:pPr>
            <a:fld id="{45908783-7FD0-4894-94F4-CADBA6CE357B}" type="slidenum">
              <a:rPr lang="it-IT" altLang="en-US"/>
              <a:pPr>
                <a:defRPr/>
              </a:pPr>
              <a:t>‹N›</a:t>
            </a:fld>
            <a:endParaRPr lang="it-IT" altLang="en-US"/>
          </a:p>
        </p:txBody>
      </p:sp>
    </p:spTree>
    <p:extLst>
      <p:ext uri="{BB962C8B-B14F-4D97-AF65-F5344CB8AC3E}">
        <p14:creationId xmlns:p14="http://schemas.microsoft.com/office/powerpoint/2010/main" val="3402381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F8E67E-DF6B-28ED-9DB7-BBF516A5E1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FF65317-93EE-49BA-A7C8-BE13EE42AC2B}" type="datetime1">
              <a:rPr lang="it-CH"/>
              <a:pPr>
                <a:defRPr/>
              </a:pPr>
              <a:t>25.04.2024</a:t>
            </a:fld>
            <a:endParaRPr lang="it-IT"/>
          </a:p>
        </p:txBody>
      </p:sp>
      <p:sp>
        <p:nvSpPr>
          <p:cNvPr id="5" name="Rectangle 5">
            <a:extLst>
              <a:ext uri="{FF2B5EF4-FFF2-40B4-BE49-F238E27FC236}">
                <a16:creationId xmlns:a16="http://schemas.microsoft.com/office/drawing/2014/main" id="{365CFF60-8977-8CDC-DA53-B910B62051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F9B71CA-D773-E7F5-97EC-AD5DB64EE953}"/>
              </a:ext>
            </a:extLst>
          </p:cNvPr>
          <p:cNvSpPr>
            <a:spLocks noGrp="1" noChangeArrowheads="1"/>
          </p:cNvSpPr>
          <p:nvPr>
            <p:ph type="sldNum" sz="quarter" idx="12"/>
          </p:nvPr>
        </p:nvSpPr>
        <p:spPr/>
        <p:txBody>
          <a:bodyPr/>
          <a:lstStyle>
            <a:lvl1pPr>
              <a:defRPr/>
            </a:lvl1pPr>
          </a:lstStyle>
          <a:p>
            <a:pPr>
              <a:defRPr/>
            </a:pPr>
            <a:fld id="{F3DF16D4-A3BB-4051-B445-D34228FD603B}" type="slidenum">
              <a:rPr lang="it-IT" altLang="en-US"/>
              <a:pPr>
                <a:defRPr/>
              </a:pPr>
              <a:t>‹N›</a:t>
            </a:fld>
            <a:endParaRPr lang="it-IT" altLang="en-US"/>
          </a:p>
        </p:txBody>
      </p:sp>
    </p:spTree>
    <p:extLst>
      <p:ext uri="{BB962C8B-B14F-4D97-AF65-F5344CB8AC3E}">
        <p14:creationId xmlns:p14="http://schemas.microsoft.com/office/powerpoint/2010/main" val="247729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06481AD-3648-71C4-F10A-9A15E5EFA16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ADF127A-7B0C-4FE7-B57F-56A699B51ACF}" type="datetime1">
              <a:rPr lang="it-CH"/>
              <a:pPr>
                <a:defRPr/>
              </a:pPr>
              <a:t>25.04.2024</a:t>
            </a:fld>
            <a:endParaRPr lang="it-IT"/>
          </a:p>
        </p:txBody>
      </p:sp>
      <p:sp>
        <p:nvSpPr>
          <p:cNvPr id="6" name="Rectangle 5">
            <a:extLst>
              <a:ext uri="{FF2B5EF4-FFF2-40B4-BE49-F238E27FC236}">
                <a16:creationId xmlns:a16="http://schemas.microsoft.com/office/drawing/2014/main" id="{11820D7E-B7A0-F828-16E7-C0C3C620EFB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D9CBDEB-A949-6544-5768-200D46A5B09B}"/>
              </a:ext>
            </a:extLst>
          </p:cNvPr>
          <p:cNvSpPr>
            <a:spLocks noGrp="1" noChangeArrowheads="1"/>
          </p:cNvSpPr>
          <p:nvPr>
            <p:ph type="sldNum" sz="quarter" idx="12"/>
          </p:nvPr>
        </p:nvSpPr>
        <p:spPr/>
        <p:txBody>
          <a:bodyPr/>
          <a:lstStyle>
            <a:lvl1pPr>
              <a:defRPr/>
            </a:lvl1pPr>
          </a:lstStyle>
          <a:p>
            <a:pPr>
              <a:defRPr/>
            </a:pPr>
            <a:fld id="{96141928-9174-4263-8599-F49EBE387B5D}" type="slidenum">
              <a:rPr lang="it-IT" altLang="en-US"/>
              <a:pPr>
                <a:defRPr/>
              </a:pPr>
              <a:t>‹N›</a:t>
            </a:fld>
            <a:endParaRPr lang="it-IT" altLang="en-US"/>
          </a:p>
        </p:txBody>
      </p:sp>
    </p:spTree>
    <p:extLst>
      <p:ext uri="{BB962C8B-B14F-4D97-AF65-F5344CB8AC3E}">
        <p14:creationId xmlns:p14="http://schemas.microsoft.com/office/powerpoint/2010/main" val="428404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1A0D6D-0EB2-2C72-F2ED-039EF777C2D6}"/>
              </a:ext>
            </a:extLst>
          </p:cNvPr>
          <p:cNvSpPr>
            <a:spLocks noGrp="1" noChangeArrowheads="1"/>
          </p:cNvSpPr>
          <p:nvPr>
            <p:ph type="dt" sz="half" idx="10"/>
          </p:nvPr>
        </p:nvSpPr>
        <p:spPr>
          <a:ln/>
        </p:spPr>
        <p:txBody>
          <a:bodyPr/>
          <a:lstStyle>
            <a:lvl1pPr>
              <a:defRPr/>
            </a:lvl1pPr>
          </a:lstStyle>
          <a:p>
            <a:pPr>
              <a:defRPr/>
            </a:pPr>
            <a:fld id="{43FA7CDD-4063-4EE7-8C23-1C98238FCF21}" type="datetime1">
              <a:rPr lang="it-CH"/>
              <a:pPr>
                <a:defRPr/>
              </a:pPr>
              <a:t>25.04.2024</a:t>
            </a:fld>
            <a:endParaRPr lang="it-IT"/>
          </a:p>
        </p:txBody>
      </p:sp>
      <p:sp>
        <p:nvSpPr>
          <p:cNvPr id="3" name="Rectangle 5">
            <a:extLst>
              <a:ext uri="{FF2B5EF4-FFF2-40B4-BE49-F238E27FC236}">
                <a16:creationId xmlns:a16="http://schemas.microsoft.com/office/drawing/2014/main" id="{034305EB-5220-FA72-7A02-1C079F514CF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5B0A6972-2C05-7146-1A3B-80B7C2CA010B}"/>
              </a:ext>
            </a:extLst>
          </p:cNvPr>
          <p:cNvSpPr>
            <a:spLocks noGrp="1" noChangeArrowheads="1"/>
          </p:cNvSpPr>
          <p:nvPr>
            <p:ph type="sldNum" sz="quarter" idx="12"/>
          </p:nvPr>
        </p:nvSpPr>
        <p:spPr>
          <a:ln/>
        </p:spPr>
        <p:txBody>
          <a:bodyPr/>
          <a:lstStyle>
            <a:lvl1pPr>
              <a:defRPr/>
            </a:lvl1pPr>
          </a:lstStyle>
          <a:p>
            <a:pPr>
              <a:defRPr/>
            </a:pPr>
            <a:fld id="{52800F41-97C2-46A3-9A54-9822F3BF5CCC}" type="slidenum">
              <a:rPr lang="it-IT" altLang="en-US"/>
              <a:pPr>
                <a:defRPr/>
              </a:pPr>
              <a:t>‹N›</a:t>
            </a:fld>
            <a:endParaRPr lang="it-IT" altLang="en-US"/>
          </a:p>
        </p:txBody>
      </p:sp>
    </p:spTree>
    <p:extLst>
      <p:ext uri="{BB962C8B-B14F-4D97-AF65-F5344CB8AC3E}">
        <p14:creationId xmlns:p14="http://schemas.microsoft.com/office/powerpoint/2010/main" val="297143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8423CDD-4B1C-21B3-52D8-60FD6569F64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99A90B8-9507-4C9B-A1E8-98577F85231D}" type="datetime1">
              <a:rPr lang="it-CH"/>
              <a:pPr>
                <a:defRPr/>
              </a:pPr>
              <a:t>25.04.2024</a:t>
            </a:fld>
            <a:endParaRPr lang="it-IT"/>
          </a:p>
        </p:txBody>
      </p:sp>
      <p:sp>
        <p:nvSpPr>
          <p:cNvPr id="6" name="Rectangle 5">
            <a:extLst>
              <a:ext uri="{FF2B5EF4-FFF2-40B4-BE49-F238E27FC236}">
                <a16:creationId xmlns:a16="http://schemas.microsoft.com/office/drawing/2014/main" id="{0FA7AF52-0428-0F18-D5D5-A2F6E7B9091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EC6482A-ACC9-1A25-84FB-08F6AD11B386}"/>
              </a:ext>
            </a:extLst>
          </p:cNvPr>
          <p:cNvSpPr>
            <a:spLocks noGrp="1" noChangeArrowheads="1"/>
          </p:cNvSpPr>
          <p:nvPr>
            <p:ph type="sldNum" sz="quarter" idx="12"/>
          </p:nvPr>
        </p:nvSpPr>
        <p:spPr/>
        <p:txBody>
          <a:bodyPr/>
          <a:lstStyle>
            <a:lvl1pPr>
              <a:defRPr/>
            </a:lvl1pPr>
          </a:lstStyle>
          <a:p>
            <a:pPr>
              <a:defRPr/>
            </a:pPr>
            <a:fld id="{9797B9D4-1516-40F8-B23E-8A8D71578B43}" type="slidenum">
              <a:rPr lang="it-IT" altLang="en-US"/>
              <a:pPr>
                <a:defRPr/>
              </a:pPr>
              <a:t>‹N›</a:t>
            </a:fld>
            <a:endParaRPr lang="it-IT" altLang="en-US"/>
          </a:p>
        </p:txBody>
      </p:sp>
    </p:spTree>
    <p:extLst>
      <p:ext uri="{BB962C8B-B14F-4D97-AF65-F5344CB8AC3E}">
        <p14:creationId xmlns:p14="http://schemas.microsoft.com/office/powerpoint/2010/main" val="3370130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7B3F9DD-CFC0-AD9D-397C-66F9CBC115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A8C9379-5369-49CA-A7CF-7DD1BD8C9368}" type="datetime1">
              <a:rPr lang="it-CH"/>
              <a:pPr>
                <a:defRPr/>
              </a:pPr>
              <a:t>25.04.2024</a:t>
            </a:fld>
            <a:endParaRPr lang="it-IT"/>
          </a:p>
        </p:txBody>
      </p:sp>
      <p:sp>
        <p:nvSpPr>
          <p:cNvPr id="4" name="Rectangle 5">
            <a:extLst>
              <a:ext uri="{FF2B5EF4-FFF2-40B4-BE49-F238E27FC236}">
                <a16:creationId xmlns:a16="http://schemas.microsoft.com/office/drawing/2014/main" id="{A8E9CF40-9180-8903-4DF0-6028AB410C9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F7B46C2-E22C-8208-0C19-CAAFDA271A75}"/>
              </a:ext>
            </a:extLst>
          </p:cNvPr>
          <p:cNvSpPr>
            <a:spLocks noGrp="1" noChangeArrowheads="1"/>
          </p:cNvSpPr>
          <p:nvPr>
            <p:ph type="sldNum" sz="quarter" idx="12"/>
          </p:nvPr>
        </p:nvSpPr>
        <p:spPr/>
        <p:txBody>
          <a:bodyPr/>
          <a:lstStyle>
            <a:lvl1pPr>
              <a:defRPr/>
            </a:lvl1pPr>
          </a:lstStyle>
          <a:p>
            <a:pPr>
              <a:defRPr/>
            </a:pPr>
            <a:fld id="{AA354464-BFCD-4041-A13A-0E905FFBC2F0}" type="slidenum">
              <a:rPr lang="it-IT" altLang="en-US"/>
              <a:pPr>
                <a:defRPr/>
              </a:pPr>
              <a:t>‹N›</a:t>
            </a:fld>
            <a:endParaRPr lang="it-IT" altLang="en-US"/>
          </a:p>
        </p:txBody>
      </p:sp>
    </p:spTree>
    <p:extLst>
      <p:ext uri="{BB962C8B-B14F-4D97-AF65-F5344CB8AC3E}">
        <p14:creationId xmlns:p14="http://schemas.microsoft.com/office/powerpoint/2010/main" val="21399646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E325FDA-C3E6-2F80-C3C0-DA9059FAF2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5D324A8-5198-48DA-ACF9-5C86ABB4BDEA}" type="datetime1">
              <a:rPr lang="it-CH"/>
              <a:pPr>
                <a:defRPr/>
              </a:pPr>
              <a:t>25.04.2024</a:t>
            </a:fld>
            <a:endParaRPr lang="it-IT"/>
          </a:p>
        </p:txBody>
      </p:sp>
      <p:sp>
        <p:nvSpPr>
          <p:cNvPr id="7" name="Rectangle 5">
            <a:extLst>
              <a:ext uri="{FF2B5EF4-FFF2-40B4-BE49-F238E27FC236}">
                <a16:creationId xmlns:a16="http://schemas.microsoft.com/office/drawing/2014/main" id="{41057176-F146-4EC8-EC2E-77DF8612139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5F3422A-2C33-2AEA-64A4-97FAD8DDF830}"/>
              </a:ext>
            </a:extLst>
          </p:cNvPr>
          <p:cNvSpPr>
            <a:spLocks noGrp="1" noChangeArrowheads="1"/>
          </p:cNvSpPr>
          <p:nvPr>
            <p:ph type="sldNum" sz="quarter" idx="12"/>
          </p:nvPr>
        </p:nvSpPr>
        <p:spPr/>
        <p:txBody>
          <a:bodyPr/>
          <a:lstStyle>
            <a:lvl1pPr>
              <a:defRPr/>
            </a:lvl1pPr>
          </a:lstStyle>
          <a:p>
            <a:pPr>
              <a:defRPr/>
            </a:pPr>
            <a:fld id="{1A1E7C1B-7E00-4287-A97F-F7E20FEFE096}" type="slidenum">
              <a:rPr lang="it-IT" altLang="en-US"/>
              <a:pPr>
                <a:defRPr/>
              </a:pPr>
              <a:t>‹N›</a:t>
            </a:fld>
            <a:endParaRPr lang="it-IT" altLang="en-US"/>
          </a:p>
        </p:txBody>
      </p:sp>
    </p:spTree>
    <p:extLst>
      <p:ext uri="{BB962C8B-B14F-4D97-AF65-F5344CB8AC3E}">
        <p14:creationId xmlns:p14="http://schemas.microsoft.com/office/powerpoint/2010/main" val="20945105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6B4374F-5E75-D405-6B14-983693374F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1E9ECA5-F378-48BE-835F-9E7902B98FCE}" type="datetime1">
              <a:rPr lang="it-CH"/>
              <a:pPr>
                <a:defRPr/>
              </a:pPr>
              <a:t>25.04.2024</a:t>
            </a:fld>
            <a:endParaRPr lang="it-IT"/>
          </a:p>
        </p:txBody>
      </p:sp>
      <p:sp>
        <p:nvSpPr>
          <p:cNvPr id="8" name="Rectangle 5">
            <a:extLst>
              <a:ext uri="{FF2B5EF4-FFF2-40B4-BE49-F238E27FC236}">
                <a16:creationId xmlns:a16="http://schemas.microsoft.com/office/drawing/2014/main" id="{A91382F0-BCDC-D6AD-6546-6A17ADC101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30255DA9-EF4B-29CE-372A-8A05E496C126}"/>
              </a:ext>
            </a:extLst>
          </p:cNvPr>
          <p:cNvSpPr>
            <a:spLocks noGrp="1" noChangeArrowheads="1"/>
          </p:cNvSpPr>
          <p:nvPr>
            <p:ph type="sldNum" sz="quarter" idx="12"/>
          </p:nvPr>
        </p:nvSpPr>
        <p:spPr/>
        <p:txBody>
          <a:bodyPr/>
          <a:lstStyle>
            <a:lvl1pPr>
              <a:defRPr/>
            </a:lvl1pPr>
          </a:lstStyle>
          <a:p>
            <a:pPr>
              <a:defRPr/>
            </a:pPr>
            <a:fld id="{8DDC1CFE-5F64-4DBF-A507-E1A7B8DFD01A}" type="slidenum">
              <a:rPr lang="it-IT" altLang="en-US"/>
              <a:pPr>
                <a:defRPr/>
              </a:pPr>
              <a:t>‹N›</a:t>
            </a:fld>
            <a:endParaRPr lang="it-IT" altLang="en-US"/>
          </a:p>
        </p:txBody>
      </p:sp>
    </p:spTree>
    <p:extLst>
      <p:ext uri="{BB962C8B-B14F-4D97-AF65-F5344CB8AC3E}">
        <p14:creationId xmlns:p14="http://schemas.microsoft.com/office/powerpoint/2010/main" val="3628990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5BE4059-8463-7423-7E06-D54683700C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804DB39-B486-4422-B786-1FE03986CFDA}" type="datetime1">
              <a:rPr lang="it-CH"/>
              <a:pPr>
                <a:defRPr/>
              </a:pPr>
              <a:t>25.04.2024</a:t>
            </a:fld>
            <a:endParaRPr lang="it-IT"/>
          </a:p>
        </p:txBody>
      </p:sp>
      <p:sp>
        <p:nvSpPr>
          <p:cNvPr id="7" name="Rectangle 5">
            <a:extLst>
              <a:ext uri="{FF2B5EF4-FFF2-40B4-BE49-F238E27FC236}">
                <a16:creationId xmlns:a16="http://schemas.microsoft.com/office/drawing/2014/main" id="{BA4EC5B0-BEDC-F1D9-685C-4FB6CB4D76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0238B9E-9495-B095-2316-C394926162F9}"/>
              </a:ext>
            </a:extLst>
          </p:cNvPr>
          <p:cNvSpPr>
            <a:spLocks noGrp="1" noChangeArrowheads="1"/>
          </p:cNvSpPr>
          <p:nvPr>
            <p:ph type="sldNum" sz="quarter" idx="12"/>
          </p:nvPr>
        </p:nvSpPr>
        <p:spPr/>
        <p:txBody>
          <a:bodyPr/>
          <a:lstStyle>
            <a:lvl1pPr>
              <a:defRPr/>
            </a:lvl1pPr>
          </a:lstStyle>
          <a:p>
            <a:pPr>
              <a:defRPr/>
            </a:pPr>
            <a:fld id="{04C6DD71-225C-449C-AE71-6044F82D153E}" type="slidenum">
              <a:rPr lang="it-IT" altLang="en-US"/>
              <a:pPr>
                <a:defRPr/>
              </a:pPr>
              <a:t>‹N›</a:t>
            </a:fld>
            <a:endParaRPr lang="it-IT" altLang="en-US"/>
          </a:p>
        </p:txBody>
      </p:sp>
    </p:spTree>
    <p:extLst>
      <p:ext uri="{BB962C8B-B14F-4D97-AF65-F5344CB8AC3E}">
        <p14:creationId xmlns:p14="http://schemas.microsoft.com/office/powerpoint/2010/main" val="2023574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CF2968-1092-EF50-87B8-EB11DA30E1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6C9BBAB-BE78-4E25-9048-6445183E55A4}" type="datetime1">
              <a:rPr lang="it-CH"/>
              <a:pPr>
                <a:defRPr/>
              </a:pPr>
              <a:t>25.04.2024</a:t>
            </a:fld>
            <a:endParaRPr lang="it-IT"/>
          </a:p>
        </p:txBody>
      </p:sp>
      <p:sp>
        <p:nvSpPr>
          <p:cNvPr id="6" name="Rectangle 5">
            <a:extLst>
              <a:ext uri="{FF2B5EF4-FFF2-40B4-BE49-F238E27FC236}">
                <a16:creationId xmlns:a16="http://schemas.microsoft.com/office/drawing/2014/main" id="{571826AC-A576-B217-8DA7-02A624DB90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AE1B348-104A-05D5-2E80-258D5D567DA6}"/>
              </a:ext>
            </a:extLst>
          </p:cNvPr>
          <p:cNvSpPr>
            <a:spLocks noGrp="1" noChangeArrowheads="1"/>
          </p:cNvSpPr>
          <p:nvPr>
            <p:ph type="sldNum" sz="quarter" idx="12"/>
          </p:nvPr>
        </p:nvSpPr>
        <p:spPr/>
        <p:txBody>
          <a:bodyPr/>
          <a:lstStyle>
            <a:lvl1pPr>
              <a:defRPr/>
            </a:lvl1pPr>
          </a:lstStyle>
          <a:p>
            <a:pPr>
              <a:defRPr/>
            </a:pPr>
            <a:fld id="{7A02F7F5-6256-4C97-B364-BE8125100CF9}" type="slidenum">
              <a:rPr lang="it-IT" altLang="en-US"/>
              <a:pPr>
                <a:defRPr/>
              </a:pPr>
              <a:t>‹N›</a:t>
            </a:fld>
            <a:endParaRPr lang="it-IT" altLang="en-US"/>
          </a:p>
        </p:txBody>
      </p:sp>
    </p:spTree>
    <p:extLst>
      <p:ext uri="{BB962C8B-B14F-4D97-AF65-F5344CB8AC3E}">
        <p14:creationId xmlns:p14="http://schemas.microsoft.com/office/powerpoint/2010/main" val="1983716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D982C13-6276-ED01-201A-2E031A7D59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B004AE0-BF4B-4A3B-B51F-2CB41B9D488F}" type="datetime1">
              <a:rPr lang="it-CH"/>
              <a:pPr>
                <a:defRPr/>
              </a:pPr>
              <a:t>25.04.2024</a:t>
            </a:fld>
            <a:endParaRPr lang="it-IT"/>
          </a:p>
        </p:txBody>
      </p:sp>
      <p:sp>
        <p:nvSpPr>
          <p:cNvPr id="7" name="Rectangle 5">
            <a:extLst>
              <a:ext uri="{FF2B5EF4-FFF2-40B4-BE49-F238E27FC236}">
                <a16:creationId xmlns:a16="http://schemas.microsoft.com/office/drawing/2014/main" id="{1A9022BD-6C55-FBBF-C004-7EEB7EB0CD6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DE87422-725E-4A96-53BD-F67EF1D25628}"/>
              </a:ext>
            </a:extLst>
          </p:cNvPr>
          <p:cNvSpPr>
            <a:spLocks noGrp="1" noChangeArrowheads="1"/>
          </p:cNvSpPr>
          <p:nvPr>
            <p:ph type="sldNum" sz="quarter" idx="12"/>
          </p:nvPr>
        </p:nvSpPr>
        <p:spPr/>
        <p:txBody>
          <a:bodyPr/>
          <a:lstStyle>
            <a:lvl1pPr>
              <a:defRPr/>
            </a:lvl1pPr>
          </a:lstStyle>
          <a:p>
            <a:pPr>
              <a:defRPr/>
            </a:pPr>
            <a:fld id="{CFDF1FC5-06B7-46C9-9752-7F3829AA5C37}" type="slidenum">
              <a:rPr lang="it-IT" altLang="en-US"/>
              <a:pPr>
                <a:defRPr/>
              </a:pPr>
              <a:t>‹N›</a:t>
            </a:fld>
            <a:endParaRPr lang="it-IT" altLang="en-US"/>
          </a:p>
        </p:txBody>
      </p:sp>
    </p:spTree>
    <p:extLst>
      <p:ext uri="{BB962C8B-B14F-4D97-AF65-F5344CB8AC3E}">
        <p14:creationId xmlns:p14="http://schemas.microsoft.com/office/powerpoint/2010/main" val="19948945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3915EFD-AD6B-C5C6-0E66-E48FFEB2ED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19E7660-E02C-4417-B297-A988AC570E81}" type="datetime1">
              <a:rPr lang="it-CH"/>
              <a:pPr>
                <a:defRPr/>
              </a:pPr>
              <a:t>25.04.2024</a:t>
            </a:fld>
            <a:endParaRPr lang="it-IT"/>
          </a:p>
        </p:txBody>
      </p:sp>
      <p:sp>
        <p:nvSpPr>
          <p:cNvPr id="5" name="Rectangle 5">
            <a:extLst>
              <a:ext uri="{FF2B5EF4-FFF2-40B4-BE49-F238E27FC236}">
                <a16:creationId xmlns:a16="http://schemas.microsoft.com/office/drawing/2014/main" id="{E9462B1B-F801-BF65-377B-89BD27CDF3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765549E-72EF-1F30-0404-469740337E9D}"/>
              </a:ext>
            </a:extLst>
          </p:cNvPr>
          <p:cNvSpPr>
            <a:spLocks noGrp="1" noChangeArrowheads="1"/>
          </p:cNvSpPr>
          <p:nvPr>
            <p:ph type="sldNum" sz="quarter" idx="12"/>
          </p:nvPr>
        </p:nvSpPr>
        <p:spPr/>
        <p:txBody>
          <a:bodyPr/>
          <a:lstStyle>
            <a:lvl1pPr>
              <a:defRPr/>
            </a:lvl1pPr>
          </a:lstStyle>
          <a:p>
            <a:pPr>
              <a:defRPr/>
            </a:pPr>
            <a:fld id="{89C0AD4C-5FD2-40BE-85F9-0F4342D14553}" type="slidenum">
              <a:rPr lang="it-IT" altLang="en-US"/>
              <a:pPr>
                <a:defRPr/>
              </a:pPr>
              <a:t>‹N›</a:t>
            </a:fld>
            <a:endParaRPr lang="it-IT" altLang="en-US"/>
          </a:p>
        </p:txBody>
      </p:sp>
    </p:spTree>
    <p:extLst>
      <p:ext uri="{BB962C8B-B14F-4D97-AF65-F5344CB8AC3E}">
        <p14:creationId xmlns:p14="http://schemas.microsoft.com/office/powerpoint/2010/main" val="1512657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5C6205-D425-F144-E7D8-542DC7602C2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293D4E6-843A-4280-A534-70E2A41BB187}" type="datetime1">
              <a:rPr lang="it-CH"/>
              <a:pPr>
                <a:defRPr/>
              </a:pPr>
              <a:t>25.04.2024</a:t>
            </a:fld>
            <a:endParaRPr lang="it-IT"/>
          </a:p>
        </p:txBody>
      </p:sp>
      <p:sp>
        <p:nvSpPr>
          <p:cNvPr id="5" name="Rectangle 5">
            <a:extLst>
              <a:ext uri="{FF2B5EF4-FFF2-40B4-BE49-F238E27FC236}">
                <a16:creationId xmlns:a16="http://schemas.microsoft.com/office/drawing/2014/main" id="{93312E14-847C-82A8-36EE-17B0C3B6051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5BC54E3-DA06-DE8D-FA9A-1212229F9E90}"/>
              </a:ext>
            </a:extLst>
          </p:cNvPr>
          <p:cNvSpPr>
            <a:spLocks noGrp="1" noChangeArrowheads="1"/>
          </p:cNvSpPr>
          <p:nvPr>
            <p:ph type="sldNum" sz="quarter" idx="12"/>
          </p:nvPr>
        </p:nvSpPr>
        <p:spPr/>
        <p:txBody>
          <a:bodyPr/>
          <a:lstStyle>
            <a:lvl1pPr>
              <a:defRPr/>
            </a:lvl1pPr>
          </a:lstStyle>
          <a:p>
            <a:pPr>
              <a:defRPr/>
            </a:pPr>
            <a:fld id="{5271082C-BBC3-4FB3-847B-AEE62F423A9A}" type="slidenum">
              <a:rPr lang="it-IT" altLang="en-US"/>
              <a:pPr>
                <a:defRPr/>
              </a:pPr>
              <a:t>‹N›</a:t>
            </a:fld>
            <a:endParaRPr lang="it-IT" altLang="en-US"/>
          </a:p>
        </p:txBody>
      </p:sp>
    </p:spTree>
    <p:extLst>
      <p:ext uri="{BB962C8B-B14F-4D97-AF65-F5344CB8AC3E}">
        <p14:creationId xmlns:p14="http://schemas.microsoft.com/office/powerpoint/2010/main" val="29320194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DDB0F6-D16C-66CC-1E62-B1084A6EFC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1DCDCA4-3643-4CE4-B030-BA4A063850C5}" type="datetime1">
              <a:rPr lang="it-CH"/>
              <a:pPr>
                <a:defRPr/>
              </a:pPr>
              <a:t>25.04.2024</a:t>
            </a:fld>
            <a:endParaRPr lang="it-IT"/>
          </a:p>
        </p:txBody>
      </p:sp>
      <p:sp>
        <p:nvSpPr>
          <p:cNvPr id="5" name="Rectangle 5">
            <a:extLst>
              <a:ext uri="{FF2B5EF4-FFF2-40B4-BE49-F238E27FC236}">
                <a16:creationId xmlns:a16="http://schemas.microsoft.com/office/drawing/2014/main" id="{25C8ED04-D0FB-0478-D767-6863D061467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C46C5AC-A109-D743-518E-712AD3CE8261}"/>
              </a:ext>
            </a:extLst>
          </p:cNvPr>
          <p:cNvSpPr>
            <a:spLocks noGrp="1" noChangeArrowheads="1"/>
          </p:cNvSpPr>
          <p:nvPr>
            <p:ph type="sldNum" sz="quarter" idx="12"/>
          </p:nvPr>
        </p:nvSpPr>
        <p:spPr/>
        <p:txBody>
          <a:bodyPr/>
          <a:lstStyle>
            <a:lvl1pPr>
              <a:defRPr/>
            </a:lvl1pPr>
          </a:lstStyle>
          <a:p>
            <a:pPr>
              <a:defRPr/>
            </a:pPr>
            <a:fld id="{BD1518CF-B92C-4831-A807-52CF02BBFC5C}" type="slidenum">
              <a:rPr lang="it-IT" altLang="en-US"/>
              <a:pPr>
                <a:defRPr/>
              </a:pPr>
              <a:t>‹N›</a:t>
            </a:fld>
            <a:endParaRPr lang="it-IT" altLang="en-US"/>
          </a:p>
        </p:txBody>
      </p:sp>
    </p:spTree>
    <p:extLst>
      <p:ext uri="{BB962C8B-B14F-4D97-AF65-F5344CB8AC3E}">
        <p14:creationId xmlns:p14="http://schemas.microsoft.com/office/powerpoint/2010/main" val="2522234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4D7AA34-4161-448A-4DDD-A92A00B5C7BB}"/>
              </a:ext>
            </a:extLst>
          </p:cNvPr>
          <p:cNvSpPr>
            <a:spLocks noGrp="1" noChangeArrowheads="1"/>
          </p:cNvSpPr>
          <p:nvPr>
            <p:ph type="dt" sz="half" idx="10"/>
          </p:nvPr>
        </p:nvSpPr>
        <p:spPr>
          <a:ln/>
        </p:spPr>
        <p:txBody>
          <a:bodyPr/>
          <a:lstStyle>
            <a:lvl1pPr>
              <a:defRPr/>
            </a:lvl1pPr>
          </a:lstStyle>
          <a:p>
            <a:pPr>
              <a:defRPr/>
            </a:pPr>
            <a:fld id="{DBA31075-CCCC-4819-BC99-DDC14B401F81}" type="datetime1">
              <a:rPr lang="it-CH"/>
              <a:pPr>
                <a:defRPr/>
              </a:pPr>
              <a:t>25.04.2024</a:t>
            </a:fld>
            <a:endParaRPr lang="it-IT"/>
          </a:p>
        </p:txBody>
      </p:sp>
      <p:sp>
        <p:nvSpPr>
          <p:cNvPr id="6" name="Rectangle 5">
            <a:extLst>
              <a:ext uri="{FF2B5EF4-FFF2-40B4-BE49-F238E27FC236}">
                <a16:creationId xmlns:a16="http://schemas.microsoft.com/office/drawing/2014/main" id="{E20701D6-F469-8AC1-0792-295ABC6473E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2FA0220-1B60-4C8C-0878-DFF3B2C5684B}"/>
              </a:ext>
            </a:extLst>
          </p:cNvPr>
          <p:cNvSpPr>
            <a:spLocks noGrp="1" noChangeArrowheads="1"/>
          </p:cNvSpPr>
          <p:nvPr>
            <p:ph type="sldNum" sz="quarter" idx="12"/>
          </p:nvPr>
        </p:nvSpPr>
        <p:spPr>
          <a:ln/>
        </p:spPr>
        <p:txBody>
          <a:bodyPr/>
          <a:lstStyle>
            <a:lvl1pPr>
              <a:defRPr/>
            </a:lvl1pPr>
          </a:lstStyle>
          <a:p>
            <a:pPr>
              <a:defRPr/>
            </a:pPr>
            <a:fld id="{45F6AC50-1344-485A-B549-C6E2B63BC541}" type="slidenum">
              <a:rPr lang="it-IT" altLang="en-US"/>
              <a:pPr>
                <a:defRPr/>
              </a:pPr>
              <a:t>‹N›</a:t>
            </a:fld>
            <a:endParaRPr lang="it-IT" altLang="en-US"/>
          </a:p>
        </p:txBody>
      </p:sp>
    </p:spTree>
    <p:extLst>
      <p:ext uri="{BB962C8B-B14F-4D97-AF65-F5344CB8AC3E}">
        <p14:creationId xmlns:p14="http://schemas.microsoft.com/office/powerpoint/2010/main" val="18835325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F4E66FE-64A8-13C9-9A39-629DC691E6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DC8DFA4-0B4D-4863-A2A4-3144B9C96EEC}" type="datetime1">
              <a:rPr lang="it-CH"/>
              <a:pPr>
                <a:defRPr/>
              </a:pPr>
              <a:t>25.04.2024</a:t>
            </a:fld>
            <a:endParaRPr lang="it-IT"/>
          </a:p>
        </p:txBody>
      </p:sp>
      <p:sp>
        <p:nvSpPr>
          <p:cNvPr id="6" name="Rectangle 5">
            <a:extLst>
              <a:ext uri="{FF2B5EF4-FFF2-40B4-BE49-F238E27FC236}">
                <a16:creationId xmlns:a16="http://schemas.microsoft.com/office/drawing/2014/main" id="{8CD34DB1-230C-5702-05A2-F074377B1B3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36E4D4D-C427-85B1-E1BA-6EBD83DEFCD4}"/>
              </a:ext>
            </a:extLst>
          </p:cNvPr>
          <p:cNvSpPr>
            <a:spLocks noGrp="1" noChangeArrowheads="1"/>
          </p:cNvSpPr>
          <p:nvPr>
            <p:ph type="sldNum" sz="quarter" idx="12"/>
          </p:nvPr>
        </p:nvSpPr>
        <p:spPr/>
        <p:txBody>
          <a:bodyPr/>
          <a:lstStyle>
            <a:lvl1pPr>
              <a:defRPr/>
            </a:lvl1pPr>
          </a:lstStyle>
          <a:p>
            <a:pPr>
              <a:defRPr/>
            </a:pPr>
            <a:fld id="{E6F770B4-74D9-4E11-B2FF-9E9AA3ECAE26}" type="slidenum">
              <a:rPr lang="it-IT" altLang="en-US"/>
              <a:pPr>
                <a:defRPr/>
              </a:pPr>
              <a:t>‹N›</a:t>
            </a:fld>
            <a:endParaRPr lang="it-IT" altLang="en-US"/>
          </a:p>
        </p:txBody>
      </p:sp>
    </p:spTree>
    <p:extLst>
      <p:ext uri="{BB962C8B-B14F-4D97-AF65-F5344CB8AC3E}">
        <p14:creationId xmlns:p14="http://schemas.microsoft.com/office/powerpoint/2010/main" val="966440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9FE53B-8B86-EAE8-9527-A20DFAC5FE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36FE611-3AE1-4E3B-AEE6-4BE46ED65804}" type="datetime1">
              <a:rPr lang="it-CH"/>
              <a:pPr>
                <a:defRPr/>
              </a:pPr>
              <a:t>25.04.2024</a:t>
            </a:fld>
            <a:endParaRPr lang="it-IT"/>
          </a:p>
        </p:txBody>
      </p:sp>
      <p:sp>
        <p:nvSpPr>
          <p:cNvPr id="8" name="Rectangle 5">
            <a:extLst>
              <a:ext uri="{FF2B5EF4-FFF2-40B4-BE49-F238E27FC236}">
                <a16:creationId xmlns:a16="http://schemas.microsoft.com/office/drawing/2014/main" id="{DBAEAE20-0B2D-643C-9058-7B32EC0D9F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CF408E4-4A0A-BDEF-248A-22D51C1085F0}"/>
              </a:ext>
            </a:extLst>
          </p:cNvPr>
          <p:cNvSpPr>
            <a:spLocks noGrp="1" noChangeArrowheads="1"/>
          </p:cNvSpPr>
          <p:nvPr>
            <p:ph type="sldNum" sz="quarter" idx="12"/>
          </p:nvPr>
        </p:nvSpPr>
        <p:spPr/>
        <p:txBody>
          <a:bodyPr/>
          <a:lstStyle>
            <a:lvl1pPr>
              <a:defRPr/>
            </a:lvl1pPr>
          </a:lstStyle>
          <a:p>
            <a:pPr>
              <a:defRPr/>
            </a:pPr>
            <a:fld id="{0305AF02-430B-40B9-BB56-71279AB2E47C}" type="slidenum">
              <a:rPr lang="it-IT" altLang="en-US"/>
              <a:pPr>
                <a:defRPr/>
              </a:pPr>
              <a:t>‹N›</a:t>
            </a:fld>
            <a:endParaRPr lang="it-IT" altLang="en-US"/>
          </a:p>
        </p:txBody>
      </p:sp>
    </p:spTree>
    <p:extLst>
      <p:ext uri="{BB962C8B-B14F-4D97-AF65-F5344CB8AC3E}">
        <p14:creationId xmlns:p14="http://schemas.microsoft.com/office/powerpoint/2010/main" val="23334238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3C2AEC-CCD8-3408-80E7-8C03088C8F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13C5848-07C0-4588-A204-6AB44AAEE110}" type="datetime1">
              <a:rPr lang="it-CH"/>
              <a:pPr>
                <a:defRPr/>
              </a:pPr>
              <a:t>25.04.2024</a:t>
            </a:fld>
            <a:endParaRPr lang="it-IT"/>
          </a:p>
        </p:txBody>
      </p:sp>
      <p:sp>
        <p:nvSpPr>
          <p:cNvPr id="4" name="Rectangle 5">
            <a:extLst>
              <a:ext uri="{FF2B5EF4-FFF2-40B4-BE49-F238E27FC236}">
                <a16:creationId xmlns:a16="http://schemas.microsoft.com/office/drawing/2014/main" id="{62263A2C-C42F-1D34-36AE-28535C93F6D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999FCCF-2244-00A7-42AD-3548C0837638}"/>
              </a:ext>
            </a:extLst>
          </p:cNvPr>
          <p:cNvSpPr>
            <a:spLocks noGrp="1" noChangeArrowheads="1"/>
          </p:cNvSpPr>
          <p:nvPr>
            <p:ph type="sldNum" sz="quarter" idx="12"/>
          </p:nvPr>
        </p:nvSpPr>
        <p:spPr/>
        <p:txBody>
          <a:bodyPr/>
          <a:lstStyle>
            <a:lvl1pPr>
              <a:defRPr/>
            </a:lvl1pPr>
          </a:lstStyle>
          <a:p>
            <a:pPr>
              <a:defRPr/>
            </a:pPr>
            <a:fld id="{EEEE5F08-0D71-493B-8C15-DAE70CAC09AA}" type="slidenum">
              <a:rPr lang="it-IT" altLang="en-US"/>
              <a:pPr>
                <a:defRPr/>
              </a:pPr>
              <a:t>‹N›</a:t>
            </a:fld>
            <a:endParaRPr lang="it-IT" altLang="en-US"/>
          </a:p>
        </p:txBody>
      </p:sp>
    </p:spTree>
    <p:extLst>
      <p:ext uri="{BB962C8B-B14F-4D97-AF65-F5344CB8AC3E}">
        <p14:creationId xmlns:p14="http://schemas.microsoft.com/office/powerpoint/2010/main" val="18536691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A49784-72DD-A7CF-6A7B-193F603CD8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F4CE836-65E0-4CD9-B6D5-5ABFB48A042F}" type="datetime1">
              <a:rPr lang="it-CH"/>
              <a:pPr>
                <a:defRPr/>
              </a:pPr>
              <a:t>25.04.2024</a:t>
            </a:fld>
            <a:endParaRPr lang="it-IT"/>
          </a:p>
        </p:txBody>
      </p:sp>
      <p:sp>
        <p:nvSpPr>
          <p:cNvPr id="3" name="Rectangle 5">
            <a:extLst>
              <a:ext uri="{FF2B5EF4-FFF2-40B4-BE49-F238E27FC236}">
                <a16:creationId xmlns:a16="http://schemas.microsoft.com/office/drawing/2014/main" id="{E3165F6B-09F6-0D10-E81C-9008DFD5A2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040E89CE-A5E6-333F-20AD-C9EA1F9F049B}"/>
              </a:ext>
            </a:extLst>
          </p:cNvPr>
          <p:cNvSpPr>
            <a:spLocks noGrp="1" noChangeArrowheads="1"/>
          </p:cNvSpPr>
          <p:nvPr>
            <p:ph type="sldNum" sz="quarter" idx="12"/>
          </p:nvPr>
        </p:nvSpPr>
        <p:spPr/>
        <p:txBody>
          <a:bodyPr/>
          <a:lstStyle>
            <a:lvl1pPr>
              <a:defRPr/>
            </a:lvl1pPr>
          </a:lstStyle>
          <a:p>
            <a:pPr>
              <a:defRPr/>
            </a:pPr>
            <a:fld id="{480F8AB4-CD1E-420A-B28F-F86D6A08DAED}" type="slidenum">
              <a:rPr lang="it-IT" altLang="en-US"/>
              <a:pPr>
                <a:defRPr/>
              </a:pPr>
              <a:t>‹N›</a:t>
            </a:fld>
            <a:endParaRPr lang="it-IT" altLang="en-US"/>
          </a:p>
        </p:txBody>
      </p:sp>
    </p:spTree>
    <p:extLst>
      <p:ext uri="{BB962C8B-B14F-4D97-AF65-F5344CB8AC3E}">
        <p14:creationId xmlns:p14="http://schemas.microsoft.com/office/powerpoint/2010/main" val="19024918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4C29FFD-E928-2924-7824-10FC7C3ACC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15C31C3-CDFF-4C36-A454-32072B9810C7}" type="datetime1">
              <a:rPr lang="it-CH"/>
              <a:pPr>
                <a:defRPr/>
              </a:pPr>
              <a:t>25.04.2024</a:t>
            </a:fld>
            <a:endParaRPr lang="it-IT"/>
          </a:p>
        </p:txBody>
      </p:sp>
      <p:sp>
        <p:nvSpPr>
          <p:cNvPr id="6" name="Rectangle 5">
            <a:extLst>
              <a:ext uri="{FF2B5EF4-FFF2-40B4-BE49-F238E27FC236}">
                <a16:creationId xmlns:a16="http://schemas.microsoft.com/office/drawing/2014/main" id="{696AB675-0BBB-2C1F-E743-11304D846B9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0E03C1A-0845-0066-B56D-F91EEF0209D0}"/>
              </a:ext>
            </a:extLst>
          </p:cNvPr>
          <p:cNvSpPr>
            <a:spLocks noGrp="1" noChangeArrowheads="1"/>
          </p:cNvSpPr>
          <p:nvPr>
            <p:ph type="sldNum" sz="quarter" idx="12"/>
          </p:nvPr>
        </p:nvSpPr>
        <p:spPr/>
        <p:txBody>
          <a:bodyPr/>
          <a:lstStyle>
            <a:lvl1pPr>
              <a:defRPr/>
            </a:lvl1pPr>
          </a:lstStyle>
          <a:p>
            <a:pPr>
              <a:defRPr/>
            </a:pPr>
            <a:fld id="{172533B5-9A13-4E93-8439-31F9360043DB}" type="slidenum">
              <a:rPr lang="it-IT" altLang="en-US"/>
              <a:pPr>
                <a:defRPr/>
              </a:pPr>
              <a:t>‹N›</a:t>
            </a:fld>
            <a:endParaRPr lang="it-IT" altLang="en-US"/>
          </a:p>
        </p:txBody>
      </p:sp>
    </p:spTree>
    <p:extLst>
      <p:ext uri="{BB962C8B-B14F-4D97-AF65-F5344CB8AC3E}">
        <p14:creationId xmlns:p14="http://schemas.microsoft.com/office/powerpoint/2010/main" val="25839044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CE1B723-C927-85DC-E21F-7D9D5196BC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949A657-7356-46BC-99E4-620063158A20}" type="datetime1">
              <a:rPr lang="it-CH"/>
              <a:pPr>
                <a:defRPr/>
              </a:pPr>
              <a:t>25.04.2024</a:t>
            </a:fld>
            <a:endParaRPr lang="it-IT"/>
          </a:p>
        </p:txBody>
      </p:sp>
      <p:sp>
        <p:nvSpPr>
          <p:cNvPr id="6" name="Rectangle 5">
            <a:extLst>
              <a:ext uri="{FF2B5EF4-FFF2-40B4-BE49-F238E27FC236}">
                <a16:creationId xmlns:a16="http://schemas.microsoft.com/office/drawing/2014/main" id="{F9D8D5AC-9802-9815-EB22-9C04E0DC95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702C46A-B568-957E-6774-B8169D1A77C8}"/>
              </a:ext>
            </a:extLst>
          </p:cNvPr>
          <p:cNvSpPr>
            <a:spLocks noGrp="1" noChangeArrowheads="1"/>
          </p:cNvSpPr>
          <p:nvPr>
            <p:ph type="sldNum" sz="quarter" idx="12"/>
          </p:nvPr>
        </p:nvSpPr>
        <p:spPr/>
        <p:txBody>
          <a:bodyPr/>
          <a:lstStyle>
            <a:lvl1pPr>
              <a:defRPr/>
            </a:lvl1pPr>
          </a:lstStyle>
          <a:p>
            <a:pPr>
              <a:defRPr/>
            </a:pPr>
            <a:fld id="{1D5B2256-DA8A-4811-9D7C-AF990D553744}" type="slidenum">
              <a:rPr lang="it-IT" altLang="en-US"/>
              <a:pPr>
                <a:defRPr/>
              </a:pPr>
              <a:t>‹N›</a:t>
            </a:fld>
            <a:endParaRPr lang="it-IT" altLang="en-US"/>
          </a:p>
        </p:txBody>
      </p:sp>
    </p:spTree>
    <p:extLst>
      <p:ext uri="{BB962C8B-B14F-4D97-AF65-F5344CB8AC3E}">
        <p14:creationId xmlns:p14="http://schemas.microsoft.com/office/powerpoint/2010/main" val="12767142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F9696A-9AC6-9B82-60E7-DAAE6C215F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F2D8B12-570F-42F6-8E3A-3C8F6BB7B46A}" type="datetime1">
              <a:rPr lang="it-CH"/>
              <a:pPr>
                <a:defRPr/>
              </a:pPr>
              <a:t>25.04.2024</a:t>
            </a:fld>
            <a:endParaRPr lang="it-IT"/>
          </a:p>
        </p:txBody>
      </p:sp>
      <p:sp>
        <p:nvSpPr>
          <p:cNvPr id="5" name="Rectangle 5">
            <a:extLst>
              <a:ext uri="{FF2B5EF4-FFF2-40B4-BE49-F238E27FC236}">
                <a16:creationId xmlns:a16="http://schemas.microsoft.com/office/drawing/2014/main" id="{40E52ECA-2487-A104-77B4-F42F484A09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446AF09-9A1D-880D-A512-C92DAF070982}"/>
              </a:ext>
            </a:extLst>
          </p:cNvPr>
          <p:cNvSpPr>
            <a:spLocks noGrp="1" noChangeArrowheads="1"/>
          </p:cNvSpPr>
          <p:nvPr>
            <p:ph type="sldNum" sz="quarter" idx="12"/>
          </p:nvPr>
        </p:nvSpPr>
        <p:spPr/>
        <p:txBody>
          <a:bodyPr/>
          <a:lstStyle>
            <a:lvl1pPr>
              <a:defRPr/>
            </a:lvl1pPr>
          </a:lstStyle>
          <a:p>
            <a:pPr>
              <a:defRPr/>
            </a:pPr>
            <a:fld id="{2127D325-DBBC-4755-8F3E-D9671BAE360A}" type="slidenum">
              <a:rPr lang="it-IT" altLang="en-US"/>
              <a:pPr>
                <a:defRPr/>
              </a:pPr>
              <a:t>‹N›</a:t>
            </a:fld>
            <a:endParaRPr lang="it-IT" altLang="en-US"/>
          </a:p>
        </p:txBody>
      </p:sp>
    </p:spTree>
    <p:extLst>
      <p:ext uri="{BB962C8B-B14F-4D97-AF65-F5344CB8AC3E}">
        <p14:creationId xmlns:p14="http://schemas.microsoft.com/office/powerpoint/2010/main" val="1047943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93BE39-F4C0-CD6E-4CD1-9B41B25272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A4E0B0E-702B-4EE7-8ADB-65E9A18DDC89}" type="datetime1">
              <a:rPr lang="it-CH"/>
              <a:pPr>
                <a:defRPr/>
              </a:pPr>
              <a:t>25.04.2024</a:t>
            </a:fld>
            <a:endParaRPr lang="it-IT"/>
          </a:p>
        </p:txBody>
      </p:sp>
      <p:sp>
        <p:nvSpPr>
          <p:cNvPr id="5" name="Rectangle 5">
            <a:extLst>
              <a:ext uri="{FF2B5EF4-FFF2-40B4-BE49-F238E27FC236}">
                <a16:creationId xmlns:a16="http://schemas.microsoft.com/office/drawing/2014/main" id="{0237C790-9B1B-C2C8-371B-EBCDAB0E2C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F1FC7E7-6537-42FC-0CD5-2402B346EA4B}"/>
              </a:ext>
            </a:extLst>
          </p:cNvPr>
          <p:cNvSpPr>
            <a:spLocks noGrp="1" noChangeArrowheads="1"/>
          </p:cNvSpPr>
          <p:nvPr>
            <p:ph type="sldNum" sz="quarter" idx="12"/>
          </p:nvPr>
        </p:nvSpPr>
        <p:spPr/>
        <p:txBody>
          <a:bodyPr/>
          <a:lstStyle>
            <a:lvl1pPr>
              <a:defRPr/>
            </a:lvl1pPr>
          </a:lstStyle>
          <a:p>
            <a:pPr>
              <a:defRPr/>
            </a:pPr>
            <a:fld id="{67181023-DEF6-4D6C-AB24-72090AD3C8E3}" type="slidenum">
              <a:rPr lang="it-IT" altLang="en-US"/>
              <a:pPr>
                <a:defRPr/>
              </a:pPr>
              <a:t>‹N›</a:t>
            </a:fld>
            <a:endParaRPr lang="it-IT" altLang="en-US"/>
          </a:p>
        </p:txBody>
      </p:sp>
    </p:spTree>
    <p:extLst>
      <p:ext uri="{BB962C8B-B14F-4D97-AF65-F5344CB8AC3E}">
        <p14:creationId xmlns:p14="http://schemas.microsoft.com/office/powerpoint/2010/main" val="39503587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5BAE9B-6FF0-C3B6-C36E-CCBC7E31886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C36DC0C-1246-4880-ACD2-E975325BD38B}" type="datetime1">
              <a:rPr lang="it-CH"/>
              <a:pPr>
                <a:defRPr/>
              </a:pPr>
              <a:t>25.04.2024</a:t>
            </a:fld>
            <a:endParaRPr lang="it-IT"/>
          </a:p>
        </p:txBody>
      </p:sp>
      <p:sp>
        <p:nvSpPr>
          <p:cNvPr id="6" name="Rectangle 5">
            <a:extLst>
              <a:ext uri="{FF2B5EF4-FFF2-40B4-BE49-F238E27FC236}">
                <a16:creationId xmlns:a16="http://schemas.microsoft.com/office/drawing/2014/main" id="{66BFCEDC-9771-CB49-42BA-97BD05E83C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8694E61-0449-7487-115F-A0B88E07B7C7}"/>
              </a:ext>
            </a:extLst>
          </p:cNvPr>
          <p:cNvSpPr>
            <a:spLocks noGrp="1" noChangeArrowheads="1"/>
          </p:cNvSpPr>
          <p:nvPr>
            <p:ph type="sldNum" sz="quarter" idx="12"/>
          </p:nvPr>
        </p:nvSpPr>
        <p:spPr/>
        <p:txBody>
          <a:bodyPr/>
          <a:lstStyle>
            <a:lvl1pPr>
              <a:defRPr/>
            </a:lvl1pPr>
          </a:lstStyle>
          <a:p>
            <a:pPr>
              <a:defRPr/>
            </a:pPr>
            <a:fld id="{44B21DFC-2F80-4F84-8AFF-A340E50AF7A8}" type="slidenum">
              <a:rPr lang="it-IT" altLang="en-US"/>
              <a:pPr>
                <a:defRPr/>
              </a:pPr>
              <a:t>‹N›</a:t>
            </a:fld>
            <a:endParaRPr lang="it-IT" altLang="en-US"/>
          </a:p>
        </p:txBody>
      </p:sp>
    </p:spTree>
    <p:extLst>
      <p:ext uri="{BB962C8B-B14F-4D97-AF65-F5344CB8AC3E}">
        <p14:creationId xmlns:p14="http://schemas.microsoft.com/office/powerpoint/2010/main" val="1389999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6620254-3F02-8A4C-FAA5-A8CA0CD475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D60FCDF-C5B0-4E49-AF6C-32FDE566CDC5}" type="datetime1">
              <a:rPr lang="it-CH"/>
              <a:pPr>
                <a:defRPr/>
              </a:pPr>
              <a:t>25.04.2024</a:t>
            </a:fld>
            <a:endParaRPr lang="it-IT"/>
          </a:p>
        </p:txBody>
      </p:sp>
      <p:sp>
        <p:nvSpPr>
          <p:cNvPr id="6" name="Rectangle 5">
            <a:extLst>
              <a:ext uri="{FF2B5EF4-FFF2-40B4-BE49-F238E27FC236}">
                <a16:creationId xmlns:a16="http://schemas.microsoft.com/office/drawing/2014/main" id="{E32781B7-3C90-F36A-2886-202C81C813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17C0D30-97E4-5E40-FF30-E1BB8CEAD732}"/>
              </a:ext>
            </a:extLst>
          </p:cNvPr>
          <p:cNvSpPr>
            <a:spLocks noGrp="1" noChangeArrowheads="1"/>
          </p:cNvSpPr>
          <p:nvPr>
            <p:ph type="sldNum" sz="quarter" idx="12"/>
          </p:nvPr>
        </p:nvSpPr>
        <p:spPr/>
        <p:txBody>
          <a:bodyPr/>
          <a:lstStyle>
            <a:lvl1pPr>
              <a:defRPr/>
            </a:lvl1pPr>
          </a:lstStyle>
          <a:p>
            <a:pPr>
              <a:defRPr/>
            </a:pPr>
            <a:fld id="{C766E776-299D-4064-8C45-B57D4723E007}" type="slidenum">
              <a:rPr lang="it-IT" altLang="en-US"/>
              <a:pPr>
                <a:defRPr/>
              </a:pPr>
              <a:t>‹N›</a:t>
            </a:fld>
            <a:endParaRPr lang="it-IT" altLang="en-US"/>
          </a:p>
        </p:txBody>
      </p:sp>
    </p:spTree>
    <p:extLst>
      <p:ext uri="{BB962C8B-B14F-4D97-AF65-F5344CB8AC3E}">
        <p14:creationId xmlns:p14="http://schemas.microsoft.com/office/powerpoint/2010/main" val="243437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9325CF-B0FD-E03F-46CB-B585061FC0E8}"/>
              </a:ext>
            </a:extLst>
          </p:cNvPr>
          <p:cNvSpPr>
            <a:spLocks noGrp="1" noChangeArrowheads="1"/>
          </p:cNvSpPr>
          <p:nvPr>
            <p:ph type="dt" sz="half" idx="10"/>
          </p:nvPr>
        </p:nvSpPr>
        <p:spPr>
          <a:ln/>
        </p:spPr>
        <p:txBody>
          <a:bodyPr/>
          <a:lstStyle>
            <a:lvl1pPr>
              <a:defRPr/>
            </a:lvl1pPr>
          </a:lstStyle>
          <a:p>
            <a:pPr>
              <a:defRPr/>
            </a:pPr>
            <a:fld id="{9F71554A-D28D-4102-9253-B510C9937775}" type="datetime1">
              <a:rPr lang="it-CH"/>
              <a:pPr>
                <a:defRPr/>
              </a:pPr>
              <a:t>25.04.2024</a:t>
            </a:fld>
            <a:endParaRPr lang="it-IT"/>
          </a:p>
        </p:txBody>
      </p:sp>
      <p:sp>
        <p:nvSpPr>
          <p:cNvPr id="6" name="Rectangle 5">
            <a:extLst>
              <a:ext uri="{FF2B5EF4-FFF2-40B4-BE49-F238E27FC236}">
                <a16:creationId xmlns:a16="http://schemas.microsoft.com/office/drawing/2014/main" id="{8124293F-BDFD-89D2-1B1D-E8F5771CB47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C5D2377-5FF0-0CC9-7E2A-82711C2AEFC6}"/>
              </a:ext>
            </a:extLst>
          </p:cNvPr>
          <p:cNvSpPr>
            <a:spLocks noGrp="1" noChangeArrowheads="1"/>
          </p:cNvSpPr>
          <p:nvPr>
            <p:ph type="sldNum" sz="quarter" idx="12"/>
          </p:nvPr>
        </p:nvSpPr>
        <p:spPr>
          <a:ln/>
        </p:spPr>
        <p:txBody>
          <a:bodyPr/>
          <a:lstStyle>
            <a:lvl1pPr>
              <a:defRPr/>
            </a:lvl1pPr>
          </a:lstStyle>
          <a:p>
            <a:pPr>
              <a:defRPr/>
            </a:pPr>
            <a:fld id="{C13D5444-48DF-4202-8393-79CD0AA6DCC1}" type="slidenum">
              <a:rPr lang="it-IT" altLang="en-US"/>
              <a:pPr>
                <a:defRPr/>
              </a:pPr>
              <a:t>‹N›</a:t>
            </a:fld>
            <a:endParaRPr lang="it-IT" altLang="en-US"/>
          </a:p>
        </p:txBody>
      </p:sp>
    </p:spTree>
    <p:extLst>
      <p:ext uri="{BB962C8B-B14F-4D97-AF65-F5344CB8AC3E}">
        <p14:creationId xmlns:p14="http://schemas.microsoft.com/office/powerpoint/2010/main" val="39743109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0D7A22D-E2B4-F627-85CC-4F2E9886DB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7D6B9F3-9D27-448D-9FB0-B6AE1615F672}" type="datetime1">
              <a:rPr lang="it-CH"/>
              <a:pPr>
                <a:defRPr/>
              </a:pPr>
              <a:t>25.04.2024</a:t>
            </a:fld>
            <a:endParaRPr lang="it-IT"/>
          </a:p>
        </p:txBody>
      </p:sp>
      <p:sp>
        <p:nvSpPr>
          <p:cNvPr id="4" name="Rectangle 5">
            <a:extLst>
              <a:ext uri="{FF2B5EF4-FFF2-40B4-BE49-F238E27FC236}">
                <a16:creationId xmlns:a16="http://schemas.microsoft.com/office/drawing/2014/main" id="{38973EE4-7F5F-14A3-66A7-B49433D8284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71285BB-E53F-4684-23DE-E34D83FF5B57}"/>
              </a:ext>
            </a:extLst>
          </p:cNvPr>
          <p:cNvSpPr>
            <a:spLocks noGrp="1" noChangeArrowheads="1"/>
          </p:cNvSpPr>
          <p:nvPr>
            <p:ph type="sldNum" sz="quarter" idx="12"/>
          </p:nvPr>
        </p:nvSpPr>
        <p:spPr/>
        <p:txBody>
          <a:bodyPr/>
          <a:lstStyle>
            <a:lvl1pPr>
              <a:defRPr/>
            </a:lvl1pPr>
          </a:lstStyle>
          <a:p>
            <a:pPr>
              <a:defRPr/>
            </a:pPr>
            <a:fld id="{BF0B9F20-4582-430E-A895-BAF15CA3274E}" type="slidenum">
              <a:rPr lang="it-IT" altLang="en-US"/>
              <a:pPr>
                <a:defRPr/>
              </a:pPr>
              <a:t>‹N›</a:t>
            </a:fld>
            <a:endParaRPr lang="it-IT" altLang="en-US"/>
          </a:p>
        </p:txBody>
      </p:sp>
    </p:spTree>
    <p:extLst>
      <p:ext uri="{BB962C8B-B14F-4D97-AF65-F5344CB8AC3E}">
        <p14:creationId xmlns:p14="http://schemas.microsoft.com/office/powerpoint/2010/main" val="6490887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658D118-087F-67E2-0B58-F66E410CD32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C7BE502-2C15-4971-BAED-50C42D27F654}" type="datetime1">
              <a:rPr lang="it-CH"/>
              <a:pPr>
                <a:defRPr/>
              </a:pPr>
              <a:t>25.04.2024</a:t>
            </a:fld>
            <a:endParaRPr lang="it-IT"/>
          </a:p>
        </p:txBody>
      </p:sp>
      <p:sp>
        <p:nvSpPr>
          <p:cNvPr id="7" name="Rectangle 5">
            <a:extLst>
              <a:ext uri="{FF2B5EF4-FFF2-40B4-BE49-F238E27FC236}">
                <a16:creationId xmlns:a16="http://schemas.microsoft.com/office/drawing/2014/main" id="{2A6B2AD3-1A2F-954F-7814-1A142B9B19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8FD61DE-5E7A-E655-46DD-45001A32D889}"/>
              </a:ext>
            </a:extLst>
          </p:cNvPr>
          <p:cNvSpPr>
            <a:spLocks noGrp="1" noChangeArrowheads="1"/>
          </p:cNvSpPr>
          <p:nvPr>
            <p:ph type="sldNum" sz="quarter" idx="12"/>
          </p:nvPr>
        </p:nvSpPr>
        <p:spPr/>
        <p:txBody>
          <a:bodyPr/>
          <a:lstStyle>
            <a:lvl1pPr>
              <a:defRPr/>
            </a:lvl1pPr>
          </a:lstStyle>
          <a:p>
            <a:pPr>
              <a:defRPr/>
            </a:pPr>
            <a:fld id="{7A104E68-2B22-46EA-86F4-8304F792B0B7}" type="slidenum">
              <a:rPr lang="it-IT" altLang="en-US"/>
              <a:pPr>
                <a:defRPr/>
              </a:pPr>
              <a:t>‹N›</a:t>
            </a:fld>
            <a:endParaRPr lang="it-IT" altLang="en-US"/>
          </a:p>
        </p:txBody>
      </p:sp>
    </p:spTree>
    <p:extLst>
      <p:ext uri="{BB962C8B-B14F-4D97-AF65-F5344CB8AC3E}">
        <p14:creationId xmlns:p14="http://schemas.microsoft.com/office/powerpoint/2010/main" val="360479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C59789E-CE7D-6A17-B39F-36B43BEB8E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A78799F-265F-472E-9D17-D86751BD864E}" type="datetime1">
              <a:rPr lang="it-CH"/>
              <a:pPr>
                <a:defRPr/>
              </a:pPr>
              <a:t>25.04.2024</a:t>
            </a:fld>
            <a:endParaRPr lang="it-IT"/>
          </a:p>
        </p:txBody>
      </p:sp>
      <p:sp>
        <p:nvSpPr>
          <p:cNvPr id="8" name="Rectangle 5">
            <a:extLst>
              <a:ext uri="{FF2B5EF4-FFF2-40B4-BE49-F238E27FC236}">
                <a16:creationId xmlns:a16="http://schemas.microsoft.com/office/drawing/2014/main" id="{7AD60E70-408C-0D73-54A3-393E86D97F7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DDBE8C9-19FF-E506-9320-202D2A89314E}"/>
              </a:ext>
            </a:extLst>
          </p:cNvPr>
          <p:cNvSpPr>
            <a:spLocks noGrp="1" noChangeArrowheads="1"/>
          </p:cNvSpPr>
          <p:nvPr>
            <p:ph type="sldNum" sz="quarter" idx="12"/>
          </p:nvPr>
        </p:nvSpPr>
        <p:spPr/>
        <p:txBody>
          <a:bodyPr/>
          <a:lstStyle>
            <a:lvl1pPr>
              <a:defRPr/>
            </a:lvl1pPr>
          </a:lstStyle>
          <a:p>
            <a:pPr>
              <a:defRPr/>
            </a:pPr>
            <a:fld id="{BDC2E34B-8BB3-443E-9F7C-7E356257C9AC}" type="slidenum">
              <a:rPr lang="it-IT" altLang="en-US"/>
              <a:pPr>
                <a:defRPr/>
              </a:pPr>
              <a:t>‹N›</a:t>
            </a:fld>
            <a:endParaRPr lang="it-IT" altLang="en-US"/>
          </a:p>
        </p:txBody>
      </p:sp>
    </p:spTree>
    <p:extLst>
      <p:ext uri="{BB962C8B-B14F-4D97-AF65-F5344CB8AC3E}">
        <p14:creationId xmlns:p14="http://schemas.microsoft.com/office/powerpoint/2010/main" val="13368716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CB51776-41DB-331A-B84F-0028E7BF803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B4525A8-80B1-4E2E-A089-4C4A0B7C06B4}" type="datetime1">
              <a:rPr lang="it-CH"/>
              <a:pPr>
                <a:defRPr/>
              </a:pPr>
              <a:t>25.04.2024</a:t>
            </a:fld>
            <a:endParaRPr lang="it-IT"/>
          </a:p>
        </p:txBody>
      </p:sp>
      <p:sp>
        <p:nvSpPr>
          <p:cNvPr id="7" name="Rectangle 5">
            <a:extLst>
              <a:ext uri="{FF2B5EF4-FFF2-40B4-BE49-F238E27FC236}">
                <a16:creationId xmlns:a16="http://schemas.microsoft.com/office/drawing/2014/main" id="{D4125539-C62A-29A8-4C0B-5EECF60869A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79CB3A7-C5BC-B645-41A4-8CCD79DB65A2}"/>
              </a:ext>
            </a:extLst>
          </p:cNvPr>
          <p:cNvSpPr>
            <a:spLocks noGrp="1" noChangeArrowheads="1"/>
          </p:cNvSpPr>
          <p:nvPr>
            <p:ph type="sldNum" sz="quarter" idx="12"/>
          </p:nvPr>
        </p:nvSpPr>
        <p:spPr/>
        <p:txBody>
          <a:bodyPr/>
          <a:lstStyle>
            <a:lvl1pPr>
              <a:defRPr/>
            </a:lvl1pPr>
          </a:lstStyle>
          <a:p>
            <a:pPr>
              <a:defRPr/>
            </a:pPr>
            <a:fld id="{B0D03FE3-4A26-4DB6-B93C-9FBBB3323728}" type="slidenum">
              <a:rPr lang="it-IT" altLang="en-US"/>
              <a:pPr>
                <a:defRPr/>
              </a:pPr>
              <a:t>‹N›</a:t>
            </a:fld>
            <a:endParaRPr lang="it-IT" altLang="en-US"/>
          </a:p>
        </p:txBody>
      </p:sp>
    </p:spTree>
    <p:extLst>
      <p:ext uri="{BB962C8B-B14F-4D97-AF65-F5344CB8AC3E}">
        <p14:creationId xmlns:p14="http://schemas.microsoft.com/office/powerpoint/2010/main" val="6132721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059D83-F28B-3CB1-99D6-1D47460227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7C54BEB-FACA-4F82-981A-127C46F622BB}" type="datetime1">
              <a:rPr lang="it-CH"/>
              <a:pPr>
                <a:defRPr/>
              </a:pPr>
              <a:t>25.04.2024</a:t>
            </a:fld>
            <a:endParaRPr lang="it-IT"/>
          </a:p>
        </p:txBody>
      </p:sp>
      <p:sp>
        <p:nvSpPr>
          <p:cNvPr id="6" name="Rectangle 5">
            <a:extLst>
              <a:ext uri="{FF2B5EF4-FFF2-40B4-BE49-F238E27FC236}">
                <a16:creationId xmlns:a16="http://schemas.microsoft.com/office/drawing/2014/main" id="{B3F87950-48DC-1CD3-2873-478F99B3E77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19A3A66-1EBD-06CE-0BF6-4AB4D1492E45}"/>
              </a:ext>
            </a:extLst>
          </p:cNvPr>
          <p:cNvSpPr>
            <a:spLocks noGrp="1" noChangeArrowheads="1"/>
          </p:cNvSpPr>
          <p:nvPr>
            <p:ph type="sldNum" sz="quarter" idx="12"/>
          </p:nvPr>
        </p:nvSpPr>
        <p:spPr/>
        <p:txBody>
          <a:bodyPr/>
          <a:lstStyle>
            <a:lvl1pPr>
              <a:defRPr/>
            </a:lvl1pPr>
          </a:lstStyle>
          <a:p>
            <a:pPr>
              <a:defRPr/>
            </a:pPr>
            <a:fld id="{720FEFF6-61AD-47B3-8F36-F58C92C4854C}" type="slidenum">
              <a:rPr lang="it-IT" altLang="en-US"/>
              <a:pPr>
                <a:defRPr/>
              </a:pPr>
              <a:t>‹N›</a:t>
            </a:fld>
            <a:endParaRPr lang="it-IT" altLang="en-US"/>
          </a:p>
        </p:txBody>
      </p:sp>
    </p:spTree>
    <p:extLst>
      <p:ext uri="{BB962C8B-B14F-4D97-AF65-F5344CB8AC3E}">
        <p14:creationId xmlns:p14="http://schemas.microsoft.com/office/powerpoint/2010/main" val="3182539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3DA6B5C-345A-7815-C5D4-528406344F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1FA47A1-AC7E-4F99-8FB1-4A72DF1B3CB0}" type="datetime1">
              <a:rPr lang="it-CH"/>
              <a:pPr>
                <a:defRPr/>
              </a:pPr>
              <a:t>25.04.2024</a:t>
            </a:fld>
            <a:endParaRPr lang="it-IT"/>
          </a:p>
        </p:txBody>
      </p:sp>
      <p:sp>
        <p:nvSpPr>
          <p:cNvPr id="7" name="Rectangle 5">
            <a:extLst>
              <a:ext uri="{FF2B5EF4-FFF2-40B4-BE49-F238E27FC236}">
                <a16:creationId xmlns:a16="http://schemas.microsoft.com/office/drawing/2014/main" id="{45D38922-15CC-B21A-C193-40645AEBD0F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EFA48E8-7646-4301-85A6-DB0BE8AAFD38}"/>
              </a:ext>
            </a:extLst>
          </p:cNvPr>
          <p:cNvSpPr>
            <a:spLocks noGrp="1" noChangeArrowheads="1"/>
          </p:cNvSpPr>
          <p:nvPr>
            <p:ph type="sldNum" sz="quarter" idx="12"/>
          </p:nvPr>
        </p:nvSpPr>
        <p:spPr/>
        <p:txBody>
          <a:bodyPr/>
          <a:lstStyle>
            <a:lvl1pPr>
              <a:defRPr/>
            </a:lvl1pPr>
          </a:lstStyle>
          <a:p>
            <a:pPr>
              <a:defRPr/>
            </a:pPr>
            <a:fld id="{6CD1B7AE-7067-4467-84B0-6A77D90CB05C}" type="slidenum">
              <a:rPr lang="it-IT" altLang="en-US"/>
              <a:pPr>
                <a:defRPr/>
              </a:pPr>
              <a:t>‹N›</a:t>
            </a:fld>
            <a:endParaRPr lang="it-IT" altLang="en-US"/>
          </a:p>
        </p:txBody>
      </p:sp>
    </p:spTree>
    <p:extLst>
      <p:ext uri="{BB962C8B-B14F-4D97-AF65-F5344CB8AC3E}">
        <p14:creationId xmlns:p14="http://schemas.microsoft.com/office/powerpoint/2010/main" val="3763201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99E909C4-E7E6-55D4-B2C6-2873E55FAE7A}"/>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79826A7-891B-4443-9ED9-991B6B28472D}" type="datetime1">
              <a:rPr lang="it-CH"/>
              <a:pPr>
                <a:defRPr/>
              </a:pPr>
              <a:t>25.04.2024</a:t>
            </a:fld>
            <a:endParaRPr lang="it-CH"/>
          </a:p>
        </p:txBody>
      </p:sp>
      <p:sp>
        <p:nvSpPr>
          <p:cNvPr id="5" name="Segnaposto piè di pagina 4">
            <a:extLst>
              <a:ext uri="{FF2B5EF4-FFF2-40B4-BE49-F238E27FC236}">
                <a16:creationId xmlns:a16="http://schemas.microsoft.com/office/drawing/2014/main" id="{8AD6A1F1-0179-4E76-D4F2-F7B32E8123E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FE941DE6-BA40-DB1A-57F2-B4B93F231D2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C4CAA55-ADC6-48DC-BE62-3242E98ACE04}" type="slidenum">
              <a:rPr lang="it-CH" altLang="en-US"/>
              <a:pPr>
                <a:defRPr/>
              </a:pPr>
              <a:t>‹N›</a:t>
            </a:fld>
            <a:endParaRPr lang="it-CH" altLang="en-US"/>
          </a:p>
        </p:txBody>
      </p:sp>
    </p:spTree>
    <p:extLst>
      <p:ext uri="{BB962C8B-B14F-4D97-AF65-F5344CB8AC3E}">
        <p14:creationId xmlns:p14="http://schemas.microsoft.com/office/powerpoint/2010/main" val="198216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7DF660DA-DB7D-078D-CBED-7AC2C133725F}"/>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87D2D3D-1E66-422A-8CAB-A937CA560187}" type="datetime1">
              <a:rPr lang="it-CH"/>
              <a:pPr>
                <a:defRPr/>
              </a:pPr>
              <a:t>25.04.2024</a:t>
            </a:fld>
            <a:endParaRPr lang="it-CH"/>
          </a:p>
        </p:txBody>
      </p:sp>
      <p:sp>
        <p:nvSpPr>
          <p:cNvPr id="5" name="Segnaposto piè di pagina 4">
            <a:extLst>
              <a:ext uri="{FF2B5EF4-FFF2-40B4-BE49-F238E27FC236}">
                <a16:creationId xmlns:a16="http://schemas.microsoft.com/office/drawing/2014/main" id="{5A83E409-F2AA-CB83-AA5E-6019B5803132}"/>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E4F2D3ED-B989-0147-4AFF-E29F4203FD0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7DDB410-5101-4D9B-A9D7-C2CDC16DFD87}" type="slidenum">
              <a:rPr lang="it-CH" altLang="en-US"/>
              <a:pPr>
                <a:defRPr/>
              </a:pPr>
              <a:t>‹N›</a:t>
            </a:fld>
            <a:endParaRPr lang="it-CH" altLang="en-US"/>
          </a:p>
        </p:txBody>
      </p:sp>
    </p:spTree>
    <p:extLst>
      <p:ext uri="{BB962C8B-B14F-4D97-AF65-F5344CB8AC3E}">
        <p14:creationId xmlns:p14="http://schemas.microsoft.com/office/powerpoint/2010/main" val="7986350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02EB968B-FF72-04F4-1860-D9513B3D1CF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CB60C2E-716A-44AA-9A48-6B19441AAC5F}" type="datetime1">
              <a:rPr lang="it-CH"/>
              <a:pPr>
                <a:defRPr/>
              </a:pPr>
              <a:t>25.04.2024</a:t>
            </a:fld>
            <a:endParaRPr lang="it-CH"/>
          </a:p>
        </p:txBody>
      </p:sp>
      <p:sp>
        <p:nvSpPr>
          <p:cNvPr id="5" name="Segnaposto piè di pagina 4">
            <a:extLst>
              <a:ext uri="{FF2B5EF4-FFF2-40B4-BE49-F238E27FC236}">
                <a16:creationId xmlns:a16="http://schemas.microsoft.com/office/drawing/2014/main" id="{17FA4362-D9C5-8D03-6E6C-81D603BF7B6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96C970EC-FD10-399E-31B4-E9F4FC1CDBD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15CC556-9C94-4087-9C4C-D5A773DC44EC}" type="slidenum">
              <a:rPr lang="it-CH" altLang="en-US"/>
              <a:pPr>
                <a:defRPr/>
              </a:pPr>
              <a:t>‹N›</a:t>
            </a:fld>
            <a:endParaRPr lang="it-CH" altLang="en-US"/>
          </a:p>
        </p:txBody>
      </p:sp>
    </p:spTree>
    <p:extLst>
      <p:ext uri="{BB962C8B-B14F-4D97-AF65-F5344CB8AC3E}">
        <p14:creationId xmlns:p14="http://schemas.microsoft.com/office/powerpoint/2010/main" val="14646901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AD7F55C5-91C7-6243-FB4D-AA4D7BDC5F46}"/>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54262B0-CC9D-440F-A283-6EB99C67D929}" type="datetime1">
              <a:rPr lang="it-CH"/>
              <a:pPr>
                <a:defRPr/>
              </a:pPr>
              <a:t>25.04.2024</a:t>
            </a:fld>
            <a:endParaRPr lang="it-CH"/>
          </a:p>
        </p:txBody>
      </p:sp>
      <p:sp>
        <p:nvSpPr>
          <p:cNvPr id="6" name="Segnaposto piè di pagina 5">
            <a:extLst>
              <a:ext uri="{FF2B5EF4-FFF2-40B4-BE49-F238E27FC236}">
                <a16:creationId xmlns:a16="http://schemas.microsoft.com/office/drawing/2014/main" id="{9437C819-24DD-53F2-41AD-2D89347F2E29}"/>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56126B8A-0070-603E-011F-115D1B51DFF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B7311A6-5F73-4DF9-804F-A1F34971C2CD}" type="slidenum">
              <a:rPr lang="it-CH" altLang="en-US"/>
              <a:pPr>
                <a:defRPr/>
              </a:pPr>
              <a:t>‹N›</a:t>
            </a:fld>
            <a:endParaRPr lang="it-CH" altLang="en-US"/>
          </a:p>
        </p:txBody>
      </p:sp>
    </p:spTree>
    <p:extLst>
      <p:ext uri="{BB962C8B-B14F-4D97-AF65-F5344CB8AC3E}">
        <p14:creationId xmlns:p14="http://schemas.microsoft.com/office/powerpoint/2010/main" val="1746706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0.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theme" Target="../theme/theme11.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theme" Target="../theme/theme12.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19" Type="http://schemas.openxmlformats.org/officeDocument/2006/relationships/theme" Target="../theme/theme13.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19" Type="http://schemas.openxmlformats.org/officeDocument/2006/relationships/theme" Target="../theme/theme14.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theme" Target="../theme/theme15.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19" Type="http://schemas.openxmlformats.org/officeDocument/2006/relationships/theme" Target="../theme/theme1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theme" Target="../theme/theme7.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theme" Target="../theme/theme8.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9.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B21E62-25CA-7868-84C9-AD2FCA174BA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71151636-2649-FD8D-60DA-720D498C21C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11376E1E-C57E-6031-39CE-5FF80C2E0D3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u="none">
                <a:solidFill>
                  <a:srgbClr val="000000"/>
                </a:solidFill>
                <a:latin typeface="+mn-lt"/>
                <a:cs typeface="+mn-cs"/>
              </a:defRPr>
            </a:lvl1pPr>
          </a:lstStyle>
          <a:p>
            <a:pPr>
              <a:defRPr/>
            </a:pPr>
            <a:fld id="{A48BA26C-D452-41C3-834E-E918D96757D3}" type="datetime1">
              <a:rPr lang="it-CH"/>
              <a:pPr>
                <a:defRPr/>
              </a:pPr>
              <a:t>25.04.2024</a:t>
            </a:fld>
            <a:endParaRPr lang="it-IT"/>
          </a:p>
        </p:txBody>
      </p:sp>
      <p:sp>
        <p:nvSpPr>
          <p:cNvPr id="1029" name="Rectangle 5">
            <a:extLst>
              <a:ext uri="{FF2B5EF4-FFF2-40B4-BE49-F238E27FC236}">
                <a16:creationId xmlns:a16="http://schemas.microsoft.com/office/drawing/2014/main" id="{19999A29-BA15-2781-BA87-614132210E9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u="none">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5797E7A6-E91F-60E3-1BD0-A9DA1390836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F3390BC-FB16-4844-AC02-D19926306047}"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45639" r:id="rId1"/>
    <p:sldLayoutId id="2147545640" r:id="rId2"/>
    <p:sldLayoutId id="2147545641" r:id="rId3"/>
    <p:sldLayoutId id="2147545642" r:id="rId4"/>
    <p:sldLayoutId id="2147545643" r:id="rId5"/>
    <p:sldLayoutId id="2147545644" r:id="rId6"/>
    <p:sldLayoutId id="2147545645" r:id="rId7"/>
    <p:sldLayoutId id="2147545646" r:id="rId8"/>
    <p:sldLayoutId id="2147545647" r:id="rId9"/>
    <p:sldLayoutId id="2147545648" r:id="rId10"/>
    <p:sldLayoutId id="2147545649" r:id="rId11"/>
    <p:sldLayoutId id="2147545650" r:id="rId12"/>
    <p:sldLayoutId id="2147545651" r:id="rId13"/>
    <p:sldLayoutId id="2147545652" r:id="rId14"/>
    <p:sldLayoutId id="2147545653" r:id="rId15"/>
    <p:sldLayoutId id="2147545654" r:id="rId16"/>
    <p:sldLayoutId id="2147545655" r:id="rId17"/>
    <p:sldLayoutId id="2147545656" r:id="rId18"/>
    <p:sldLayoutId id="2147545657"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Segnaposto titolo 1">
            <a:extLst>
              <a:ext uri="{FF2B5EF4-FFF2-40B4-BE49-F238E27FC236}">
                <a16:creationId xmlns:a16="http://schemas.microsoft.com/office/drawing/2014/main" id="{23F0165D-C68B-ED3B-7D40-37992AFE42F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10243" name="Segnaposto testo 2">
            <a:extLst>
              <a:ext uri="{FF2B5EF4-FFF2-40B4-BE49-F238E27FC236}">
                <a16:creationId xmlns:a16="http://schemas.microsoft.com/office/drawing/2014/main" id="{0533060C-8F36-9D66-2F4B-4D270CC5B3A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13B709E8-9264-FE7C-24FD-DD048C92E0B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18BBD0CB-310D-48D5-9B28-AC82DF9EAEED}" type="datetime1">
              <a:rPr lang="it-CH"/>
              <a:pPr>
                <a:defRPr/>
              </a:pPr>
              <a:t>25.04.2024</a:t>
            </a:fld>
            <a:endParaRPr lang="it-CH"/>
          </a:p>
        </p:txBody>
      </p:sp>
      <p:sp>
        <p:nvSpPr>
          <p:cNvPr id="5" name="Segnaposto piè di pagina 4">
            <a:extLst>
              <a:ext uri="{FF2B5EF4-FFF2-40B4-BE49-F238E27FC236}">
                <a16:creationId xmlns:a16="http://schemas.microsoft.com/office/drawing/2014/main" id="{391C872C-D365-F95A-EC6E-0A0DDB774C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54F6764F-DF97-DA59-8BB1-E33A1C20760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C758321-DA5F-4B6C-B97C-04EB53B5DA7E}"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45726" r:id="rId1"/>
    <p:sldLayoutId id="2147545727" r:id="rId2"/>
    <p:sldLayoutId id="2147545728" r:id="rId3"/>
    <p:sldLayoutId id="2147545729" r:id="rId4"/>
    <p:sldLayoutId id="2147545730" r:id="rId5"/>
    <p:sldLayoutId id="2147545731" r:id="rId6"/>
    <p:sldLayoutId id="2147545732" r:id="rId7"/>
    <p:sldLayoutId id="2147545733" r:id="rId8"/>
    <p:sldLayoutId id="2147545734" r:id="rId9"/>
    <p:sldLayoutId id="2147545735" r:id="rId10"/>
    <p:sldLayoutId id="214754573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97CFEB0-8DCB-A472-54FB-8AD29D68331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1267" name="Rectangle 3">
            <a:extLst>
              <a:ext uri="{FF2B5EF4-FFF2-40B4-BE49-F238E27FC236}">
                <a16:creationId xmlns:a16="http://schemas.microsoft.com/office/drawing/2014/main" id="{BAA0C8EF-9BEE-9578-3328-8112D0B972F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EBC8CFD-608F-3E6E-0E0F-F14534F5C8A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fld id="{51358EF5-1207-46C3-9573-0A23E9693E1B}" type="datetime1">
              <a:rPr lang="it-CH"/>
              <a:pPr>
                <a:defRPr/>
              </a:pPr>
              <a:t>25.04.2024</a:t>
            </a:fld>
            <a:endParaRPr lang="it-IT"/>
          </a:p>
        </p:txBody>
      </p:sp>
      <p:sp>
        <p:nvSpPr>
          <p:cNvPr id="1029" name="Rectangle 5">
            <a:extLst>
              <a:ext uri="{FF2B5EF4-FFF2-40B4-BE49-F238E27FC236}">
                <a16:creationId xmlns:a16="http://schemas.microsoft.com/office/drawing/2014/main" id="{DE979127-1FF8-90EA-CB91-077EC272081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6E470B11-7B78-4289-2784-B78D1286A10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AC5FDE8-76A4-470E-9AB0-2C45E738B91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45805" r:id="rId1"/>
    <p:sldLayoutId id="2147545806" r:id="rId2"/>
    <p:sldLayoutId id="2147545807" r:id="rId3"/>
    <p:sldLayoutId id="2147545808" r:id="rId4"/>
    <p:sldLayoutId id="2147545809" r:id="rId5"/>
    <p:sldLayoutId id="2147545810" r:id="rId6"/>
    <p:sldLayoutId id="2147545811" r:id="rId7"/>
    <p:sldLayoutId id="2147545812" r:id="rId8"/>
    <p:sldLayoutId id="2147545813" r:id="rId9"/>
    <p:sldLayoutId id="2147545814" r:id="rId10"/>
    <p:sldLayoutId id="2147545815" r:id="rId11"/>
    <p:sldLayoutId id="2147545816" r:id="rId12"/>
    <p:sldLayoutId id="2147545817" r:id="rId13"/>
    <p:sldLayoutId id="2147545818" r:id="rId14"/>
    <p:sldLayoutId id="2147545819" r:id="rId15"/>
    <p:sldLayoutId id="2147545820" r:id="rId16"/>
    <p:sldLayoutId id="2147545821" r:id="rId17"/>
    <p:sldLayoutId id="2147545822"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4441DFD-38F9-71D3-7926-2B15297AF96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2291" name="Rectangle 3">
            <a:extLst>
              <a:ext uri="{FF2B5EF4-FFF2-40B4-BE49-F238E27FC236}">
                <a16:creationId xmlns:a16="http://schemas.microsoft.com/office/drawing/2014/main" id="{836E1E86-FB30-1CBC-FF20-D6F8DFF1AD0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2C91635-90DB-AFE3-DE54-D9349AF3E2A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91C99DFC-25E1-AF91-B6F6-DCB0DC334AF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2BDF3739-A54D-EAEF-2472-F6D1AC891E7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E3E180F-FC3F-4021-B71B-3A07D8856F6A}"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45823" r:id="rId1"/>
    <p:sldLayoutId id="2147545824" r:id="rId2"/>
    <p:sldLayoutId id="2147545825" r:id="rId3"/>
    <p:sldLayoutId id="2147545826" r:id="rId4"/>
    <p:sldLayoutId id="2147545827" r:id="rId5"/>
    <p:sldLayoutId id="2147545828" r:id="rId6"/>
    <p:sldLayoutId id="2147545829" r:id="rId7"/>
    <p:sldLayoutId id="2147545830" r:id="rId8"/>
    <p:sldLayoutId id="2147545831" r:id="rId9"/>
    <p:sldLayoutId id="2147545832" r:id="rId10"/>
    <p:sldLayoutId id="2147545833" r:id="rId11"/>
    <p:sldLayoutId id="2147545834" r:id="rId12"/>
    <p:sldLayoutId id="2147545835" r:id="rId13"/>
    <p:sldLayoutId id="2147545836" r:id="rId14"/>
    <p:sldLayoutId id="2147545837" r:id="rId15"/>
    <p:sldLayoutId id="2147545838" r:id="rId16"/>
    <p:sldLayoutId id="2147545839" r:id="rId17"/>
    <p:sldLayoutId id="2147545840"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864BCB2-57E2-28CD-9E55-E86210ABBB5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3315" name="Rectangle 3">
            <a:extLst>
              <a:ext uri="{FF2B5EF4-FFF2-40B4-BE49-F238E27FC236}">
                <a16:creationId xmlns:a16="http://schemas.microsoft.com/office/drawing/2014/main" id="{86079162-DF5E-5ED9-386E-B125ED28B39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C26A24D-8727-4E5F-AC8C-654571D694E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6B5AA74F-5481-5814-3FBA-6364BAFA29C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CA4312CE-CD19-10FB-98EE-9FCBBFDC2C2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A87F0B0-F5DA-4225-B57E-97D3F4EC9248}"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45841" r:id="rId1"/>
    <p:sldLayoutId id="2147545842" r:id="rId2"/>
    <p:sldLayoutId id="2147545843" r:id="rId3"/>
    <p:sldLayoutId id="2147545844" r:id="rId4"/>
    <p:sldLayoutId id="2147545845" r:id="rId5"/>
    <p:sldLayoutId id="2147545846" r:id="rId6"/>
    <p:sldLayoutId id="2147545847" r:id="rId7"/>
    <p:sldLayoutId id="2147545848" r:id="rId8"/>
    <p:sldLayoutId id="2147545849" r:id="rId9"/>
    <p:sldLayoutId id="2147545850" r:id="rId10"/>
    <p:sldLayoutId id="2147545851" r:id="rId11"/>
    <p:sldLayoutId id="2147545852" r:id="rId12"/>
    <p:sldLayoutId id="2147545853" r:id="rId13"/>
    <p:sldLayoutId id="2147545854" r:id="rId14"/>
    <p:sldLayoutId id="2147545855" r:id="rId15"/>
    <p:sldLayoutId id="2147545856" r:id="rId16"/>
    <p:sldLayoutId id="2147545857" r:id="rId17"/>
    <p:sldLayoutId id="2147545858"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9498E2F-FFA6-29B2-3C0C-8714155ACEE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4339" name="Rectangle 3">
            <a:extLst>
              <a:ext uri="{FF2B5EF4-FFF2-40B4-BE49-F238E27FC236}">
                <a16:creationId xmlns:a16="http://schemas.microsoft.com/office/drawing/2014/main" id="{C2414913-FB32-996C-C6F0-A5C45B47B37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71BC8C2-9364-F984-80B5-952BC3FB3EA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ECCEA0AB-9B96-6385-2F33-E68268D8117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70A0C292-6479-3029-556D-F34D2A2FAB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CEA8155-CFA5-4E17-952F-07E1136ADC4B}"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45859" r:id="rId1"/>
    <p:sldLayoutId id="2147545860" r:id="rId2"/>
    <p:sldLayoutId id="2147545861" r:id="rId3"/>
    <p:sldLayoutId id="2147545862" r:id="rId4"/>
    <p:sldLayoutId id="2147545863" r:id="rId5"/>
    <p:sldLayoutId id="2147545864" r:id="rId6"/>
    <p:sldLayoutId id="2147545865" r:id="rId7"/>
    <p:sldLayoutId id="2147545866" r:id="rId8"/>
    <p:sldLayoutId id="2147545867" r:id="rId9"/>
    <p:sldLayoutId id="2147545868" r:id="rId10"/>
    <p:sldLayoutId id="2147545869" r:id="rId11"/>
    <p:sldLayoutId id="2147545870" r:id="rId12"/>
    <p:sldLayoutId id="2147545871" r:id="rId13"/>
    <p:sldLayoutId id="2147545872" r:id="rId14"/>
    <p:sldLayoutId id="2147545873" r:id="rId15"/>
    <p:sldLayoutId id="2147545874" r:id="rId16"/>
    <p:sldLayoutId id="2147545875" r:id="rId17"/>
    <p:sldLayoutId id="2147545876"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EC7C0AF-F4A3-9969-1E68-7E88120C6AF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5363" name="Rectangle 3">
            <a:extLst>
              <a:ext uri="{FF2B5EF4-FFF2-40B4-BE49-F238E27FC236}">
                <a16:creationId xmlns:a16="http://schemas.microsoft.com/office/drawing/2014/main" id="{2C98EBD6-4C23-D076-F034-F51554D6373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1E651843-4EC2-4688-0F09-62989A2B867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5CF4FBC1-5F96-833A-C40E-B10EA3EFF69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46DE8C3D-D3BA-ED4C-2C4B-905F803DBEE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F234207-1D20-4B17-A435-25A94E959ACA}"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45877" r:id="rId1"/>
    <p:sldLayoutId id="2147545878" r:id="rId2"/>
    <p:sldLayoutId id="2147545879" r:id="rId3"/>
    <p:sldLayoutId id="2147545880" r:id="rId4"/>
    <p:sldLayoutId id="2147545881" r:id="rId5"/>
    <p:sldLayoutId id="2147545882" r:id="rId6"/>
    <p:sldLayoutId id="2147545883" r:id="rId7"/>
    <p:sldLayoutId id="2147545884" r:id="rId8"/>
    <p:sldLayoutId id="2147545885" r:id="rId9"/>
    <p:sldLayoutId id="2147545886" r:id="rId10"/>
    <p:sldLayoutId id="2147545887" r:id="rId11"/>
    <p:sldLayoutId id="2147545888" r:id="rId12"/>
    <p:sldLayoutId id="2147545889" r:id="rId13"/>
    <p:sldLayoutId id="2147545890" r:id="rId14"/>
    <p:sldLayoutId id="2147545891" r:id="rId15"/>
    <p:sldLayoutId id="2147545892" r:id="rId16"/>
    <p:sldLayoutId id="2147545893" r:id="rId17"/>
    <p:sldLayoutId id="2147545894"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E3C2E3E-5EAC-8BE1-91A0-651978C0092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6387" name="Rectangle 3">
            <a:extLst>
              <a:ext uri="{FF2B5EF4-FFF2-40B4-BE49-F238E27FC236}">
                <a16:creationId xmlns:a16="http://schemas.microsoft.com/office/drawing/2014/main" id="{82A23F9D-4545-55F5-4FA8-49C924F1CD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C345CE2-386F-44C4-E095-2A14C04021E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E18FD149-EFED-1B00-92BE-4113CC280F8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CE1E56E7-5DF6-3327-C3CD-CF102C52056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E790941-29E5-4BD4-B7B3-302771274DFB}"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45895" r:id="rId1"/>
    <p:sldLayoutId id="2147545896" r:id="rId2"/>
    <p:sldLayoutId id="2147545897" r:id="rId3"/>
    <p:sldLayoutId id="2147545898" r:id="rId4"/>
    <p:sldLayoutId id="2147545899" r:id="rId5"/>
    <p:sldLayoutId id="2147545900" r:id="rId6"/>
    <p:sldLayoutId id="2147545901" r:id="rId7"/>
    <p:sldLayoutId id="2147545902" r:id="rId8"/>
    <p:sldLayoutId id="2147545903" r:id="rId9"/>
    <p:sldLayoutId id="2147545904" r:id="rId10"/>
    <p:sldLayoutId id="2147545905" r:id="rId11"/>
    <p:sldLayoutId id="2147545906" r:id="rId12"/>
    <p:sldLayoutId id="2147545907" r:id="rId13"/>
    <p:sldLayoutId id="2147545908" r:id="rId14"/>
    <p:sldLayoutId id="2147545909" r:id="rId15"/>
    <p:sldLayoutId id="2147545910" r:id="rId16"/>
    <p:sldLayoutId id="2147545911" r:id="rId17"/>
    <p:sldLayoutId id="2147545912"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38F4A4C-7CBB-1FBB-D508-B992383653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9C39565B-528F-E557-A7C9-AEE1A6423B0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5B69F3C-9FE5-3DCD-03CD-D5B0911C628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fld id="{690DC764-903A-4803-8C67-655E6779E1CC}" type="datetime1">
              <a:rPr lang="it-CH"/>
              <a:pPr>
                <a:defRPr/>
              </a:pPr>
              <a:t>25.04.2024</a:t>
            </a:fld>
            <a:endParaRPr lang="it-IT"/>
          </a:p>
        </p:txBody>
      </p:sp>
      <p:sp>
        <p:nvSpPr>
          <p:cNvPr id="1029" name="Rectangle 5">
            <a:extLst>
              <a:ext uri="{FF2B5EF4-FFF2-40B4-BE49-F238E27FC236}">
                <a16:creationId xmlns:a16="http://schemas.microsoft.com/office/drawing/2014/main" id="{9B852E27-3752-C8B3-1F47-94E28D53BB6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E2AEDAE6-192A-7211-3731-BD4A6DE6C16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9DCA2FE-F30D-47A4-BBD7-362C50ABF2B8}"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45658" r:id="rId1"/>
    <p:sldLayoutId id="2147545659" r:id="rId2"/>
    <p:sldLayoutId id="2147545660" r:id="rId3"/>
    <p:sldLayoutId id="2147545661" r:id="rId4"/>
    <p:sldLayoutId id="2147545662" r:id="rId5"/>
    <p:sldLayoutId id="2147545663" r:id="rId6"/>
    <p:sldLayoutId id="2147545664" r:id="rId7"/>
    <p:sldLayoutId id="2147545665" r:id="rId8"/>
    <p:sldLayoutId id="2147545666" r:id="rId9"/>
    <p:sldLayoutId id="2147545667" r:id="rId10"/>
    <p:sldLayoutId id="2147545668" r:id="rId11"/>
    <p:sldLayoutId id="2147545669" r:id="rId12"/>
    <p:sldLayoutId id="2147545670" r:id="rId13"/>
    <p:sldLayoutId id="2147545671" r:id="rId14"/>
    <p:sldLayoutId id="2147545672" r:id="rId15"/>
    <p:sldLayoutId id="2147545673" r:id="rId16"/>
    <p:sldLayoutId id="2147545674" r:id="rId17"/>
    <p:sldLayoutId id="2147545675" r:id="rId18"/>
    <p:sldLayoutId id="2147545676"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40C7FE0-9D19-C9F0-58CE-D1F7B469BC3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CH"/>
              <a:t>Click to edit Master title style</a:t>
            </a:r>
            <a:endParaRPr lang="it-IT" altLang="it-CH"/>
          </a:p>
        </p:txBody>
      </p:sp>
      <p:sp>
        <p:nvSpPr>
          <p:cNvPr id="3075" name="Text Placeholder 2">
            <a:extLst>
              <a:ext uri="{FF2B5EF4-FFF2-40B4-BE49-F238E27FC236}">
                <a16:creationId xmlns:a16="http://schemas.microsoft.com/office/drawing/2014/main" id="{15CFC1A1-CC65-A117-20C1-2815C43C9A8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CH"/>
              <a:t>Click to edit Master text styles</a:t>
            </a:r>
          </a:p>
          <a:p>
            <a:pPr lvl="1"/>
            <a:r>
              <a:rPr lang="en-US" altLang="it-CH"/>
              <a:t>Second level</a:t>
            </a:r>
          </a:p>
          <a:p>
            <a:pPr lvl="2"/>
            <a:r>
              <a:rPr lang="en-US" altLang="it-CH"/>
              <a:t>Third level</a:t>
            </a:r>
          </a:p>
          <a:p>
            <a:pPr lvl="3"/>
            <a:r>
              <a:rPr lang="en-US" altLang="it-CH"/>
              <a:t>Fourth level</a:t>
            </a:r>
          </a:p>
          <a:p>
            <a:pPr lvl="4"/>
            <a:r>
              <a:rPr lang="en-US" altLang="it-CH"/>
              <a:t>Fifth level</a:t>
            </a:r>
            <a:endParaRPr lang="it-IT" altLang="it-CH"/>
          </a:p>
        </p:txBody>
      </p:sp>
      <p:sp>
        <p:nvSpPr>
          <p:cNvPr id="4" name="Date Placeholder 3">
            <a:extLst>
              <a:ext uri="{FF2B5EF4-FFF2-40B4-BE49-F238E27FC236}">
                <a16:creationId xmlns:a16="http://schemas.microsoft.com/office/drawing/2014/main" id="{E6276E66-BB2F-95CC-8F27-CC9C8953B3C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9B5ECD50-7815-41C1-8D49-213A3B0B0875}" type="datetime1">
              <a:rPr lang="it-CH"/>
              <a:pPr>
                <a:defRPr/>
              </a:pPr>
              <a:t>25.04.2024</a:t>
            </a:fld>
            <a:endParaRPr lang="it-IT"/>
          </a:p>
        </p:txBody>
      </p:sp>
      <p:sp>
        <p:nvSpPr>
          <p:cNvPr id="5" name="Footer Placeholder 4">
            <a:extLst>
              <a:ext uri="{FF2B5EF4-FFF2-40B4-BE49-F238E27FC236}">
                <a16:creationId xmlns:a16="http://schemas.microsoft.com/office/drawing/2014/main" id="{427142A6-172E-0973-05E0-69FF6980693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lide Number Placeholder 5">
            <a:extLst>
              <a:ext uri="{FF2B5EF4-FFF2-40B4-BE49-F238E27FC236}">
                <a16:creationId xmlns:a16="http://schemas.microsoft.com/office/drawing/2014/main" id="{A2D26A6C-B073-E962-1730-A4BCE53003A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3AFCB93-9D7E-4899-8F96-D6FD767317FD}"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45677" r:id="rId1"/>
    <p:sldLayoutId id="2147545678" r:id="rId2"/>
    <p:sldLayoutId id="2147545679" r:id="rId3"/>
    <p:sldLayoutId id="2147545680" r:id="rId4"/>
    <p:sldLayoutId id="2147545681" r:id="rId5"/>
    <p:sldLayoutId id="2147545682" r:id="rId6"/>
    <p:sldLayoutId id="2147545683" r:id="rId7"/>
    <p:sldLayoutId id="2147545684" r:id="rId8"/>
    <p:sldLayoutId id="2147545685" r:id="rId9"/>
    <p:sldLayoutId id="2147545686" r:id="rId10"/>
    <p:sldLayoutId id="2147545687" r:id="rId11"/>
    <p:sldLayoutId id="2147545688" r:id="rId12"/>
    <p:sldLayoutId id="2147545689" r:id="rId13"/>
    <p:sldLayoutId id="2147545690" r:id="rId14"/>
    <p:sldLayoutId id="2147545691" r:id="rId15"/>
    <p:sldLayoutId id="2147545692" r:id="rId16"/>
    <p:sldLayoutId id="2147545693" r:id="rId17"/>
    <p:sldLayoutId id="2147545694" r:id="rId18"/>
    <p:sldLayoutId id="2147545695" r:id="rId1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DAAB71C-3320-85DA-B90B-619B5AD20C3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1812437E-80FC-6ECE-3585-40E0E3B06D0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44FF2CE1-C420-FB5E-CD16-C794A92CC9A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F9A4FDB8-B097-4C06-ADC5-257370476111}" type="datetime1">
              <a:rPr lang="it-CH"/>
              <a:pPr>
                <a:defRPr/>
              </a:pPr>
              <a:t>25.04.2024</a:t>
            </a:fld>
            <a:endParaRPr lang="it-IT"/>
          </a:p>
        </p:txBody>
      </p:sp>
      <p:sp>
        <p:nvSpPr>
          <p:cNvPr id="1029" name="Rectangle 5">
            <a:extLst>
              <a:ext uri="{FF2B5EF4-FFF2-40B4-BE49-F238E27FC236}">
                <a16:creationId xmlns:a16="http://schemas.microsoft.com/office/drawing/2014/main" id="{1232B93D-9F69-BA11-115F-64E87B619A5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7C9AD9F9-50B5-33D0-0626-7EDEB75E916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6D8A7916-2A7E-4C20-A9DC-094F1338ECBB}"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45737" r:id="rId1"/>
    <p:sldLayoutId id="2147545738" r:id="rId2"/>
    <p:sldLayoutId id="2147545739" r:id="rId3"/>
    <p:sldLayoutId id="2147545740" r:id="rId4"/>
    <p:sldLayoutId id="2147545741" r:id="rId5"/>
    <p:sldLayoutId id="2147545742" r:id="rId6"/>
    <p:sldLayoutId id="2147545743" r:id="rId7"/>
    <p:sldLayoutId id="2147545744" r:id="rId8"/>
    <p:sldLayoutId id="2147545745" r:id="rId9"/>
    <p:sldLayoutId id="2147545746" r:id="rId10"/>
    <p:sldLayoutId id="2147545747" r:id="rId11"/>
    <p:sldLayoutId id="2147545748" r:id="rId12"/>
    <p:sldLayoutId id="2147545749" r:id="rId13"/>
    <p:sldLayoutId id="2147545750" r:id="rId14"/>
    <p:sldLayoutId id="2147545751" r:id="rId15"/>
    <p:sldLayoutId id="2147545752" r:id="rId16"/>
    <p:sldLayoutId id="2147545753" r:id="rId17"/>
    <p:sldLayoutId id="2147545754" r:id="rId18"/>
    <p:sldLayoutId id="2147545755"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E8DD42B-69A1-5422-4D5C-1307BD23B87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16951262-7A37-D92D-D018-E650BB531CA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4E76AD6D-9962-E570-628B-2B9F144F47F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u="none">
                <a:solidFill>
                  <a:srgbClr val="000000"/>
                </a:solidFill>
                <a:latin typeface="Arial" charset="0"/>
                <a:cs typeface="+mn-cs"/>
              </a:defRPr>
            </a:lvl1pPr>
          </a:lstStyle>
          <a:p>
            <a:pPr>
              <a:defRPr/>
            </a:pPr>
            <a:fld id="{5AF195DF-776A-4913-8D79-94199741C0CA}" type="datetime1">
              <a:rPr lang="it-CH"/>
              <a:pPr>
                <a:defRPr/>
              </a:pPr>
              <a:t>25.04.2024</a:t>
            </a:fld>
            <a:endParaRPr lang="it-IT"/>
          </a:p>
        </p:txBody>
      </p:sp>
      <p:sp>
        <p:nvSpPr>
          <p:cNvPr id="1029" name="Rectangle 5">
            <a:extLst>
              <a:ext uri="{FF2B5EF4-FFF2-40B4-BE49-F238E27FC236}">
                <a16:creationId xmlns:a16="http://schemas.microsoft.com/office/drawing/2014/main" id="{E3FA8E31-E792-05EF-161B-E1B2034BBBB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2959D996-A738-7DC8-57CC-66E8FD28319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78E864C-2911-4FFB-8290-B5BC58209E2D}"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45756" r:id="rId1"/>
    <p:sldLayoutId id="2147545757" r:id="rId2"/>
    <p:sldLayoutId id="2147545758" r:id="rId3"/>
    <p:sldLayoutId id="2147545759" r:id="rId4"/>
    <p:sldLayoutId id="2147545760" r:id="rId5"/>
    <p:sldLayoutId id="2147545761" r:id="rId6"/>
    <p:sldLayoutId id="2147545762" r:id="rId7"/>
    <p:sldLayoutId id="2147545763" r:id="rId8"/>
    <p:sldLayoutId id="2147545764" r:id="rId9"/>
    <p:sldLayoutId id="2147545765" r:id="rId10"/>
    <p:sldLayoutId id="2147545766" r:id="rId11"/>
    <p:sldLayoutId id="2147545767" r:id="rId12"/>
    <p:sldLayoutId id="2147545768" r:id="rId13"/>
    <p:sldLayoutId id="2147545769" r:id="rId14"/>
    <p:sldLayoutId id="2147545770" r:id="rId15"/>
    <p:sldLayoutId id="2147545771" r:id="rId16"/>
    <p:sldLayoutId id="2147545772" r:id="rId17"/>
    <p:sldLayoutId id="2147545773" r:id="rId18"/>
    <p:sldLayoutId id="2147545774"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Segnaposto titolo 1">
            <a:extLst>
              <a:ext uri="{FF2B5EF4-FFF2-40B4-BE49-F238E27FC236}">
                <a16:creationId xmlns:a16="http://schemas.microsoft.com/office/drawing/2014/main" id="{CA6BF051-F458-A0E8-91ED-079F6684439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6147" name="Segnaposto testo 2">
            <a:extLst>
              <a:ext uri="{FF2B5EF4-FFF2-40B4-BE49-F238E27FC236}">
                <a16:creationId xmlns:a16="http://schemas.microsoft.com/office/drawing/2014/main" id="{F08F9F19-DF45-7891-A609-9A308E5E75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24FBBF7B-7651-3CCC-4CA3-384B13D509F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A67E490-1E83-4E31-8619-06343EC94126}" type="datetime1">
              <a:rPr lang="it-CH"/>
              <a:pPr>
                <a:defRPr/>
              </a:pPr>
              <a:t>25.04.2024</a:t>
            </a:fld>
            <a:endParaRPr lang="it-CH"/>
          </a:p>
        </p:txBody>
      </p:sp>
      <p:sp>
        <p:nvSpPr>
          <p:cNvPr id="5" name="Segnaposto piè di pagina 4">
            <a:extLst>
              <a:ext uri="{FF2B5EF4-FFF2-40B4-BE49-F238E27FC236}">
                <a16:creationId xmlns:a16="http://schemas.microsoft.com/office/drawing/2014/main" id="{1298358B-2DA0-B0D5-2572-011BFA8C064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it-CH"/>
          </a:p>
        </p:txBody>
      </p:sp>
      <p:sp>
        <p:nvSpPr>
          <p:cNvPr id="6" name="Segnaposto numero diapositiva 5">
            <a:extLst>
              <a:ext uri="{FF2B5EF4-FFF2-40B4-BE49-F238E27FC236}">
                <a16:creationId xmlns:a16="http://schemas.microsoft.com/office/drawing/2014/main" id="{5CA0D912-B2FF-A6BF-89AC-16EE431204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AA85C68-D0C5-4367-90BE-A2C8741CC166}"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45775" r:id="rId1"/>
    <p:sldLayoutId id="2147545776" r:id="rId2"/>
    <p:sldLayoutId id="2147545777" r:id="rId3"/>
    <p:sldLayoutId id="2147545778" r:id="rId4"/>
    <p:sldLayoutId id="2147545779" r:id="rId5"/>
    <p:sldLayoutId id="2147545780" r:id="rId6"/>
    <p:sldLayoutId id="2147545781" r:id="rId7"/>
    <p:sldLayoutId id="2147545782" r:id="rId8"/>
    <p:sldLayoutId id="2147545783" r:id="rId9"/>
    <p:sldLayoutId id="2147545784" r:id="rId10"/>
    <p:sldLayoutId id="214754578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5C14FB8-F68B-1F43-73E2-73B847CE64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7171" name="Rectangle 3">
            <a:extLst>
              <a:ext uri="{FF2B5EF4-FFF2-40B4-BE49-F238E27FC236}">
                <a16:creationId xmlns:a16="http://schemas.microsoft.com/office/drawing/2014/main" id="{09345147-0A55-AB06-8D01-18A5897FF64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34C53AA7-5F4C-CFEF-1D7A-A61E78E549A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56CE5E14-904D-4D7E-9232-F3726C06C83C}" type="datetime1">
              <a:rPr lang="it-CH"/>
              <a:pPr>
                <a:defRPr/>
              </a:pPr>
              <a:t>25.04.2024</a:t>
            </a:fld>
            <a:endParaRPr lang="it-IT"/>
          </a:p>
        </p:txBody>
      </p:sp>
      <p:sp>
        <p:nvSpPr>
          <p:cNvPr id="1029" name="Rectangle 5">
            <a:extLst>
              <a:ext uri="{FF2B5EF4-FFF2-40B4-BE49-F238E27FC236}">
                <a16:creationId xmlns:a16="http://schemas.microsoft.com/office/drawing/2014/main" id="{B56A035E-DF4B-CB03-AA08-F7F1E707773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5CD22903-4CFE-391C-703E-DEBD2DABDD2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64C1012-BF1D-4A42-9E02-08586D57176D}"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45786" r:id="rId1"/>
    <p:sldLayoutId id="2147545787" r:id="rId2"/>
    <p:sldLayoutId id="2147545788" r:id="rId3"/>
    <p:sldLayoutId id="2147545789" r:id="rId4"/>
    <p:sldLayoutId id="2147545790" r:id="rId5"/>
    <p:sldLayoutId id="2147545791" r:id="rId6"/>
    <p:sldLayoutId id="2147545792" r:id="rId7"/>
    <p:sldLayoutId id="2147545793" r:id="rId8"/>
    <p:sldLayoutId id="2147545794" r:id="rId9"/>
    <p:sldLayoutId id="2147545795" r:id="rId10"/>
    <p:sldLayoutId id="2147545796" r:id="rId11"/>
    <p:sldLayoutId id="2147545797" r:id="rId12"/>
    <p:sldLayoutId id="2147545798" r:id="rId13"/>
    <p:sldLayoutId id="2147545799" r:id="rId14"/>
    <p:sldLayoutId id="2147545800" r:id="rId15"/>
    <p:sldLayoutId id="2147545801" r:id="rId16"/>
    <p:sldLayoutId id="2147545802" r:id="rId17"/>
    <p:sldLayoutId id="2147545803" r:id="rId18"/>
    <p:sldLayoutId id="2147545804"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0A91943-9FCB-C1B5-B813-A60A2A34E99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8195" name="Rectangle 3">
            <a:extLst>
              <a:ext uri="{FF2B5EF4-FFF2-40B4-BE49-F238E27FC236}">
                <a16:creationId xmlns:a16="http://schemas.microsoft.com/office/drawing/2014/main" id="{5E04BCEA-4753-A5E0-C83A-E12C15EBB5A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14F6350-2C0E-6EF3-8CBA-DD6E3008F8C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fld id="{3B5E574E-DE5B-42FA-B5BA-CBD35EDFB806}" type="datetime1">
              <a:rPr lang="it-CH"/>
              <a:pPr>
                <a:defRPr/>
              </a:pPr>
              <a:t>25.04.2024</a:t>
            </a:fld>
            <a:endParaRPr lang="it-IT"/>
          </a:p>
        </p:txBody>
      </p:sp>
      <p:sp>
        <p:nvSpPr>
          <p:cNvPr id="1029" name="Rectangle 5">
            <a:extLst>
              <a:ext uri="{FF2B5EF4-FFF2-40B4-BE49-F238E27FC236}">
                <a16:creationId xmlns:a16="http://schemas.microsoft.com/office/drawing/2014/main" id="{732F6559-7AD5-582E-7B86-CADC74178D0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E7B712A6-3635-D0B6-1BC4-973EBDEB972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D4B537B-B027-4884-9663-A7C226613C6D}"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45696" r:id="rId1"/>
    <p:sldLayoutId id="2147545697" r:id="rId2"/>
    <p:sldLayoutId id="2147545698" r:id="rId3"/>
    <p:sldLayoutId id="2147545699" r:id="rId4"/>
    <p:sldLayoutId id="2147545700" r:id="rId5"/>
    <p:sldLayoutId id="2147545701" r:id="rId6"/>
    <p:sldLayoutId id="2147545702" r:id="rId7"/>
    <p:sldLayoutId id="2147545703" r:id="rId8"/>
    <p:sldLayoutId id="2147545704" r:id="rId9"/>
    <p:sldLayoutId id="2147545705" r:id="rId10"/>
    <p:sldLayoutId id="2147545706" r:id="rId11"/>
    <p:sldLayoutId id="2147545707" r:id="rId12"/>
    <p:sldLayoutId id="2147545708" r:id="rId13"/>
    <p:sldLayoutId id="2147545709" r:id="rId14"/>
    <p:sldLayoutId id="2147545710" r:id="rId15"/>
    <p:sldLayoutId id="2147545711" r:id="rId16"/>
    <p:sldLayoutId id="2147545712" r:id="rId17"/>
    <p:sldLayoutId id="2147545713" r:id="rId18"/>
    <p:sldLayoutId id="2147545714"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Segnaposto titolo 1">
            <a:extLst>
              <a:ext uri="{FF2B5EF4-FFF2-40B4-BE49-F238E27FC236}">
                <a16:creationId xmlns:a16="http://schemas.microsoft.com/office/drawing/2014/main" id="{CDCAEE04-4802-96BC-A861-E5C1C15AA02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9219" name="Segnaposto testo 2">
            <a:extLst>
              <a:ext uri="{FF2B5EF4-FFF2-40B4-BE49-F238E27FC236}">
                <a16:creationId xmlns:a16="http://schemas.microsoft.com/office/drawing/2014/main" id="{56ECCB3C-397B-65A7-9855-985F75803C2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EDF7054C-E834-11D8-46A0-1F8FDCEFFE5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69E16DEE-6498-4293-8834-8E8A299C3641}" type="datetime1">
              <a:rPr lang="it-CH"/>
              <a:pPr>
                <a:defRPr/>
              </a:pPr>
              <a:t>25.04.2024</a:t>
            </a:fld>
            <a:endParaRPr lang="it-CH"/>
          </a:p>
        </p:txBody>
      </p:sp>
      <p:sp>
        <p:nvSpPr>
          <p:cNvPr id="5" name="Segnaposto piè di pagina 4">
            <a:extLst>
              <a:ext uri="{FF2B5EF4-FFF2-40B4-BE49-F238E27FC236}">
                <a16:creationId xmlns:a16="http://schemas.microsoft.com/office/drawing/2014/main" id="{3586907C-A4BF-B0AD-DC05-5D22502E0CC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53759060-0B71-1CBF-D0C7-120A1FAB7E4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854EF4F-6BD6-4A90-895A-A0B2A09BEADC}"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45715" r:id="rId1"/>
    <p:sldLayoutId id="2147545716" r:id="rId2"/>
    <p:sldLayoutId id="2147545717" r:id="rId3"/>
    <p:sldLayoutId id="2147545718" r:id="rId4"/>
    <p:sldLayoutId id="2147545719" r:id="rId5"/>
    <p:sldLayoutId id="2147545720" r:id="rId6"/>
    <p:sldLayoutId id="2147545721" r:id="rId7"/>
    <p:sldLayoutId id="2147545722" r:id="rId8"/>
    <p:sldLayoutId id="2147545723" r:id="rId9"/>
    <p:sldLayoutId id="2147545724" r:id="rId10"/>
    <p:sldLayoutId id="214754572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8.xml"/><Relationship Id="rId1" Type="http://schemas.openxmlformats.org/officeDocument/2006/relationships/themeOverride" Target="../theme/themeOverride9.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98.xml"/><Relationship Id="rId1" Type="http://schemas.openxmlformats.org/officeDocument/2006/relationships/slideLayout" Target="../slideLayouts/slideLayout19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hemeOverride" Target="../theme/themeOverride79.xml"/></Relationships>
</file>

<file path=ppt/slides/_rels/slide10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slideLayout" Target="../slideLayouts/slideLayout7.xml"/><Relationship Id="rId1" Type="http://schemas.openxmlformats.org/officeDocument/2006/relationships/themeOverride" Target="../theme/themeOverride80.xml"/></Relationships>
</file>

<file path=ppt/slides/_rels/slide103.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hemeOverride" Target="../theme/themeOverride81.xml"/><Relationship Id="rId4" Type="http://schemas.openxmlformats.org/officeDocument/2006/relationships/image" Target="../media/image18.jpeg"/></Relationships>
</file>

<file path=ppt/slides/_rels/slide105.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102.xml"/><Relationship Id="rId1" Type="http://schemas.openxmlformats.org/officeDocument/2006/relationships/slideLayout" Target="../slideLayouts/slideLayout83.xml"/><Relationship Id="rId6" Type="http://schemas.openxmlformats.org/officeDocument/2006/relationships/image" Target="../media/image273.png"/><Relationship Id="rId5" Type="http://schemas.openxmlformats.org/officeDocument/2006/relationships/image" Target="../media/image272.png"/><Relationship Id="rId10" Type="http://schemas.openxmlformats.org/officeDocument/2006/relationships/image" Target="../media/image277.png"/><Relationship Id="rId4" Type="http://schemas.openxmlformats.org/officeDocument/2006/relationships/image" Target="../media/image271.png"/><Relationship Id="rId9" Type="http://schemas.openxmlformats.org/officeDocument/2006/relationships/image" Target="../media/image276.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73.xml"/><Relationship Id="rId1" Type="http://schemas.openxmlformats.org/officeDocument/2006/relationships/themeOverride" Target="../theme/themeOverride82.xml"/><Relationship Id="rId4" Type="http://schemas.openxmlformats.org/officeDocument/2006/relationships/image" Target="../media/image278.jpeg"/></Relationships>
</file>

<file path=ppt/slides/_rels/slide10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04.xml"/><Relationship Id="rId1" Type="http://schemas.openxmlformats.org/officeDocument/2006/relationships/slideLayout" Target="../slideLayouts/slideLayout17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73.xml"/><Relationship Id="rId1" Type="http://schemas.openxmlformats.org/officeDocument/2006/relationships/themeOverride" Target="../theme/themeOverride83.xml"/><Relationship Id="rId5" Type="http://schemas.openxmlformats.org/officeDocument/2006/relationships/image" Target="../media/image281.jpeg"/><Relationship Id="rId4" Type="http://schemas.openxmlformats.org/officeDocument/2006/relationships/image" Target="../media/image280.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3.xml"/><Relationship Id="rId1" Type="http://schemas.openxmlformats.org/officeDocument/2006/relationships/themeOverride" Target="../theme/themeOverride10.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hemeOverride" Target="../theme/themeOverride8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hemeOverride" Target="../theme/themeOverride85.xml"/><Relationship Id="rId4" Type="http://schemas.openxmlformats.org/officeDocument/2006/relationships/image" Target="../media/image282.jpeg"/></Relationships>
</file>

<file path=ppt/slides/_rels/slide11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10.xml"/><Relationship Id="rId1" Type="http://schemas.openxmlformats.org/officeDocument/2006/relationships/slideLayout" Target="../slideLayouts/slideLayout45.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hemeOverride" Target="../theme/themeOverride86.xml"/><Relationship Id="rId4" Type="http://schemas.openxmlformats.org/officeDocument/2006/relationships/image" Target="../media/image18.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hemeOverride" Target="../theme/themeOverride87.xml"/></Relationships>
</file>

<file path=ppt/slides/_rels/slide117.xml.rels><?xml version="1.0" encoding="UTF-8" standalone="yes"?>
<Relationships xmlns="http://schemas.openxmlformats.org/package/2006/relationships"><Relationship Id="rId8" Type="http://schemas.openxmlformats.org/officeDocument/2006/relationships/image" Target="../media/image288.jpeg"/><Relationship Id="rId3" Type="http://schemas.openxmlformats.org/officeDocument/2006/relationships/notesSlide" Target="../notesSlides/notesSlide114.xml"/><Relationship Id="rId7" Type="http://schemas.openxmlformats.org/officeDocument/2006/relationships/image" Target="../media/image287.png"/><Relationship Id="rId2" Type="http://schemas.openxmlformats.org/officeDocument/2006/relationships/slideLayout" Target="../slideLayouts/slideLayout183.xml"/><Relationship Id="rId1" Type="http://schemas.openxmlformats.org/officeDocument/2006/relationships/themeOverride" Target="../theme/themeOverride88.xml"/><Relationship Id="rId6" Type="http://schemas.openxmlformats.org/officeDocument/2006/relationships/image" Target="../media/image286.png"/><Relationship Id="rId5" Type="http://schemas.openxmlformats.org/officeDocument/2006/relationships/image" Target="../media/image285.jpeg"/><Relationship Id="rId4" Type="http://schemas.openxmlformats.org/officeDocument/2006/relationships/image" Target="../media/image284.png"/><Relationship Id="rId9" Type="http://schemas.openxmlformats.org/officeDocument/2006/relationships/image" Target="../media/image289.png"/></Relationships>
</file>

<file path=ppt/slides/_rels/slide118.xml.rels><?xml version="1.0" encoding="UTF-8" standalone="yes"?>
<Relationships xmlns="http://schemas.openxmlformats.org/package/2006/relationships"><Relationship Id="rId8" Type="http://schemas.openxmlformats.org/officeDocument/2006/relationships/image" Target="../media/image294.jpeg"/><Relationship Id="rId13" Type="http://schemas.openxmlformats.org/officeDocument/2006/relationships/image" Target="../media/image299.jpeg"/><Relationship Id="rId3" Type="http://schemas.openxmlformats.org/officeDocument/2006/relationships/notesSlide" Target="../notesSlides/notesSlide115.xml"/><Relationship Id="rId7" Type="http://schemas.openxmlformats.org/officeDocument/2006/relationships/image" Target="../media/image293.png"/><Relationship Id="rId12" Type="http://schemas.openxmlformats.org/officeDocument/2006/relationships/image" Target="../media/image298.png"/><Relationship Id="rId2" Type="http://schemas.openxmlformats.org/officeDocument/2006/relationships/slideLayout" Target="../slideLayouts/slideLayout173.xml"/><Relationship Id="rId1" Type="http://schemas.openxmlformats.org/officeDocument/2006/relationships/themeOverride" Target="../theme/themeOverride89.xml"/><Relationship Id="rId6" Type="http://schemas.openxmlformats.org/officeDocument/2006/relationships/image" Target="../media/image292.png"/><Relationship Id="rId11" Type="http://schemas.openxmlformats.org/officeDocument/2006/relationships/image" Target="../media/image297.jpeg"/><Relationship Id="rId5" Type="http://schemas.openxmlformats.org/officeDocument/2006/relationships/image" Target="../media/image291.jpeg"/><Relationship Id="rId10" Type="http://schemas.openxmlformats.org/officeDocument/2006/relationships/image" Target="../media/image296.jpeg"/><Relationship Id="rId4" Type="http://schemas.openxmlformats.org/officeDocument/2006/relationships/image" Target="../media/image290.jpeg"/><Relationship Id="rId9" Type="http://schemas.openxmlformats.org/officeDocument/2006/relationships/image" Target="../media/image295.jpeg"/></Relationships>
</file>

<file path=ppt/slides/_rels/slide119.xml.rels><?xml version="1.0" encoding="UTF-8" standalone="yes"?>
<Relationships xmlns="http://schemas.openxmlformats.org/package/2006/relationships"><Relationship Id="rId8" Type="http://schemas.openxmlformats.org/officeDocument/2006/relationships/image" Target="../media/image304.png"/><Relationship Id="rId13" Type="http://schemas.openxmlformats.org/officeDocument/2006/relationships/image" Target="../media/image309.png"/><Relationship Id="rId3" Type="http://schemas.openxmlformats.org/officeDocument/2006/relationships/notesSlide" Target="../notesSlides/notesSlide116.xml"/><Relationship Id="rId7" Type="http://schemas.openxmlformats.org/officeDocument/2006/relationships/image" Target="../media/image303.jpeg"/><Relationship Id="rId12" Type="http://schemas.openxmlformats.org/officeDocument/2006/relationships/image" Target="../media/image308.jpeg"/><Relationship Id="rId2" Type="http://schemas.openxmlformats.org/officeDocument/2006/relationships/slideLayout" Target="../slideLayouts/slideLayout180.xml"/><Relationship Id="rId1" Type="http://schemas.openxmlformats.org/officeDocument/2006/relationships/themeOverride" Target="../theme/themeOverride90.xml"/><Relationship Id="rId6" Type="http://schemas.openxmlformats.org/officeDocument/2006/relationships/image" Target="../media/image302.png"/><Relationship Id="rId11" Type="http://schemas.openxmlformats.org/officeDocument/2006/relationships/image" Target="../media/image307.jpeg"/><Relationship Id="rId5" Type="http://schemas.openxmlformats.org/officeDocument/2006/relationships/image" Target="../media/image301.jpeg"/><Relationship Id="rId10" Type="http://schemas.openxmlformats.org/officeDocument/2006/relationships/image" Target="../media/image306.jpeg"/><Relationship Id="rId4" Type="http://schemas.openxmlformats.org/officeDocument/2006/relationships/image" Target="../media/image300.jpeg"/><Relationship Id="rId9" Type="http://schemas.openxmlformats.org/officeDocument/2006/relationships/image" Target="../media/image305.jpeg"/><Relationship Id="rId14" Type="http://schemas.openxmlformats.org/officeDocument/2006/relationships/image" Target="../media/image31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9.xml"/><Relationship Id="rId1" Type="http://schemas.openxmlformats.org/officeDocument/2006/relationships/themeOverride" Target="../theme/themeOverride11.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8" Type="http://schemas.openxmlformats.org/officeDocument/2006/relationships/image" Target="../media/image315.jpeg"/><Relationship Id="rId3" Type="http://schemas.openxmlformats.org/officeDocument/2006/relationships/notesSlide" Target="../notesSlides/notesSlide117.xml"/><Relationship Id="rId7" Type="http://schemas.openxmlformats.org/officeDocument/2006/relationships/image" Target="../media/image314.png"/><Relationship Id="rId2" Type="http://schemas.openxmlformats.org/officeDocument/2006/relationships/slideLayout" Target="../slideLayouts/slideLayout173.xml"/><Relationship Id="rId1" Type="http://schemas.openxmlformats.org/officeDocument/2006/relationships/themeOverride" Target="../theme/themeOverride91.xml"/><Relationship Id="rId6" Type="http://schemas.openxmlformats.org/officeDocument/2006/relationships/image" Target="../media/image313.jpeg"/><Relationship Id="rId11" Type="http://schemas.openxmlformats.org/officeDocument/2006/relationships/image" Target="../media/image318.jpeg"/><Relationship Id="rId5" Type="http://schemas.openxmlformats.org/officeDocument/2006/relationships/image" Target="../media/image312.jpeg"/><Relationship Id="rId10" Type="http://schemas.openxmlformats.org/officeDocument/2006/relationships/image" Target="../media/image317.jpeg"/><Relationship Id="rId4" Type="http://schemas.openxmlformats.org/officeDocument/2006/relationships/image" Target="../media/image311.jpeg"/><Relationship Id="rId9" Type="http://schemas.openxmlformats.org/officeDocument/2006/relationships/image" Target="../media/image316.jpeg"/></Relationships>
</file>

<file path=ppt/slides/_rels/slide121.xml.rels><?xml version="1.0" encoding="UTF-8" standalone="yes"?>
<Relationships xmlns="http://schemas.openxmlformats.org/package/2006/relationships"><Relationship Id="rId8" Type="http://schemas.openxmlformats.org/officeDocument/2006/relationships/image" Target="../media/image323.jpeg"/><Relationship Id="rId13" Type="http://schemas.openxmlformats.org/officeDocument/2006/relationships/image" Target="../media/image328.jpeg"/><Relationship Id="rId18" Type="http://schemas.openxmlformats.org/officeDocument/2006/relationships/image" Target="../media/image333.jpeg"/><Relationship Id="rId26" Type="http://schemas.openxmlformats.org/officeDocument/2006/relationships/image" Target="../media/image341.jpeg"/><Relationship Id="rId3" Type="http://schemas.openxmlformats.org/officeDocument/2006/relationships/notesSlide" Target="../notesSlides/notesSlide118.xml"/><Relationship Id="rId21" Type="http://schemas.openxmlformats.org/officeDocument/2006/relationships/image" Target="../media/image336.jpeg"/><Relationship Id="rId7" Type="http://schemas.openxmlformats.org/officeDocument/2006/relationships/image" Target="../media/image322.jpeg"/><Relationship Id="rId12" Type="http://schemas.openxmlformats.org/officeDocument/2006/relationships/image" Target="../media/image327.jpeg"/><Relationship Id="rId17" Type="http://schemas.openxmlformats.org/officeDocument/2006/relationships/image" Target="../media/image332.jpeg"/><Relationship Id="rId25" Type="http://schemas.openxmlformats.org/officeDocument/2006/relationships/image" Target="../media/image340.jpeg"/><Relationship Id="rId2" Type="http://schemas.openxmlformats.org/officeDocument/2006/relationships/slideLayout" Target="../slideLayouts/slideLayout173.xml"/><Relationship Id="rId16" Type="http://schemas.openxmlformats.org/officeDocument/2006/relationships/image" Target="../media/image331.jpeg"/><Relationship Id="rId20" Type="http://schemas.openxmlformats.org/officeDocument/2006/relationships/image" Target="../media/image335.jpeg"/><Relationship Id="rId1" Type="http://schemas.openxmlformats.org/officeDocument/2006/relationships/themeOverride" Target="../theme/themeOverride92.xml"/><Relationship Id="rId6" Type="http://schemas.openxmlformats.org/officeDocument/2006/relationships/image" Target="../media/image321.jpeg"/><Relationship Id="rId11" Type="http://schemas.openxmlformats.org/officeDocument/2006/relationships/image" Target="../media/image326.png"/><Relationship Id="rId24" Type="http://schemas.openxmlformats.org/officeDocument/2006/relationships/image" Target="../media/image339.jpeg"/><Relationship Id="rId5" Type="http://schemas.openxmlformats.org/officeDocument/2006/relationships/image" Target="../media/image320.jpeg"/><Relationship Id="rId15" Type="http://schemas.openxmlformats.org/officeDocument/2006/relationships/image" Target="../media/image330.jpeg"/><Relationship Id="rId23" Type="http://schemas.openxmlformats.org/officeDocument/2006/relationships/image" Target="../media/image338.jpeg"/><Relationship Id="rId10" Type="http://schemas.openxmlformats.org/officeDocument/2006/relationships/image" Target="../media/image325.jpeg"/><Relationship Id="rId19" Type="http://schemas.openxmlformats.org/officeDocument/2006/relationships/image" Target="../media/image334.jpeg"/><Relationship Id="rId4" Type="http://schemas.openxmlformats.org/officeDocument/2006/relationships/image" Target="../media/image319.jpeg"/><Relationship Id="rId9" Type="http://schemas.openxmlformats.org/officeDocument/2006/relationships/image" Target="../media/image324.jpeg"/><Relationship Id="rId14" Type="http://schemas.openxmlformats.org/officeDocument/2006/relationships/image" Target="../media/image329.jpeg"/><Relationship Id="rId22" Type="http://schemas.openxmlformats.org/officeDocument/2006/relationships/image" Target="../media/image337.jpeg"/></Relationships>
</file>

<file path=ppt/slides/_rels/slide122.xml.rels><?xml version="1.0" encoding="UTF-8" standalone="yes"?>
<Relationships xmlns="http://schemas.openxmlformats.org/package/2006/relationships"><Relationship Id="rId8" Type="http://schemas.openxmlformats.org/officeDocument/2006/relationships/image" Target="../media/image346.jpeg"/><Relationship Id="rId3" Type="http://schemas.openxmlformats.org/officeDocument/2006/relationships/notesSlide" Target="../notesSlides/notesSlide119.xml"/><Relationship Id="rId7" Type="http://schemas.openxmlformats.org/officeDocument/2006/relationships/image" Target="../media/image345.jpeg"/><Relationship Id="rId2" Type="http://schemas.openxmlformats.org/officeDocument/2006/relationships/slideLayout" Target="../slideLayouts/slideLayout173.xml"/><Relationship Id="rId1" Type="http://schemas.openxmlformats.org/officeDocument/2006/relationships/themeOverride" Target="../theme/themeOverride93.xml"/><Relationship Id="rId6" Type="http://schemas.openxmlformats.org/officeDocument/2006/relationships/image" Target="../media/image344.jpeg"/><Relationship Id="rId5" Type="http://schemas.openxmlformats.org/officeDocument/2006/relationships/image" Target="../media/image343.jpeg"/><Relationship Id="rId4" Type="http://schemas.openxmlformats.org/officeDocument/2006/relationships/image" Target="../media/image342.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73.xml"/><Relationship Id="rId1" Type="http://schemas.openxmlformats.org/officeDocument/2006/relationships/themeOverride" Target="../theme/themeOverride94.xml"/><Relationship Id="rId6" Type="http://schemas.openxmlformats.org/officeDocument/2006/relationships/image" Target="../media/image349.jpeg"/><Relationship Id="rId5" Type="http://schemas.openxmlformats.org/officeDocument/2006/relationships/image" Target="../media/image348.jpeg"/><Relationship Id="rId4" Type="http://schemas.openxmlformats.org/officeDocument/2006/relationships/image" Target="../media/image347.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73.xml"/><Relationship Id="rId1" Type="http://schemas.openxmlformats.org/officeDocument/2006/relationships/themeOverride" Target="../theme/themeOverride95.xml"/><Relationship Id="rId4" Type="http://schemas.openxmlformats.org/officeDocument/2006/relationships/image" Target="../media/image350.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78.xml"/><Relationship Id="rId1" Type="http://schemas.openxmlformats.org/officeDocument/2006/relationships/themeOverride" Target="../theme/themeOverride96.xml"/><Relationship Id="rId4" Type="http://schemas.openxmlformats.org/officeDocument/2006/relationships/image" Target="../media/image351.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78.xml"/><Relationship Id="rId1" Type="http://schemas.openxmlformats.org/officeDocument/2006/relationships/themeOverride" Target="../theme/themeOverride97.xml"/><Relationship Id="rId6" Type="http://schemas.openxmlformats.org/officeDocument/2006/relationships/image" Target="../media/image354.jpeg"/><Relationship Id="rId5" Type="http://schemas.openxmlformats.org/officeDocument/2006/relationships/image" Target="../media/image353.jpeg"/><Relationship Id="rId4" Type="http://schemas.openxmlformats.org/officeDocument/2006/relationships/image" Target="../media/image352.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73.xml"/><Relationship Id="rId1" Type="http://schemas.openxmlformats.org/officeDocument/2006/relationships/themeOverride" Target="../theme/themeOverride98.xml"/><Relationship Id="rId4" Type="http://schemas.openxmlformats.org/officeDocument/2006/relationships/image" Target="../media/image355.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5.xml"/><Relationship Id="rId7" Type="http://schemas.openxmlformats.org/officeDocument/2006/relationships/image" Target="../media/image359.jpeg"/><Relationship Id="rId2" Type="http://schemas.openxmlformats.org/officeDocument/2006/relationships/slideLayout" Target="../slideLayouts/slideLayout173.xml"/><Relationship Id="rId1" Type="http://schemas.openxmlformats.org/officeDocument/2006/relationships/themeOverride" Target="../theme/themeOverride99.xml"/><Relationship Id="rId6" Type="http://schemas.openxmlformats.org/officeDocument/2006/relationships/image" Target="../media/image358.jpeg"/><Relationship Id="rId5" Type="http://schemas.openxmlformats.org/officeDocument/2006/relationships/image" Target="../media/image357.jpeg"/><Relationship Id="rId4" Type="http://schemas.openxmlformats.org/officeDocument/2006/relationships/image" Target="../media/image356.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73.xml"/><Relationship Id="rId1" Type="http://schemas.openxmlformats.org/officeDocument/2006/relationships/themeOverride" Target="../theme/themeOverride100.xml"/><Relationship Id="rId4" Type="http://schemas.openxmlformats.org/officeDocument/2006/relationships/image" Target="../media/image36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3.xml"/><Relationship Id="rId1" Type="http://schemas.openxmlformats.org/officeDocument/2006/relationships/themeOverride" Target="../theme/themeOverride12.xml"/><Relationship Id="rId5" Type="http://schemas.openxmlformats.org/officeDocument/2006/relationships/image" Target="../media/image15.jpeg"/><Relationship Id="rId4" Type="http://schemas.openxmlformats.org/officeDocument/2006/relationships/image" Target="../media/image14.jpeg"/></Relationships>
</file>

<file path=ppt/slides/_rels/slide130.xml.rels><?xml version="1.0" encoding="UTF-8" standalone="yes"?>
<Relationships xmlns="http://schemas.openxmlformats.org/package/2006/relationships"><Relationship Id="rId8" Type="http://schemas.openxmlformats.org/officeDocument/2006/relationships/image" Target="../media/image365.jpeg"/><Relationship Id="rId3" Type="http://schemas.openxmlformats.org/officeDocument/2006/relationships/notesSlide" Target="../notesSlides/notesSlide127.xml"/><Relationship Id="rId7" Type="http://schemas.openxmlformats.org/officeDocument/2006/relationships/image" Target="../media/image364.jpeg"/><Relationship Id="rId2" Type="http://schemas.openxmlformats.org/officeDocument/2006/relationships/slideLayout" Target="../slideLayouts/slideLayout173.xml"/><Relationship Id="rId1" Type="http://schemas.openxmlformats.org/officeDocument/2006/relationships/themeOverride" Target="../theme/themeOverride101.xml"/><Relationship Id="rId6" Type="http://schemas.openxmlformats.org/officeDocument/2006/relationships/image" Target="../media/image363.jpeg"/><Relationship Id="rId5" Type="http://schemas.openxmlformats.org/officeDocument/2006/relationships/image" Target="../media/image362.jpeg"/><Relationship Id="rId10" Type="http://schemas.openxmlformats.org/officeDocument/2006/relationships/image" Target="../media/image367.jpeg"/><Relationship Id="rId4" Type="http://schemas.openxmlformats.org/officeDocument/2006/relationships/image" Target="../media/image361.jpeg"/><Relationship Id="rId9" Type="http://schemas.openxmlformats.org/officeDocument/2006/relationships/image" Target="../media/image366.png"/></Relationships>
</file>

<file path=ppt/slides/_rels/slide131.xml.rels><?xml version="1.0" encoding="UTF-8" standalone="yes"?>
<Relationships xmlns="http://schemas.openxmlformats.org/package/2006/relationships"><Relationship Id="rId8" Type="http://schemas.openxmlformats.org/officeDocument/2006/relationships/image" Target="../media/image372.png"/><Relationship Id="rId3" Type="http://schemas.openxmlformats.org/officeDocument/2006/relationships/notesSlide" Target="../notesSlides/notesSlide128.xml"/><Relationship Id="rId7" Type="http://schemas.openxmlformats.org/officeDocument/2006/relationships/image" Target="../media/image371.png"/><Relationship Id="rId2" Type="http://schemas.openxmlformats.org/officeDocument/2006/relationships/slideLayout" Target="../slideLayouts/slideLayout173.xml"/><Relationship Id="rId1" Type="http://schemas.openxmlformats.org/officeDocument/2006/relationships/themeOverride" Target="../theme/themeOverride102.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73.xml"/><Relationship Id="rId1" Type="http://schemas.openxmlformats.org/officeDocument/2006/relationships/themeOverride" Target="../theme/themeOverride103.xml"/><Relationship Id="rId4" Type="http://schemas.openxmlformats.org/officeDocument/2006/relationships/image" Target="../media/image373.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hemeOverride" Target="../theme/themeOverride104.xml"/><Relationship Id="rId4" Type="http://schemas.openxmlformats.org/officeDocument/2006/relationships/image" Target="../media/image18.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73.xml"/><Relationship Id="rId1" Type="http://schemas.openxmlformats.org/officeDocument/2006/relationships/themeOverride" Target="../theme/themeOverride105.xml"/><Relationship Id="rId5" Type="http://schemas.openxmlformats.org/officeDocument/2006/relationships/image" Target="../media/image374.png"/><Relationship Id="rId4" Type="http://schemas.openxmlformats.org/officeDocument/2006/relationships/image" Target="../media/image7.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378.jpeg"/><Relationship Id="rId2" Type="http://schemas.openxmlformats.org/officeDocument/2006/relationships/slideLayout" Target="../slideLayouts/slideLayout173.xml"/><Relationship Id="rId1" Type="http://schemas.openxmlformats.org/officeDocument/2006/relationships/themeOverride" Target="../theme/themeOverride106.xml"/><Relationship Id="rId6" Type="http://schemas.openxmlformats.org/officeDocument/2006/relationships/image" Target="../media/image377.jpeg"/><Relationship Id="rId5" Type="http://schemas.openxmlformats.org/officeDocument/2006/relationships/image" Target="../media/image376.png"/><Relationship Id="rId4" Type="http://schemas.openxmlformats.org/officeDocument/2006/relationships/image" Target="../media/image375.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3.xml"/><Relationship Id="rId7" Type="http://schemas.openxmlformats.org/officeDocument/2006/relationships/image" Target="../media/image382.jpeg"/><Relationship Id="rId2" Type="http://schemas.openxmlformats.org/officeDocument/2006/relationships/slideLayout" Target="../slideLayouts/slideLayout173.xml"/><Relationship Id="rId1" Type="http://schemas.openxmlformats.org/officeDocument/2006/relationships/themeOverride" Target="../theme/themeOverride107.xml"/><Relationship Id="rId6" Type="http://schemas.openxmlformats.org/officeDocument/2006/relationships/image" Target="../media/image381.jpeg"/><Relationship Id="rId5" Type="http://schemas.openxmlformats.org/officeDocument/2006/relationships/image" Target="../media/image380.jpeg"/><Relationship Id="rId4" Type="http://schemas.openxmlformats.org/officeDocument/2006/relationships/image" Target="../media/image379.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6.xml"/><Relationship Id="rId1" Type="http://schemas.openxmlformats.org/officeDocument/2006/relationships/themeOverride" Target="../theme/themeOverride108.xml"/><Relationship Id="rId6" Type="http://schemas.openxmlformats.org/officeDocument/2006/relationships/image" Target="../media/image384.png"/><Relationship Id="rId5" Type="http://schemas.openxmlformats.org/officeDocument/2006/relationships/image" Target="../media/image383.png"/><Relationship Id="rId4" Type="http://schemas.openxmlformats.org/officeDocument/2006/relationships/image" Target="../media/image7.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themeOverride" Target="../theme/themeOverride109.xml"/><Relationship Id="rId4" Type="http://schemas.openxmlformats.org/officeDocument/2006/relationships/image" Target="../media/image385.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64.xml"/><Relationship Id="rId1" Type="http://schemas.openxmlformats.org/officeDocument/2006/relationships/themeOverride" Target="../theme/themeOverride110.xml"/><Relationship Id="rId6" Type="http://schemas.openxmlformats.org/officeDocument/2006/relationships/image" Target="../media/image388.jpeg"/><Relationship Id="rId5" Type="http://schemas.openxmlformats.org/officeDocument/2006/relationships/image" Target="../media/image387.jpeg"/><Relationship Id="rId4" Type="http://schemas.openxmlformats.org/officeDocument/2006/relationships/image" Target="../media/image38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3.xml"/><Relationship Id="rId1" Type="http://schemas.openxmlformats.org/officeDocument/2006/relationships/themeOverride" Target="../theme/themeOverride13.xml"/><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73.xml"/><Relationship Id="rId1" Type="http://schemas.openxmlformats.org/officeDocument/2006/relationships/themeOverride" Target="../theme/themeOverride111.xml"/><Relationship Id="rId4" Type="http://schemas.openxmlformats.org/officeDocument/2006/relationships/image" Target="../media/image389.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73.xml"/><Relationship Id="rId1" Type="http://schemas.openxmlformats.org/officeDocument/2006/relationships/themeOverride" Target="../theme/themeOverride112.xml"/><Relationship Id="rId6" Type="http://schemas.openxmlformats.org/officeDocument/2006/relationships/image" Target="../media/image392.jpeg"/><Relationship Id="rId5" Type="http://schemas.openxmlformats.org/officeDocument/2006/relationships/image" Target="../media/image391.jpeg"/><Relationship Id="rId4" Type="http://schemas.openxmlformats.org/officeDocument/2006/relationships/image" Target="../media/image390.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hemeOverride" Target="../theme/themeOverride113.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73.xml"/><Relationship Id="rId1" Type="http://schemas.openxmlformats.org/officeDocument/2006/relationships/themeOverride" Target="../theme/themeOverride114.xml"/><Relationship Id="rId4" Type="http://schemas.openxmlformats.org/officeDocument/2006/relationships/image" Target="../media/image393.jp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73.xml"/><Relationship Id="rId1" Type="http://schemas.openxmlformats.org/officeDocument/2006/relationships/themeOverride" Target="../theme/themeOverride115.xml"/><Relationship Id="rId5" Type="http://schemas.openxmlformats.org/officeDocument/2006/relationships/image" Target="../media/image395.png"/><Relationship Id="rId4" Type="http://schemas.openxmlformats.org/officeDocument/2006/relationships/image" Target="../media/image394.jpeg"/></Relationships>
</file>

<file path=ppt/slides/_rels/slide145.xml.rels><?xml version="1.0" encoding="UTF-8" standalone="yes"?>
<Relationships xmlns="http://schemas.openxmlformats.org/package/2006/relationships"><Relationship Id="rId8" Type="http://schemas.openxmlformats.org/officeDocument/2006/relationships/image" Target="../media/image400.jpeg"/><Relationship Id="rId3" Type="http://schemas.openxmlformats.org/officeDocument/2006/relationships/notesSlide" Target="../notesSlides/notesSlide142.xml"/><Relationship Id="rId7" Type="http://schemas.openxmlformats.org/officeDocument/2006/relationships/image" Target="../media/image399.jpeg"/><Relationship Id="rId2" Type="http://schemas.openxmlformats.org/officeDocument/2006/relationships/slideLayout" Target="../slideLayouts/slideLayout184.xml"/><Relationship Id="rId1" Type="http://schemas.openxmlformats.org/officeDocument/2006/relationships/themeOverride" Target="../theme/themeOverride116.xml"/><Relationship Id="rId6" Type="http://schemas.openxmlformats.org/officeDocument/2006/relationships/image" Target="../media/image398.jpeg"/><Relationship Id="rId11" Type="http://schemas.openxmlformats.org/officeDocument/2006/relationships/image" Target="../media/image403.jpeg"/><Relationship Id="rId5" Type="http://schemas.openxmlformats.org/officeDocument/2006/relationships/image" Target="../media/image397.png"/><Relationship Id="rId10" Type="http://schemas.openxmlformats.org/officeDocument/2006/relationships/image" Target="../media/image402.jpeg"/><Relationship Id="rId4" Type="http://schemas.openxmlformats.org/officeDocument/2006/relationships/image" Target="../media/image396.jpeg"/><Relationship Id="rId9" Type="http://schemas.openxmlformats.org/officeDocument/2006/relationships/image" Target="../media/image401.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82.xml"/><Relationship Id="rId1" Type="http://schemas.openxmlformats.org/officeDocument/2006/relationships/themeOverride" Target="../theme/themeOverride117.xml"/><Relationship Id="rId4" Type="http://schemas.openxmlformats.org/officeDocument/2006/relationships/image" Target="../media/image404.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27.xml"/><Relationship Id="rId1" Type="http://schemas.openxmlformats.org/officeDocument/2006/relationships/themeOverride" Target="../theme/themeOverride118.xml"/><Relationship Id="rId6" Type="http://schemas.openxmlformats.org/officeDocument/2006/relationships/image" Target="../media/image407.jpeg"/><Relationship Id="rId5" Type="http://schemas.openxmlformats.org/officeDocument/2006/relationships/image" Target="../media/image406.jpeg"/><Relationship Id="rId4" Type="http://schemas.openxmlformats.org/officeDocument/2006/relationships/image" Target="../media/image405.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73.xml"/><Relationship Id="rId1" Type="http://schemas.openxmlformats.org/officeDocument/2006/relationships/themeOverride" Target="../theme/themeOverride119.xml"/><Relationship Id="rId4" Type="http://schemas.openxmlformats.org/officeDocument/2006/relationships/image" Target="../media/image408.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image" Target="../media/image412.jpeg"/><Relationship Id="rId2" Type="http://schemas.openxmlformats.org/officeDocument/2006/relationships/slideLayout" Target="../slideLayouts/slideLayout173.xml"/><Relationship Id="rId1" Type="http://schemas.openxmlformats.org/officeDocument/2006/relationships/themeOverride" Target="../theme/themeOverride120.xml"/><Relationship Id="rId6" Type="http://schemas.openxmlformats.org/officeDocument/2006/relationships/image" Target="../media/image411.jpeg"/><Relationship Id="rId5" Type="http://schemas.openxmlformats.org/officeDocument/2006/relationships/image" Target="../media/image410.jpeg"/><Relationship Id="rId4" Type="http://schemas.openxmlformats.org/officeDocument/2006/relationships/image" Target="../media/image40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3.xml"/><Relationship Id="rId1" Type="http://schemas.openxmlformats.org/officeDocument/2006/relationships/themeOverride" Target="../theme/themeOverride14.xml"/><Relationship Id="rId4" Type="http://schemas.openxmlformats.org/officeDocument/2006/relationships/image" Target="../media/image17.jpeg"/></Relationships>
</file>

<file path=ppt/slides/_rels/slide150.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147.xml"/><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73.xml"/><Relationship Id="rId1" Type="http://schemas.openxmlformats.org/officeDocument/2006/relationships/themeOverride" Target="../theme/themeOverride121.xml"/><Relationship Id="rId5" Type="http://schemas.openxmlformats.org/officeDocument/2006/relationships/image" Target="../media/image415.jpeg"/><Relationship Id="rId4" Type="http://schemas.openxmlformats.org/officeDocument/2006/relationships/image" Target="../media/image414.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49.xml"/><Relationship Id="rId7" Type="http://schemas.openxmlformats.org/officeDocument/2006/relationships/image" Target="../media/image419.jpeg"/><Relationship Id="rId2" Type="http://schemas.openxmlformats.org/officeDocument/2006/relationships/slideLayout" Target="../slideLayouts/slideLayout173.xml"/><Relationship Id="rId1" Type="http://schemas.openxmlformats.org/officeDocument/2006/relationships/themeOverride" Target="../theme/themeOverride122.xml"/><Relationship Id="rId6" Type="http://schemas.openxmlformats.org/officeDocument/2006/relationships/image" Target="../media/image418.jpeg"/><Relationship Id="rId5" Type="http://schemas.openxmlformats.org/officeDocument/2006/relationships/image" Target="../media/image417.jpeg"/><Relationship Id="rId4" Type="http://schemas.openxmlformats.org/officeDocument/2006/relationships/image" Target="../media/image416.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73.xml"/><Relationship Id="rId1" Type="http://schemas.openxmlformats.org/officeDocument/2006/relationships/themeOverride" Target="../theme/themeOverride123.xml"/><Relationship Id="rId5" Type="http://schemas.openxmlformats.org/officeDocument/2006/relationships/image" Target="../media/image421.jpeg"/><Relationship Id="rId4" Type="http://schemas.openxmlformats.org/officeDocument/2006/relationships/image" Target="../media/image420.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73.xml"/><Relationship Id="rId1" Type="http://schemas.openxmlformats.org/officeDocument/2006/relationships/themeOverride" Target="../theme/themeOverride124.xml"/><Relationship Id="rId4" Type="http://schemas.openxmlformats.org/officeDocument/2006/relationships/image" Target="../media/image422.jpeg"/></Relationships>
</file>

<file path=ppt/slides/_rels/slide155.xml.rels><?xml version="1.0" encoding="UTF-8" standalone="yes"?>
<Relationships xmlns="http://schemas.openxmlformats.org/package/2006/relationships"><Relationship Id="rId8" Type="http://schemas.openxmlformats.org/officeDocument/2006/relationships/image" Target="../media/image427.jpeg"/><Relationship Id="rId3" Type="http://schemas.openxmlformats.org/officeDocument/2006/relationships/notesSlide" Target="../notesSlides/notesSlide152.xml"/><Relationship Id="rId7" Type="http://schemas.openxmlformats.org/officeDocument/2006/relationships/image" Target="../media/image426.jpeg"/><Relationship Id="rId12" Type="http://schemas.openxmlformats.org/officeDocument/2006/relationships/image" Target="../media/image431.png"/><Relationship Id="rId2" Type="http://schemas.openxmlformats.org/officeDocument/2006/relationships/slideLayout" Target="../slideLayouts/slideLayout173.xml"/><Relationship Id="rId1" Type="http://schemas.openxmlformats.org/officeDocument/2006/relationships/themeOverride" Target="../theme/themeOverride125.xml"/><Relationship Id="rId6" Type="http://schemas.openxmlformats.org/officeDocument/2006/relationships/image" Target="../media/image425.jpeg"/><Relationship Id="rId11" Type="http://schemas.openxmlformats.org/officeDocument/2006/relationships/image" Target="../media/image430.jpeg"/><Relationship Id="rId5" Type="http://schemas.openxmlformats.org/officeDocument/2006/relationships/image" Target="../media/image424.png"/><Relationship Id="rId10" Type="http://schemas.openxmlformats.org/officeDocument/2006/relationships/image" Target="../media/image429.jpeg"/><Relationship Id="rId4" Type="http://schemas.openxmlformats.org/officeDocument/2006/relationships/image" Target="../media/image423.png"/><Relationship Id="rId9" Type="http://schemas.openxmlformats.org/officeDocument/2006/relationships/image" Target="../media/image428.jpeg"/></Relationships>
</file>

<file path=ppt/slides/_rels/slide156.xml.rels><?xml version="1.0" encoding="UTF-8" standalone="yes"?>
<Relationships xmlns="http://schemas.openxmlformats.org/package/2006/relationships"><Relationship Id="rId8" Type="http://schemas.openxmlformats.org/officeDocument/2006/relationships/image" Target="../media/image436.jpeg"/><Relationship Id="rId3" Type="http://schemas.openxmlformats.org/officeDocument/2006/relationships/notesSlide" Target="../notesSlides/notesSlide153.xml"/><Relationship Id="rId7" Type="http://schemas.openxmlformats.org/officeDocument/2006/relationships/image" Target="../media/image435.jpeg"/><Relationship Id="rId2" Type="http://schemas.openxmlformats.org/officeDocument/2006/relationships/slideLayout" Target="../slideLayouts/slideLayout173.xml"/><Relationship Id="rId1" Type="http://schemas.openxmlformats.org/officeDocument/2006/relationships/themeOverride" Target="../theme/themeOverride126.xml"/><Relationship Id="rId6" Type="http://schemas.openxmlformats.org/officeDocument/2006/relationships/image" Target="../media/image434.jpeg"/><Relationship Id="rId5" Type="http://schemas.openxmlformats.org/officeDocument/2006/relationships/image" Target="../media/image433.png"/><Relationship Id="rId4" Type="http://schemas.openxmlformats.org/officeDocument/2006/relationships/image" Target="../media/image432.jpeg"/><Relationship Id="rId9" Type="http://schemas.openxmlformats.org/officeDocument/2006/relationships/image" Target="../media/image437.png"/></Relationships>
</file>

<file path=ppt/slides/_rels/slide157.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154.xml"/><Relationship Id="rId1" Type="http://schemas.openxmlformats.org/officeDocument/2006/relationships/slideLayout" Target="../slideLayouts/slideLayout168.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84.xml"/><Relationship Id="rId1" Type="http://schemas.openxmlformats.org/officeDocument/2006/relationships/themeOverride" Target="../theme/themeOverride127.xml"/><Relationship Id="rId6" Type="http://schemas.openxmlformats.org/officeDocument/2006/relationships/image" Target="../media/image441.jpeg"/><Relationship Id="rId5" Type="http://schemas.openxmlformats.org/officeDocument/2006/relationships/image" Target="../media/image440.jpeg"/><Relationship Id="rId4" Type="http://schemas.openxmlformats.org/officeDocument/2006/relationships/image" Target="../media/image439.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6.xml"/><Relationship Id="rId7" Type="http://schemas.openxmlformats.org/officeDocument/2006/relationships/image" Target="../media/image445.jpeg"/><Relationship Id="rId2" Type="http://schemas.openxmlformats.org/officeDocument/2006/relationships/slideLayout" Target="../slideLayouts/slideLayout173.xml"/><Relationship Id="rId1" Type="http://schemas.openxmlformats.org/officeDocument/2006/relationships/themeOverride" Target="../theme/themeOverride128.xml"/><Relationship Id="rId6" Type="http://schemas.openxmlformats.org/officeDocument/2006/relationships/image" Target="../media/image444.jpeg"/><Relationship Id="rId5" Type="http://schemas.openxmlformats.org/officeDocument/2006/relationships/image" Target="../media/image443.jpeg"/><Relationship Id="rId4" Type="http://schemas.openxmlformats.org/officeDocument/2006/relationships/image" Target="../media/image44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84.xml"/><Relationship Id="rId1" Type="http://schemas.openxmlformats.org/officeDocument/2006/relationships/themeOverride" Target="../theme/themeOverride129.xml"/><Relationship Id="rId5" Type="http://schemas.openxmlformats.org/officeDocument/2006/relationships/image" Target="../media/image447.jpeg"/><Relationship Id="rId4" Type="http://schemas.openxmlformats.org/officeDocument/2006/relationships/image" Target="../media/image446.jpe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73.xml"/><Relationship Id="rId1" Type="http://schemas.openxmlformats.org/officeDocument/2006/relationships/themeOverride" Target="../theme/themeOverride130.xml"/><Relationship Id="rId6" Type="http://schemas.openxmlformats.org/officeDocument/2006/relationships/image" Target="../media/image450.jpeg"/><Relationship Id="rId5" Type="http://schemas.openxmlformats.org/officeDocument/2006/relationships/image" Target="../media/image449.jpeg"/><Relationship Id="rId4" Type="http://schemas.openxmlformats.org/officeDocument/2006/relationships/image" Target="../media/image448.jpeg"/></Relationships>
</file>

<file path=ppt/slides/_rels/slide162.xml.rels><?xml version="1.0" encoding="UTF-8" standalone="yes"?>
<Relationships xmlns="http://schemas.openxmlformats.org/package/2006/relationships"><Relationship Id="rId8" Type="http://schemas.openxmlformats.org/officeDocument/2006/relationships/image" Target="../media/image455.png"/><Relationship Id="rId3" Type="http://schemas.openxmlformats.org/officeDocument/2006/relationships/notesSlide" Target="../notesSlides/notesSlide159.xml"/><Relationship Id="rId7" Type="http://schemas.openxmlformats.org/officeDocument/2006/relationships/image" Target="../media/image454.jpeg"/><Relationship Id="rId2" Type="http://schemas.openxmlformats.org/officeDocument/2006/relationships/slideLayout" Target="../slideLayouts/slideLayout173.xml"/><Relationship Id="rId1" Type="http://schemas.openxmlformats.org/officeDocument/2006/relationships/themeOverride" Target="../theme/themeOverride131.xml"/><Relationship Id="rId6" Type="http://schemas.openxmlformats.org/officeDocument/2006/relationships/image" Target="../media/image453.png"/><Relationship Id="rId5" Type="http://schemas.openxmlformats.org/officeDocument/2006/relationships/image" Target="../media/image452.png"/><Relationship Id="rId4" Type="http://schemas.openxmlformats.org/officeDocument/2006/relationships/image" Target="../media/image451.jpeg"/><Relationship Id="rId9" Type="http://schemas.openxmlformats.org/officeDocument/2006/relationships/image" Target="../media/image456.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0.xml"/><Relationship Id="rId7" Type="http://schemas.openxmlformats.org/officeDocument/2006/relationships/image" Target="../media/image460.jpeg"/><Relationship Id="rId2" Type="http://schemas.openxmlformats.org/officeDocument/2006/relationships/slideLayout" Target="../slideLayouts/slideLayout173.xml"/><Relationship Id="rId1" Type="http://schemas.openxmlformats.org/officeDocument/2006/relationships/themeOverride" Target="../theme/themeOverride132.xml"/><Relationship Id="rId6" Type="http://schemas.openxmlformats.org/officeDocument/2006/relationships/image" Target="../media/image459.jpeg"/><Relationship Id="rId5" Type="http://schemas.openxmlformats.org/officeDocument/2006/relationships/image" Target="../media/image458.jpeg"/><Relationship Id="rId4" Type="http://schemas.openxmlformats.org/officeDocument/2006/relationships/image" Target="../media/image457.jpe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73.xml"/><Relationship Id="rId1" Type="http://schemas.openxmlformats.org/officeDocument/2006/relationships/themeOverride" Target="../theme/themeOverride133.xml"/><Relationship Id="rId4" Type="http://schemas.openxmlformats.org/officeDocument/2006/relationships/image" Target="../media/image461.jpeg"/></Relationships>
</file>

<file path=ppt/slides/_rels/slide165.xml.rels><?xml version="1.0" encoding="UTF-8" standalone="yes"?>
<Relationships xmlns="http://schemas.openxmlformats.org/package/2006/relationships"><Relationship Id="rId8" Type="http://schemas.openxmlformats.org/officeDocument/2006/relationships/image" Target="../media/image466.jpeg"/><Relationship Id="rId3" Type="http://schemas.openxmlformats.org/officeDocument/2006/relationships/notesSlide" Target="../notesSlides/notesSlide162.xml"/><Relationship Id="rId7" Type="http://schemas.openxmlformats.org/officeDocument/2006/relationships/image" Target="../media/image465.jpeg"/><Relationship Id="rId2" Type="http://schemas.openxmlformats.org/officeDocument/2006/relationships/slideLayout" Target="../slideLayouts/slideLayout173.xml"/><Relationship Id="rId1" Type="http://schemas.openxmlformats.org/officeDocument/2006/relationships/themeOverride" Target="../theme/themeOverride134.xml"/><Relationship Id="rId6" Type="http://schemas.openxmlformats.org/officeDocument/2006/relationships/image" Target="../media/image464.jpeg"/><Relationship Id="rId5" Type="http://schemas.openxmlformats.org/officeDocument/2006/relationships/image" Target="../media/image463.jpeg"/><Relationship Id="rId10" Type="http://schemas.openxmlformats.org/officeDocument/2006/relationships/image" Target="../media/image468.jpeg"/><Relationship Id="rId4" Type="http://schemas.openxmlformats.org/officeDocument/2006/relationships/image" Target="../media/image462.jpeg"/><Relationship Id="rId9" Type="http://schemas.openxmlformats.org/officeDocument/2006/relationships/image" Target="../media/image467.jpeg"/></Relationships>
</file>

<file path=ppt/slides/_rels/slide166.xml.rels><?xml version="1.0" encoding="UTF-8" standalone="yes"?>
<Relationships xmlns="http://schemas.openxmlformats.org/package/2006/relationships"><Relationship Id="rId8" Type="http://schemas.openxmlformats.org/officeDocument/2006/relationships/image" Target="../media/image473.jpeg"/><Relationship Id="rId3" Type="http://schemas.openxmlformats.org/officeDocument/2006/relationships/notesSlide" Target="../notesSlides/notesSlide163.xml"/><Relationship Id="rId7" Type="http://schemas.openxmlformats.org/officeDocument/2006/relationships/image" Target="../media/image472.png"/><Relationship Id="rId12" Type="http://schemas.openxmlformats.org/officeDocument/2006/relationships/image" Target="../media/image477.jpeg"/><Relationship Id="rId2" Type="http://schemas.openxmlformats.org/officeDocument/2006/relationships/slideLayout" Target="../slideLayouts/slideLayout173.xml"/><Relationship Id="rId1" Type="http://schemas.openxmlformats.org/officeDocument/2006/relationships/themeOverride" Target="../theme/themeOverride135.xml"/><Relationship Id="rId6" Type="http://schemas.openxmlformats.org/officeDocument/2006/relationships/image" Target="../media/image471.jpeg"/><Relationship Id="rId11" Type="http://schemas.openxmlformats.org/officeDocument/2006/relationships/image" Target="../media/image476.jpeg"/><Relationship Id="rId5" Type="http://schemas.openxmlformats.org/officeDocument/2006/relationships/image" Target="../media/image470.jpeg"/><Relationship Id="rId10" Type="http://schemas.openxmlformats.org/officeDocument/2006/relationships/image" Target="../media/image475.jpeg"/><Relationship Id="rId4" Type="http://schemas.openxmlformats.org/officeDocument/2006/relationships/image" Target="../media/image469.jpeg"/><Relationship Id="rId9" Type="http://schemas.openxmlformats.org/officeDocument/2006/relationships/image" Target="../media/image474.jpeg"/></Relationships>
</file>

<file path=ppt/slides/_rels/slide167.xml.rels><?xml version="1.0" encoding="UTF-8" standalone="yes"?>
<Relationships xmlns="http://schemas.openxmlformats.org/package/2006/relationships"><Relationship Id="rId8" Type="http://schemas.openxmlformats.org/officeDocument/2006/relationships/image" Target="../media/image482.jpeg"/><Relationship Id="rId3" Type="http://schemas.openxmlformats.org/officeDocument/2006/relationships/notesSlide" Target="../notesSlides/notesSlide164.xml"/><Relationship Id="rId7" Type="http://schemas.openxmlformats.org/officeDocument/2006/relationships/image" Target="../media/image481.png"/><Relationship Id="rId2" Type="http://schemas.openxmlformats.org/officeDocument/2006/relationships/slideLayout" Target="../slideLayouts/slideLayout173.xml"/><Relationship Id="rId1" Type="http://schemas.openxmlformats.org/officeDocument/2006/relationships/themeOverride" Target="../theme/themeOverride136.xml"/><Relationship Id="rId6" Type="http://schemas.openxmlformats.org/officeDocument/2006/relationships/image" Target="../media/image480.png"/><Relationship Id="rId5" Type="http://schemas.openxmlformats.org/officeDocument/2006/relationships/image" Target="../media/image479.jpeg"/><Relationship Id="rId4" Type="http://schemas.openxmlformats.org/officeDocument/2006/relationships/image" Target="../media/image478.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5.xml"/><Relationship Id="rId7" Type="http://schemas.openxmlformats.org/officeDocument/2006/relationships/image" Target="../media/image486.jpeg"/><Relationship Id="rId2" Type="http://schemas.openxmlformats.org/officeDocument/2006/relationships/slideLayout" Target="../slideLayouts/slideLayout173.xml"/><Relationship Id="rId1" Type="http://schemas.openxmlformats.org/officeDocument/2006/relationships/themeOverride" Target="../theme/themeOverride137.xml"/><Relationship Id="rId6" Type="http://schemas.openxmlformats.org/officeDocument/2006/relationships/image" Target="../media/image485.jpeg"/><Relationship Id="rId5" Type="http://schemas.openxmlformats.org/officeDocument/2006/relationships/image" Target="../media/image484.jpeg"/><Relationship Id="rId4" Type="http://schemas.openxmlformats.org/officeDocument/2006/relationships/image" Target="../media/image483.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73.xml"/><Relationship Id="rId1" Type="http://schemas.openxmlformats.org/officeDocument/2006/relationships/themeOverride" Target="../theme/themeOverride138.xml"/><Relationship Id="rId5" Type="http://schemas.openxmlformats.org/officeDocument/2006/relationships/image" Target="../media/image488.jpeg"/><Relationship Id="rId4" Type="http://schemas.openxmlformats.org/officeDocument/2006/relationships/image" Target="../media/image48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3.xml"/><Relationship Id="rId1" Type="http://schemas.openxmlformats.org/officeDocument/2006/relationships/themeOverride" Target="../theme/themeOverride15.xml"/><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173.xml"/><Relationship Id="rId1" Type="http://schemas.openxmlformats.org/officeDocument/2006/relationships/themeOverride" Target="../theme/themeOverride139.xml"/><Relationship Id="rId4" Type="http://schemas.openxmlformats.org/officeDocument/2006/relationships/image" Target="../media/image489.jpeg"/></Relationships>
</file>

<file path=ppt/slides/_rels/slide171.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263.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7.xml"/><Relationship Id="rId1" Type="http://schemas.openxmlformats.org/officeDocument/2006/relationships/themeOverride" Target="../theme/themeOverride140.xml"/><Relationship Id="rId5" Type="http://schemas.openxmlformats.org/officeDocument/2006/relationships/image" Target="../media/image492.jpeg"/><Relationship Id="rId4" Type="http://schemas.openxmlformats.org/officeDocument/2006/relationships/image" Target="../media/image491.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73.xml"/><Relationship Id="rId1" Type="http://schemas.openxmlformats.org/officeDocument/2006/relationships/themeOverride" Target="../theme/themeOverride141.xml"/><Relationship Id="rId4" Type="http://schemas.openxmlformats.org/officeDocument/2006/relationships/image" Target="../media/image493.jpeg"/></Relationships>
</file>

<file path=ppt/slides/_rels/slide174.xml.rels><?xml version="1.0" encoding="UTF-8" standalone="yes"?>
<Relationships xmlns="http://schemas.openxmlformats.org/package/2006/relationships"><Relationship Id="rId8" Type="http://schemas.openxmlformats.org/officeDocument/2006/relationships/image" Target="../media/image498.jpeg"/><Relationship Id="rId3" Type="http://schemas.openxmlformats.org/officeDocument/2006/relationships/notesSlide" Target="../notesSlides/notesSlide170.xml"/><Relationship Id="rId7" Type="http://schemas.openxmlformats.org/officeDocument/2006/relationships/image" Target="../media/image497.png"/><Relationship Id="rId2" Type="http://schemas.openxmlformats.org/officeDocument/2006/relationships/slideLayout" Target="../slideLayouts/slideLayout173.xml"/><Relationship Id="rId1" Type="http://schemas.openxmlformats.org/officeDocument/2006/relationships/themeOverride" Target="../theme/themeOverride142.xml"/><Relationship Id="rId6" Type="http://schemas.openxmlformats.org/officeDocument/2006/relationships/image" Target="../media/image496.jpeg"/><Relationship Id="rId5" Type="http://schemas.openxmlformats.org/officeDocument/2006/relationships/image" Target="../media/image495.jpeg"/><Relationship Id="rId4" Type="http://schemas.openxmlformats.org/officeDocument/2006/relationships/image" Target="../media/image494.jpeg"/><Relationship Id="rId9" Type="http://schemas.openxmlformats.org/officeDocument/2006/relationships/image" Target="../media/image499.jpeg"/></Relationships>
</file>

<file path=ppt/slides/_rels/slide175.xml.rels><?xml version="1.0" encoding="UTF-8" standalone="yes"?>
<Relationships xmlns="http://schemas.openxmlformats.org/package/2006/relationships"><Relationship Id="rId8" Type="http://schemas.openxmlformats.org/officeDocument/2006/relationships/image" Target="../media/image502.jpeg"/><Relationship Id="rId13" Type="http://schemas.openxmlformats.org/officeDocument/2006/relationships/image" Target="../media/image507.jpeg"/><Relationship Id="rId3" Type="http://schemas.openxmlformats.org/officeDocument/2006/relationships/notesSlide" Target="../notesSlides/notesSlide171.xml"/><Relationship Id="rId7" Type="http://schemas.openxmlformats.org/officeDocument/2006/relationships/image" Target="../media/image28.png"/><Relationship Id="rId12" Type="http://schemas.openxmlformats.org/officeDocument/2006/relationships/image" Target="../media/image506.jpeg"/><Relationship Id="rId2" Type="http://schemas.openxmlformats.org/officeDocument/2006/relationships/slideLayout" Target="../slideLayouts/slideLayout102.xml"/><Relationship Id="rId1" Type="http://schemas.openxmlformats.org/officeDocument/2006/relationships/themeOverride" Target="../theme/themeOverride143.xml"/><Relationship Id="rId6" Type="http://schemas.openxmlformats.org/officeDocument/2006/relationships/image" Target="../media/image501.png"/><Relationship Id="rId11" Type="http://schemas.openxmlformats.org/officeDocument/2006/relationships/image" Target="../media/image505.png"/><Relationship Id="rId5" Type="http://schemas.openxmlformats.org/officeDocument/2006/relationships/image" Target="../media/image500.png"/><Relationship Id="rId10" Type="http://schemas.openxmlformats.org/officeDocument/2006/relationships/image" Target="../media/image504.png"/><Relationship Id="rId4" Type="http://schemas.openxmlformats.org/officeDocument/2006/relationships/image" Target="../media/image7.jpeg"/><Relationship Id="rId9" Type="http://schemas.openxmlformats.org/officeDocument/2006/relationships/image" Target="../media/image503.png"/><Relationship Id="rId14" Type="http://schemas.openxmlformats.org/officeDocument/2006/relationships/image" Target="../media/image508.png"/></Relationships>
</file>

<file path=ppt/slides/_rels/slide176.xml.rels><?xml version="1.0" encoding="UTF-8" standalone="yes"?>
<Relationships xmlns="http://schemas.openxmlformats.org/package/2006/relationships"><Relationship Id="rId8" Type="http://schemas.openxmlformats.org/officeDocument/2006/relationships/image" Target="../media/image501.png"/><Relationship Id="rId3" Type="http://schemas.openxmlformats.org/officeDocument/2006/relationships/image" Target="../media/image509.png"/><Relationship Id="rId7" Type="http://schemas.openxmlformats.org/officeDocument/2006/relationships/image" Target="../media/image513.png"/><Relationship Id="rId2" Type="http://schemas.openxmlformats.org/officeDocument/2006/relationships/notesSlide" Target="../notesSlides/notesSlide172.xml"/><Relationship Id="rId1" Type="http://schemas.openxmlformats.org/officeDocument/2006/relationships/slideLayout" Target="../slideLayouts/slideLayout102.xml"/><Relationship Id="rId6" Type="http://schemas.openxmlformats.org/officeDocument/2006/relationships/image" Target="../media/image512.png"/><Relationship Id="rId5" Type="http://schemas.openxmlformats.org/officeDocument/2006/relationships/image" Target="../media/image511.png"/><Relationship Id="rId4" Type="http://schemas.openxmlformats.org/officeDocument/2006/relationships/image" Target="../media/image510.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73.xml"/><Relationship Id="rId1" Type="http://schemas.openxmlformats.org/officeDocument/2006/relationships/themeOverride" Target="../theme/themeOverride144.xml"/><Relationship Id="rId5" Type="http://schemas.openxmlformats.org/officeDocument/2006/relationships/image" Target="../media/image515.png"/><Relationship Id="rId4" Type="http://schemas.openxmlformats.org/officeDocument/2006/relationships/image" Target="../media/image514.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4.xml"/><Relationship Id="rId7" Type="http://schemas.openxmlformats.org/officeDocument/2006/relationships/image" Target="../media/image519.png"/><Relationship Id="rId2" Type="http://schemas.openxmlformats.org/officeDocument/2006/relationships/slideLayout" Target="../slideLayouts/slideLayout173.xml"/><Relationship Id="rId1" Type="http://schemas.openxmlformats.org/officeDocument/2006/relationships/themeOverride" Target="../theme/themeOverride145.xml"/><Relationship Id="rId6" Type="http://schemas.openxmlformats.org/officeDocument/2006/relationships/image" Target="../media/image518.png"/><Relationship Id="rId5" Type="http://schemas.openxmlformats.org/officeDocument/2006/relationships/image" Target="../media/image517.png"/><Relationship Id="rId4" Type="http://schemas.openxmlformats.org/officeDocument/2006/relationships/image" Target="../media/image516.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hemeOverride" Target="../theme/themeOverride146.xml"/><Relationship Id="rId5" Type="http://schemas.openxmlformats.org/officeDocument/2006/relationships/image" Target="../media/image521.jpeg"/><Relationship Id="rId4" Type="http://schemas.openxmlformats.org/officeDocument/2006/relationships/image" Target="../media/image5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8.xml"/><Relationship Id="rId1" Type="http://schemas.openxmlformats.org/officeDocument/2006/relationships/themeOverride" Target="../theme/themeOverride16.xml"/><Relationship Id="rId5" Type="http://schemas.openxmlformats.org/officeDocument/2006/relationships/image" Target="../media/image21.png"/><Relationship Id="rId4" Type="http://schemas.openxmlformats.org/officeDocument/2006/relationships/image" Target="../media/image20.jpe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7.xml"/><Relationship Id="rId1" Type="http://schemas.openxmlformats.org/officeDocument/2006/relationships/themeOverride" Target="../theme/themeOverride147.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73.xml"/><Relationship Id="rId1" Type="http://schemas.openxmlformats.org/officeDocument/2006/relationships/themeOverride" Target="../theme/themeOverride148.xml"/><Relationship Id="rId5" Type="http://schemas.openxmlformats.org/officeDocument/2006/relationships/image" Target="../media/image522.png"/><Relationship Id="rId4" Type="http://schemas.openxmlformats.org/officeDocument/2006/relationships/hyperlink" Target="http://www.goodreads.ca/wordpress/wp-content/uploads/2008/10/kwave.png" TargetMode="Externa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73.xml"/><Relationship Id="rId1" Type="http://schemas.openxmlformats.org/officeDocument/2006/relationships/themeOverride" Target="../theme/themeOverride149.xml"/><Relationship Id="rId5" Type="http://schemas.openxmlformats.org/officeDocument/2006/relationships/image" Target="../media/image524.png"/><Relationship Id="rId4" Type="http://schemas.openxmlformats.org/officeDocument/2006/relationships/image" Target="../media/image523.jpeg"/></Relationships>
</file>

<file path=ppt/slides/_rels/slide183.xml.rels><?xml version="1.0" encoding="UTF-8" standalone="yes"?>
<Relationships xmlns="http://schemas.openxmlformats.org/package/2006/relationships"><Relationship Id="rId3" Type="http://schemas.openxmlformats.org/officeDocument/2006/relationships/image" Target="../media/image525.jpeg"/><Relationship Id="rId2" Type="http://schemas.openxmlformats.org/officeDocument/2006/relationships/notesSlide" Target="../notesSlides/notesSlide179.xml"/><Relationship Id="rId1" Type="http://schemas.openxmlformats.org/officeDocument/2006/relationships/slideLayout" Target="../slideLayouts/slideLayout113.xml"/><Relationship Id="rId6" Type="http://schemas.openxmlformats.org/officeDocument/2006/relationships/image" Target="../media/image527.jpeg"/><Relationship Id="rId5" Type="http://schemas.openxmlformats.org/officeDocument/2006/relationships/image" Target="../media/image526.jpeg"/><Relationship Id="rId4" Type="http://schemas.openxmlformats.org/officeDocument/2006/relationships/image" Target="../media/image502.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themeOverride" Target="../theme/themeOverride150.xml"/><Relationship Id="rId4" Type="http://schemas.openxmlformats.org/officeDocument/2006/relationships/image" Target="../media/image528.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7.xml"/><Relationship Id="rId1" Type="http://schemas.openxmlformats.org/officeDocument/2006/relationships/themeOverride" Target="../theme/themeOverride151.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73.xml"/><Relationship Id="rId1" Type="http://schemas.openxmlformats.org/officeDocument/2006/relationships/themeOverride" Target="../theme/themeOverride152.xml"/><Relationship Id="rId5" Type="http://schemas.openxmlformats.org/officeDocument/2006/relationships/image" Target="../media/image530.jpeg"/><Relationship Id="rId4" Type="http://schemas.openxmlformats.org/officeDocument/2006/relationships/image" Target="../media/image529.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173.xml"/><Relationship Id="rId1" Type="http://schemas.openxmlformats.org/officeDocument/2006/relationships/themeOverride" Target="../theme/themeOverride153.xml"/><Relationship Id="rId4" Type="http://schemas.openxmlformats.org/officeDocument/2006/relationships/image" Target="../media/image531.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64.xml"/><Relationship Id="rId1" Type="http://schemas.openxmlformats.org/officeDocument/2006/relationships/themeOverride" Target="../theme/themeOverride154.xml"/><Relationship Id="rId4" Type="http://schemas.openxmlformats.org/officeDocument/2006/relationships/image" Target="../media/image532.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173.xml"/><Relationship Id="rId1" Type="http://schemas.openxmlformats.org/officeDocument/2006/relationships/themeOverride" Target="../theme/themeOverride155.xml"/><Relationship Id="rId4" Type="http://schemas.openxmlformats.org/officeDocument/2006/relationships/image" Target="../media/image5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3.xml"/><Relationship Id="rId1" Type="http://schemas.openxmlformats.org/officeDocument/2006/relationships/themeOverride" Target="../theme/themeOverride17.xml"/><Relationship Id="rId4" Type="http://schemas.openxmlformats.org/officeDocument/2006/relationships/image" Target="../media/image22.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6.xml"/><Relationship Id="rId1" Type="http://schemas.openxmlformats.org/officeDocument/2006/relationships/themeOverride" Target="../theme/themeOverride156.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7.xml"/><Relationship Id="rId1" Type="http://schemas.openxmlformats.org/officeDocument/2006/relationships/themeOverride" Target="../theme/themeOverride157.xml"/><Relationship Id="rId5" Type="http://schemas.openxmlformats.org/officeDocument/2006/relationships/image" Target="../media/image535.jpeg"/><Relationship Id="rId4" Type="http://schemas.openxmlformats.org/officeDocument/2006/relationships/image" Target="../media/image534.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themeOverride" Target="../theme/themeOverride15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81.xml"/><Relationship Id="rId1" Type="http://schemas.openxmlformats.org/officeDocument/2006/relationships/themeOverride" Target="../theme/themeOverride159.xml"/><Relationship Id="rId6" Type="http://schemas.openxmlformats.org/officeDocument/2006/relationships/image" Target="../media/image538.png"/><Relationship Id="rId5" Type="http://schemas.openxmlformats.org/officeDocument/2006/relationships/image" Target="../media/image537.png"/><Relationship Id="rId4" Type="http://schemas.openxmlformats.org/officeDocument/2006/relationships/image" Target="../media/image536.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173.xml"/><Relationship Id="rId1" Type="http://schemas.openxmlformats.org/officeDocument/2006/relationships/themeOverride" Target="../theme/themeOverride160.xml"/><Relationship Id="rId6" Type="http://schemas.openxmlformats.org/officeDocument/2006/relationships/image" Target="../media/image541.jpeg"/><Relationship Id="rId5" Type="http://schemas.openxmlformats.org/officeDocument/2006/relationships/image" Target="../media/image540.jpeg"/><Relationship Id="rId4" Type="http://schemas.openxmlformats.org/officeDocument/2006/relationships/image" Target="../media/image539.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173.xml"/><Relationship Id="rId1" Type="http://schemas.openxmlformats.org/officeDocument/2006/relationships/themeOverride" Target="../theme/themeOverride161.xml"/><Relationship Id="rId5" Type="http://schemas.openxmlformats.org/officeDocument/2006/relationships/image" Target="../media/image543.png"/><Relationship Id="rId4" Type="http://schemas.openxmlformats.org/officeDocument/2006/relationships/image" Target="../media/image542.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173.xml"/><Relationship Id="rId1" Type="http://schemas.openxmlformats.org/officeDocument/2006/relationships/themeOverride" Target="../theme/themeOverride162.xml"/><Relationship Id="rId6" Type="http://schemas.openxmlformats.org/officeDocument/2006/relationships/image" Target="../media/image546.jpeg"/><Relationship Id="rId5" Type="http://schemas.openxmlformats.org/officeDocument/2006/relationships/image" Target="../media/image545.jpeg"/><Relationship Id="rId4" Type="http://schemas.openxmlformats.org/officeDocument/2006/relationships/image" Target="../media/image544.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73.xml"/><Relationship Id="rId1" Type="http://schemas.openxmlformats.org/officeDocument/2006/relationships/themeOverride" Target="../theme/themeOverride163.xml"/><Relationship Id="rId4" Type="http://schemas.openxmlformats.org/officeDocument/2006/relationships/image" Target="../media/image547.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73.xml"/><Relationship Id="rId1" Type="http://schemas.openxmlformats.org/officeDocument/2006/relationships/themeOverride" Target="../theme/themeOverride164.xml"/><Relationship Id="rId4" Type="http://schemas.openxmlformats.org/officeDocument/2006/relationships/image" Target="../media/image548.jpeg"/></Relationships>
</file>

<file path=ppt/slides/_rels/slide199.xml.rels><?xml version="1.0" encoding="UTF-8" standalone="yes"?>
<Relationships xmlns="http://schemas.openxmlformats.org/package/2006/relationships"><Relationship Id="rId8" Type="http://schemas.openxmlformats.org/officeDocument/2006/relationships/image" Target="../media/image553.jpeg"/><Relationship Id="rId3" Type="http://schemas.openxmlformats.org/officeDocument/2006/relationships/notesSlide" Target="../notesSlides/notesSlide195.xml"/><Relationship Id="rId7" Type="http://schemas.openxmlformats.org/officeDocument/2006/relationships/image" Target="../media/image552.jpeg"/><Relationship Id="rId2" Type="http://schemas.openxmlformats.org/officeDocument/2006/relationships/slideLayout" Target="../slideLayouts/slideLayout173.xml"/><Relationship Id="rId1" Type="http://schemas.openxmlformats.org/officeDocument/2006/relationships/themeOverride" Target="../theme/themeOverride165.xml"/><Relationship Id="rId6" Type="http://schemas.openxmlformats.org/officeDocument/2006/relationships/image" Target="../media/image551.jpeg"/><Relationship Id="rId5" Type="http://schemas.openxmlformats.org/officeDocument/2006/relationships/image" Target="../media/image550.jpeg"/><Relationship Id="rId10" Type="http://schemas.openxmlformats.org/officeDocument/2006/relationships/image" Target="../media/image555.jpeg"/><Relationship Id="rId4" Type="http://schemas.openxmlformats.org/officeDocument/2006/relationships/image" Target="../media/image549.jpeg"/><Relationship Id="rId9" Type="http://schemas.openxmlformats.org/officeDocument/2006/relationships/image" Target="../media/image55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173.xml"/><Relationship Id="rId1" Type="http://schemas.openxmlformats.org/officeDocument/2006/relationships/themeOverride" Target="../theme/themeOverride166.xml"/><Relationship Id="rId4" Type="http://schemas.openxmlformats.org/officeDocument/2006/relationships/image" Target="../media/image556.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173.xml"/><Relationship Id="rId1" Type="http://schemas.openxmlformats.org/officeDocument/2006/relationships/themeOverride" Target="../theme/themeOverride167.xml"/><Relationship Id="rId4" Type="http://schemas.openxmlformats.org/officeDocument/2006/relationships/image" Target="../media/image557.jpeg"/></Relationships>
</file>

<file path=ppt/slides/_rels/slide202.xml.rels><?xml version="1.0" encoding="UTF-8" standalone="yes"?>
<Relationships xmlns="http://schemas.openxmlformats.org/package/2006/relationships"><Relationship Id="rId3" Type="http://schemas.openxmlformats.org/officeDocument/2006/relationships/image" Target="../media/image558.jpeg"/><Relationship Id="rId2" Type="http://schemas.openxmlformats.org/officeDocument/2006/relationships/notesSlide" Target="../notesSlides/notesSlide198.xml"/><Relationship Id="rId1" Type="http://schemas.openxmlformats.org/officeDocument/2006/relationships/slideLayout" Target="../slideLayouts/slideLayout45.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08.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173.xml"/><Relationship Id="rId1" Type="http://schemas.openxmlformats.org/officeDocument/2006/relationships/themeOverride" Target="../theme/themeOverride168.xml"/><Relationship Id="rId4" Type="http://schemas.openxmlformats.org/officeDocument/2006/relationships/image" Target="../media/image559.jpeg"/></Relationships>
</file>

<file path=ppt/slides/_rels/slide205.xml.rels><?xml version="1.0" encoding="UTF-8" standalone="yes"?>
<Relationships xmlns="http://schemas.openxmlformats.org/package/2006/relationships"><Relationship Id="rId3" Type="http://schemas.openxmlformats.org/officeDocument/2006/relationships/image" Target="../media/image560.jpeg"/><Relationship Id="rId2" Type="http://schemas.openxmlformats.org/officeDocument/2006/relationships/notesSlide" Target="../notesSlides/notesSlide201.xml"/><Relationship Id="rId1" Type="http://schemas.openxmlformats.org/officeDocument/2006/relationships/slideLayout" Target="../slideLayouts/slideLayout113.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7.xml"/><Relationship Id="rId1" Type="http://schemas.openxmlformats.org/officeDocument/2006/relationships/themeOverride" Target="../theme/themeOverride169.xml"/><Relationship Id="rId4" Type="http://schemas.openxmlformats.org/officeDocument/2006/relationships/image" Target="../media/image561.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3.xml"/><Relationship Id="rId7" Type="http://schemas.openxmlformats.org/officeDocument/2006/relationships/image" Target="../media/image565.jpeg"/><Relationship Id="rId2" Type="http://schemas.openxmlformats.org/officeDocument/2006/relationships/slideLayout" Target="../slideLayouts/slideLayout167.xml"/><Relationship Id="rId1" Type="http://schemas.openxmlformats.org/officeDocument/2006/relationships/themeOverride" Target="../theme/themeOverride170.xml"/><Relationship Id="rId6" Type="http://schemas.openxmlformats.org/officeDocument/2006/relationships/image" Target="../media/image564.jpeg"/><Relationship Id="rId5" Type="http://schemas.openxmlformats.org/officeDocument/2006/relationships/image" Target="../media/image563.jpeg"/><Relationship Id="rId4" Type="http://schemas.openxmlformats.org/officeDocument/2006/relationships/image" Target="../media/image562.jpe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72.xml"/><Relationship Id="rId1" Type="http://schemas.openxmlformats.org/officeDocument/2006/relationships/themeOverride" Target="../theme/themeOverride171.xml"/><Relationship Id="rId6" Type="http://schemas.openxmlformats.org/officeDocument/2006/relationships/image" Target="../media/image568.jpeg"/><Relationship Id="rId5" Type="http://schemas.openxmlformats.org/officeDocument/2006/relationships/image" Target="../media/image567.jpeg"/><Relationship Id="rId4" Type="http://schemas.openxmlformats.org/officeDocument/2006/relationships/image" Target="../media/image566.jpe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73.xml"/><Relationship Id="rId1" Type="http://schemas.openxmlformats.org/officeDocument/2006/relationships/themeOverride" Target="../theme/themeOverride172.xml"/><Relationship Id="rId6" Type="http://schemas.openxmlformats.org/officeDocument/2006/relationships/image" Target="../media/image571.png"/><Relationship Id="rId5" Type="http://schemas.openxmlformats.org/officeDocument/2006/relationships/image" Target="../media/image570.jpeg"/><Relationship Id="rId4" Type="http://schemas.openxmlformats.org/officeDocument/2006/relationships/image" Target="../media/image56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78.xml"/><Relationship Id="rId1" Type="http://schemas.openxmlformats.org/officeDocument/2006/relationships/themeOverride" Target="../theme/themeOverride173.xml"/><Relationship Id="rId6" Type="http://schemas.openxmlformats.org/officeDocument/2006/relationships/image" Target="../media/image574.jpeg"/><Relationship Id="rId5" Type="http://schemas.openxmlformats.org/officeDocument/2006/relationships/image" Target="../media/image573.jpeg"/><Relationship Id="rId4" Type="http://schemas.openxmlformats.org/officeDocument/2006/relationships/image" Target="../media/image572.jpeg"/></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178.xml"/><Relationship Id="rId1" Type="http://schemas.openxmlformats.org/officeDocument/2006/relationships/themeOverride" Target="../theme/themeOverride17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7.xml"/><Relationship Id="rId1" Type="http://schemas.openxmlformats.org/officeDocument/2006/relationships/themeOverride" Target="../theme/themeOverride175.xml"/><Relationship Id="rId6" Type="http://schemas.openxmlformats.org/officeDocument/2006/relationships/image" Target="../media/image576.png"/><Relationship Id="rId5" Type="http://schemas.openxmlformats.org/officeDocument/2006/relationships/image" Target="../media/image575.png"/><Relationship Id="rId4" Type="http://schemas.openxmlformats.org/officeDocument/2006/relationships/image" Target="../media/image7.jpe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7.xml"/><Relationship Id="rId1" Type="http://schemas.openxmlformats.org/officeDocument/2006/relationships/themeOverride" Target="../theme/themeOverride176.xml"/><Relationship Id="rId4" Type="http://schemas.openxmlformats.org/officeDocument/2006/relationships/image" Target="../media/image577.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7.xml"/><Relationship Id="rId1" Type="http://schemas.openxmlformats.org/officeDocument/2006/relationships/themeOverride" Target="../theme/themeOverride177.xml"/><Relationship Id="rId4" Type="http://schemas.openxmlformats.org/officeDocument/2006/relationships/image" Target="../media/image577.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08.xml"/></Relationships>
</file>

<file path=ppt/slides/_rels/slide216.xml.rels><?xml version="1.0" encoding="UTF-8" standalone="yes"?>
<Relationships xmlns="http://schemas.openxmlformats.org/package/2006/relationships"><Relationship Id="rId2" Type="http://schemas.openxmlformats.org/officeDocument/2006/relationships/slideLayout" Target="../slideLayouts/slideLayout178.xml"/><Relationship Id="rId1" Type="http://schemas.openxmlformats.org/officeDocument/2006/relationships/themeOverride" Target="../theme/themeOverride178.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6.xml"/><Relationship Id="rId1" Type="http://schemas.openxmlformats.org/officeDocument/2006/relationships/themeOverride" Target="../theme/themeOverride179.xml"/><Relationship Id="rId6" Type="http://schemas.openxmlformats.org/officeDocument/2006/relationships/image" Target="../media/image579.jpeg"/><Relationship Id="rId5" Type="http://schemas.openxmlformats.org/officeDocument/2006/relationships/hyperlink" Target="http://images.google.ch/imgres?imgurl=http://www.utc.edu/Research/ProbascoChair/pictures_clip/Milton%20Friedman%20Greyscale.jpg&amp;imgrefurl=http://www.utc.edu/Research/ProbascoChair/prev_intconf.php&amp;usg=__Yhh8jtUxtJlWyyI3MYmXMMArts4=&amp;h=1165&amp;w=802&amp;sz=91&amp;hl=fr&amp;start=3&amp;tbnid=5PoEimCpW23atM:&amp;tbnh=150&amp;tbnw=103&amp;prev=/images?q=Milton+friedman&amp;gbv=2&amp;hl=fr" TargetMode="External"/><Relationship Id="rId4" Type="http://schemas.openxmlformats.org/officeDocument/2006/relationships/image" Target="../media/image578.jpe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0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173.xml"/><Relationship Id="rId1" Type="http://schemas.openxmlformats.org/officeDocument/2006/relationships/themeOverride" Target="../theme/themeOverride180.xml"/><Relationship Id="rId4" Type="http://schemas.openxmlformats.org/officeDocument/2006/relationships/image" Target="../media/image580.jpeg"/></Relationships>
</file>

<file path=ppt/slides/_rels/slide221.xml.rels><?xml version="1.0" encoding="UTF-8" standalone="yes"?>
<Relationships xmlns="http://schemas.openxmlformats.org/package/2006/relationships"><Relationship Id="rId8" Type="http://schemas.openxmlformats.org/officeDocument/2006/relationships/image" Target="../media/image585.png"/><Relationship Id="rId3" Type="http://schemas.openxmlformats.org/officeDocument/2006/relationships/notesSlide" Target="../notesSlides/notesSlide215.xml"/><Relationship Id="rId7" Type="http://schemas.openxmlformats.org/officeDocument/2006/relationships/image" Target="../media/image584.jpeg"/><Relationship Id="rId2" Type="http://schemas.openxmlformats.org/officeDocument/2006/relationships/slideLayout" Target="../slideLayouts/slideLayout173.xml"/><Relationship Id="rId1" Type="http://schemas.openxmlformats.org/officeDocument/2006/relationships/themeOverride" Target="../theme/themeOverride181.xml"/><Relationship Id="rId6" Type="http://schemas.openxmlformats.org/officeDocument/2006/relationships/image" Target="../media/image583.jpeg"/><Relationship Id="rId5" Type="http://schemas.openxmlformats.org/officeDocument/2006/relationships/image" Target="../media/image582.jpeg"/><Relationship Id="rId4" Type="http://schemas.openxmlformats.org/officeDocument/2006/relationships/image" Target="../media/image581.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173.xml"/><Relationship Id="rId1" Type="http://schemas.openxmlformats.org/officeDocument/2006/relationships/themeOverride" Target="../theme/themeOverride182.xml"/></Relationships>
</file>

<file path=ppt/slides/_rels/slide223.xml.rels><?xml version="1.0" encoding="UTF-8" standalone="yes"?>
<Relationships xmlns="http://schemas.openxmlformats.org/package/2006/relationships"><Relationship Id="rId8" Type="http://schemas.openxmlformats.org/officeDocument/2006/relationships/image" Target="../media/image590.jpeg"/><Relationship Id="rId3" Type="http://schemas.openxmlformats.org/officeDocument/2006/relationships/notesSlide" Target="../notesSlides/notesSlide217.xml"/><Relationship Id="rId7" Type="http://schemas.openxmlformats.org/officeDocument/2006/relationships/image" Target="../media/image589.jpeg"/><Relationship Id="rId2" Type="http://schemas.openxmlformats.org/officeDocument/2006/relationships/slideLayout" Target="../slideLayouts/slideLayout173.xml"/><Relationship Id="rId1" Type="http://schemas.openxmlformats.org/officeDocument/2006/relationships/themeOverride" Target="../theme/themeOverride183.xml"/><Relationship Id="rId6" Type="http://schemas.openxmlformats.org/officeDocument/2006/relationships/image" Target="../media/image588.jpeg"/><Relationship Id="rId5" Type="http://schemas.openxmlformats.org/officeDocument/2006/relationships/image" Target="../media/image587.jpeg"/><Relationship Id="rId4" Type="http://schemas.openxmlformats.org/officeDocument/2006/relationships/image" Target="../media/image586.jpeg"/><Relationship Id="rId9" Type="http://schemas.openxmlformats.org/officeDocument/2006/relationships/image" Target="../media/image591.jpeg"/></Relationships>
</file>

<file path=ppt/slides/_rels/slide224.xml.rels><?xml version="1.0" encoding="UTF-8" standalone="yes"?>
<Relationships xmlns="http://schemas.openxmlformats.org/package/2006/relationships"><Relationship Id="rId8" Type="http://schemas.openxmlformats.org/officeDocument/2006/relationships/image" Target="../media/image596.jpeg"/><Relationship Id="rId3" Type="http://schemas.openxmlformats.org/officeDocument/2006/relationships/notesSlide" Target="../notesSlides/notesSlide218.xml"/><Relationship Id="rId7" Type="http://schemas.openxmlformats.org/officeDocument/2006/relationships/image" Target="../media/image595.jpeg"/><Relationship Id="rId2" Type="http://schemas.openxmlformats.org/officeDocument/2006/relationships/slideLayout" Target="../slideLayouts/slideLayout173.xml"/><Relationship Id="rId1" Type="http://schemas.openxmlformats.org/officeDocument/2006/relationships/themeOverride" Target="../theme/themeOverride184.xml"/><Relationship Id="rId6" Type="http://schemas.openxmlformats.org/officeDocument/2006/relationships/image" Target="../media/image594.jpeg"/><Relationship Id="rId5" Type="http://schemas.openxmlformats.org/officeDocument/2006/relationships/image" Target="../media/image593.jpeg"/><Relationship Id="rId10" Type="http://schemas.openxmlformats.org/officeDocument/2006/relationships/image" Target="../media/image598.jpeg"/><Relationship Id="rId4" Type="http://schemas.openxmlformats.org/officeDocument/2006/relationships/image" Target="../media/image592.jpeg"/><Relationship Id="rId9" Type="http://schemas.openxmlformats.org/officeDocument/2006/relationships/image" Target="../media/image597.jpe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1.xml"/><Relationship Id="rId1" Type="http://schemas.openxmlformats.org/officeDocument/2006/relationships/themeOverride" Target="../theme/themeOverride185.xml"/><Relationship Id="rId4" Type="http://schemas.openxmlformats.org/officeDocument/2006/relationships/image" Target="../media/image599.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173.xml"/><Relationship Id="rId1" Type="http://schemas.openxmlformats.org/officeDocument/2006/relationships/themeOverride" Target="../theme/themeOverride186.xml"/><Relationship Id="rId6" Type="http://schemas.openxmlformats.org/officeDocument/2006/relationships/image" Target="../media/image602.png"/><Relationship Id="rId5" Type="http://schemas.openxmlformats.org/officeDocument/2006/relationships/image" Target="../media/image601.jpeg"/><Relationship Id="rId4" Type="http://schemas.openxmlformats.org/officeDocument/2006/relationships/image" Target="../media/image600.png"/></Relationships>
</file>

<file path=ppt/slides/_rels/slide227.xml.rels><?xml version="1.0" encoding="UTF-8" standalone="yes"?>
<Relationships xmlns="http://schemas.openxmlformats.org/package/2006/relationships"><Relationship Id="rId8" Type="http://schemas.openxmlformats.org/officeDocument/2006/relationships/image" Target="../media/image607.jpeg"/><Relationship Id="rId3" Type="http://schemas.openxmlformats.org/officeDocument/2006/relationships/notesSlide" Target="../notesSlides/notesSlide221.xml"/><Relationship Id="rId7" Type="http://schemas.openxmlformats.org/officeDocument/2006/relationships/image" Target="../media/image606.jpeg"/><Relationship Id="rId2" Type="http://schemas.openxmlformats.org/officeDocument/2006/relationships/slideLayout" Target="../slideLayouts/slideLayout173.xml"/><Relationship Id="rId1" Type="http://schemas.openxmlformats.org/officeDocument/2006/relationships/themeOverride" Target="../theme/themeOverride187.xml"/><Relationship Id="rId6" Type="http://schemas.openxmlformats.org/officeDocument/2006/relationships/image" Target="../media/image605.emf"/><Relationship Id="rId5" Type="http://schemas.openxmlformats.org/officeDocument/2006/relationships/image" Target="../media/image604.jpeg"/><Relationship Id="rId4" Type="http://schemas.openxmlformats.org/officeDocument/2006/relationships/image" Target="../media/image603.jpeg"/><Relationship Id="rId9" Type="http://schemas.openxmlformats.org/officeDocument/2006/relationships/image" Target="../media/image608.png"/></Relationships>
</file>

<file path=ppt/slides/_rels/slide228.xml.rels><?xml version="1.0" encoding="UTF-8" standalone="yes"?>
<Relationships xmlns="http://schemas.openxmlformats.org/package/2006/relationships"><Relationship Id="rId8" Type="http://schemas.openxmlformats.org/officeDocument/2006/relationships/image" Target="../media/image613.png"/><Relationship Id="rId3" Type="http://schemas.openxmlformats.org/officeDocument/2006/relationships/notesSlide" Target="../notesSlides/notesSlide222.xml"/><Relationship Id="rId7" Type="http://schemas.openxmlformats.org/officeDocument/2006/relationships/image" Target="../media/image612.jpeg"/><Relationship Id="rId2" Type="http://schemas.openxmlformats.org/officeDocument/2006/relationships/slideLayout" Target="../slideLayouts/slideLayout173.xml"/><Relationship Id="rId1" Type="http://schemas.openxmlformats.org/officeDocument/2006/relationships/themeOverride" Target="../theme/themeOverride188.xml"/><Relationship Id="rId6" Type="http://schemas.openxmlformats.org/officeDocument/2006/relationships/image" Target="../media/image611.png"/><Relationship Id="rId5" Type="http://schemas.openxmlformats.org/officeDocument/2006/relationships/image" Target="../media/image610.png"/><Relationship Id="rId4" Type="http://schemas.openxmlformats.org/officeDocument/2006/relationships/image" Target="../media/image609.png"/><Relationship Id="rId9" Type="http://schemas.openxmlformats.org/officeDocument/2006/relationships/image" Target="../media/image614.pn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68.xml"/><Relationship Id="rId1" Type="http://schemas.openxmlformats.org/officeDocument/2006/relationships/themeOverride" Target="../theme/themeOverride189.xml"/><Relationship Id="rId4" Type="http://schemas.openxmlformats.org/officeDocument/2006/relationships/image" Target="../media/image615.jpe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2.xml"/><Relationship Id="rId16" Type="http://schemas.openxmlformats.org/officeDocument/2006/relationships/image" Target="../media/image41.png"/><Relationship Id="rId1" Type="http://schemas.openxmlformats.org/officeDocument/2006/relationships/slideLayout" Target="../slideLayouts/slideLayout10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173.xml"/><Relationship Id="rId1" Type="http://schemas.openxmlformats.org/officeDocument/2006/relationships/themeOverride" Target="../theme/themeOverride190.xml"/><Relationship Id="rId5" Type="http://schemas.openxmlformats.org/officeDocument/2006/relationships/image" Target="../media/image617.jpeg"/><Relationship Id="rId4" Type="http://schemas.openxmlformats.org/officeDocument/2006/relationships/image" Target="../media/image616.jpe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173.xml"/><Relationship Id="rId1" Type="http://schemas.openxmlformats.org/officeDocument/2006/relationships/themeOverride" Target="../theme/themeOverride191.xml"/><Relationship Id="rId4" Type="http://schemas.openxmlformats.org/officeDocument/2006/relationships/image" Target="../media/image618.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26.xml"/><Relationship Id="rId7" Type="http://schemas.openxmlformats.org/officeDocument/2006/relationships/image" Target="../media/image622.png"/><Relationship Id="rId2" Type="http://schemas.openxmlformats.org/officeDocument/2006/relationships/slideLayout" Target="../slideLayouts/slideLayout173.xml"/><Relationship Id="rId1" Type="http://schemas.openxmlformats.org/officeDocument/2006/relationships/themeOverride" Target="../theme/themeOverride192.xml"/><Relationship Id="rId6" Type="http://schemas.openxmlformats.org/officeDocument/2006/relationships/image" Target="../media/image621.png"/><Relationship Id="rId5" Type="http://schemas.openxmlformats.org/officeDocument/2006/relationships/image" Target="../media/image620.jpeg"/><Relationship Id="rId4" Type="http://schemas.openxmlformats.org/officeDocument/2006/relationships/image" Target="../media/image619.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27.xml"/><Relationship Id="rId7" Type="http://schemas.openxmlformats.org/officeDocument/2006/relationships/image" Target="../media/image626.jpeg"/><Relationship Id="rId2" Type="http://schemas.openxmlformats.org/officeDocument/2006/relationships/slideLayout" Target="../slideLayouts/slideLayout173.xml"/><Relationship Id="rId1" Type="http://schemas.openxmlformats.org/officeDocument/2006/relationships/themeOverride" Target="../theme/themeOverride193.xml"/><Relationship Id="rId6" Type="http://schemas.openxmlformats.org/officeDocument/2006/relationships/image" Target="../media/image625.jpeg"/><Relationship Id="rId5" Type="http://schemas.openxmlformats.org/officeDocument/2006/relationships/image" Target="../media/image624.png"/><Relationship Id="rId4" Type="http://schemas.openxmlformats.org/officeDocument/2006/relationships/image" Target="../media/image623.png"/></Relationships>
</file>

<file path=ppt/slides/_rels/slide234.xml.rels><?xml version="1.0" encoding="UTF-8" standalone="yes"?>
<Relationships xmlns="http://schemas.openxmlformats.org/package/2006/relationships"><Relationship Id="rId8" Type="http://schemas.openxmlformats.org/officeDocument/2006/relationships/image" Target="../media/image631.jpeg"/><Relationship Id="rId13" Type="http://schemas.openxmlformats.org/officeDocument/2006/relationships/image" Target="../media/image636.png"/><Relationship Id="rId3" Type="http://schemas.openxmlformats.org/officeDocument/2006/relationships/notesSlide" Target="../notesSlides/notesSlide228.xml"/><Relationship Id="rId7" Type="http://schemas.openxmlformats.org/officeDocument/2006/relationships/image" Target="../media/image630.png"/><Relationship Id="rId12" Type="http://schemas.openxmlformats.org/officeDocument/2006/relationships/image" Target="../media/image635.jpeg"/><Relationship Id="rId2" Type="http://schemas.openxmlformats.org/officeDocument/2006/relationships/slideLayout" Target="../slideLayouts/slideLayout7.xml"/><Relationship Id="rId1" Type="http://schemas.openxmlformats.org/officeDocument/2006/relationships/themeOverride" Target="../theme/themeOverride194.xml"/><Relationship Id="rId6" Type="http://schemas.openxmlformats.org/officeDocument/2006/relationships/image" Target="../media/image629.jpeg"/><Relationship Id="rId11" Type="http://schemas.openxmlformats.org/officeDocument/2006/relationships/image" Target="../media/image634.png"/><Relationship Id="rId5" Type="http://schemas.openxmlformats.org/officeDocument/2006/relationships/image" Target="../media/image628.jpeg"/><Relationship Id="rId10" Type="http://schemas.openxmlformats.org/officeDocument/2006/relationships/image" Target="../media/image633.jpeg"/><Relationship Id="rId4" Type="http://schemas.openxmlformats.org/officeDocument/2006/relationships/image" Target="../media/image627.jpeg"/><Relationship Id="rId9" Type="http://schemas.openxmlformats.org/officeDocument/2006/relationships/image" Target="../media/image632.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173.xml"/><Relationship Id="rId1" Type="http://schemas.openxmlformats.org/officeDocument/2006/relationships/themeOverride" Target="../theme/themeOverride195.xml"/><Relationship Id="rId4" Type="http://schemas.openxmlformats.org/officeDocument/2006/relationships/image" Target="../media/image637.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173.xml"/><Relationship Id="rId1" Type="http://schemas.openxmlformats.org/officeDocument/2006/relationships/themeOverride" Target="../theme/themeOverride196.xml"/><Relationship Id="rId4" Type="http://schemas.openxmlformats.org/officeDocument/2006/relationships/image" Target="../media/image638.jpeg"/></Relationships>
</file>

<file path=ppt/slides/_rels/slide237.xml.rels><?xml version="1.0" encoding="UTF-8" standalone="yes"?>
<Relationships xmlns="http://schemas.openxmlformats.org/package/2006/relationships"><Relationship Id="rId3" Type="http://schemas.openxmlformats.org/officeDocument/2006/relationships/image" Target="../media/image639.png"/><Relationship Id="rId2" Type="http://schemas.openxmlformats.org/officeDocument/2006/relationships/notesSlide" Target="../notesSlides/notesSlide231.xml"/><Relationship Id="rId1" Type="http://schemas.openxmlformats.org/officeDocument/2006/relationships/slideLayout" Target="../slideLayouts/slideLayout173.xml"/></Relationships>
</file>

<file path=ppt/slides/_rels/slide238.xml.rels><?xml version="1.0" encoding="UTF-8" standalone="yes"?>
<Relationships xmlns="http://schemas.openxmlformats.org/package/2006/relationships"><Relationship Id="rId3" Type="http://schemas.openxmlformats.org/officeDocument/2006/relationships/image" Target="../media/image640.jpeg"/><Relationship Id="rId2" Type="http://schemas.openxmlformats.org/officeDocument/2006/relationships/notesSlide" Target="../notesSlides/notesSlide232.xml"/><Relationship Id="rId1" Type="http://schemas.openxmlformats.org/officeDocument/2006/relationships/slideLayout" Target="../slideLayouts/slideLayout170.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8" Type="http://schemas.openxmlformats.org/officeDocument/2006/relationships/image" Target="../media/image645.png"/><Relationship Id="rId3" Type="http://schemas.openxmlformats.org/officeDocument/2006/relationships/notesSlide" Target="../notesSlides/notesSlide234.xml"/><Relationship Id="rId7" Type="http://schemas.openxmlformats.org/officeDocument/2006/relationships/image" Target="../media/image644.jpeg"/><Relationship Id="rId2" Type="http://schemas.openxmlformats.org/officeDocument/2006/relationships/slideLayout" Target="../slideLayouts/slideLayout173.xml"/><Relationship Id="rId1" Type="http://schemas.openxmlformats.org/officeDocument/2006/relationships/themeOverride" Target="../theme/themeOverride197.xml"/><Relationship Id="rId6" Type="http://schemas.openxmlformats.org/officeDocument/2006/relationships/image" Target="../media/image643.jpeg"/><Relationship Id="rId11" Type="http://schemas.openxmlformats.org/officeDocument/2006/relationships/image" Target="../media/image648.jpeg"/><Relationship Id="rId5" Type="http://schemas.openxmlformats.org/officeDocument/2006/relationships/image" Target="../media/image642.jpeg"/><Relationship Id="rId10" Type="http://schemas.openxmlformats.org/officeDocument/2006/relationships/image" Target="../media/image647.jpeg"/><Relationship Id="rId4" Type="http://schemas.openxmlformats.org/officeDocument/2006/relationships/image" Target="../media/image641.jpeg"/><Relationship Id="rId9" Type="http://schemas.openxmlformats.org/officeDocument/2006/relationships/image" Target="../media/image646.jpeg"/></Relationships>
</file>

<file path=ppt/slides/_rels/slide241.xml.rels><?xml version="1.0" encoding="UTF-8" standalone="yes"?>
<Relationships xmlns="http://schemas.openxmlformats.org/package/2006/relationships"><Relationship Id="rId8" Type="http://schemas.openxmlformats.org/officeDocument/2006/relationships/image" Target="../media/image653.jpeg"/><Relationship Id="rId3" Type="http://schemas.openxmlformats.org/officeDocument/2006/relationships/notesSlide" Target="../notesSlides/notesSlide235.xml"/><Relationship Id="rId7" Type="http://schemas.openxmlformats.org/officeDocument/2006/relationships/image" Target="../media/image652.png"/><Relationship Id="rId2" Type="http://schemas.openxmlformats.org/officeDocument/2006/relationships/slideLayout" Target="../slideLayouts/slideLayout173.xml"/><Relationship Id="rId1" Type="http://schemas.openxmlformats.org/officeDocument/2006/relationships/themeOverride" Target="../theme/themeOverride198.xml"/><Relationship Id="rId6" Type="http://schemas.openxmlformats.org/officeDocument/2006/relationships/image" Target="../media/image651.jpeg"/><Relationship Id="rId5" Type="http://schemas.openxmlformats.org/officeDocument/2006/relationships/image" Target="../media/image650.jpeg"/><Relationship Id="rId10" Type="http://schemas.openxmlformats.org/officeDocument/2006/relationships/image" Target="../media/image655.png"/><Relationship Id="rId4" Type="http://schemas.openxmlformats.org/officeDocument/2006/relationships/image" Target="../media/image649.jpeg"/><Relationship Id="rId9" Type="http://schemas.openxmlformats.org/officeDocument/2006/relationships/image" Target="../media/image654.jpeg"/></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73.xml"/><Relationship Id="rId1" Type="http://schemas.openxmlformats.org/officeDocument/2006/relationships/themeOverride" Target="../theme/themeOverride199.xml"/><Relationship Id="rId4" Type="http://schemas.openxmlformats.org/officeDocument/2006/relationships/image" Target="../media/image656.jpe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7.xml"/><Relationship Id="rId1" Type="http://schemas.openxmlformats.org/officeDocument/2006/relationships/themeOverride" Target="../theme/themeOverride200.xml"/></Relationships>
</file>

<file path=ppt/slides/_rels/slide244.xml.rels><?xml version="1.0" encoding="UTF-8" standalone="yes"?>
<Relationships xmlns="http://schemas.openxmlformats.org/package/2006/relationships"><Relationship Id="rId3" Type="http://schemas.openxmlformats.org/officeDocument/2006/relationships/image" Target="../media/image657.jpeg"/><Relationship Id="rId2" Type="http://schemas.openxmlformats.org/officeDocument/2006/relationships/notesSlide" Target="../notesSlides/notesSlide238.xm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73.xml"/><Relationship Id="rId1" Type="http://schemas.openxmlformats.org/officeDocument/2006/relationships/themeOverride" Target="../theme/themeOverride201.xml"/><Relationship Id="rId5" Type="http://schemas.openxmlformats.org/officeDocument/2006/relationships/image" Target="../media/image659.jpeg"/><Relationship Id="rId4" Type="http://schemas.openxmlformats.org/officeDocument/2006/relationships/image" Target="../media/image658.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173.xml"/><Relationship Id="rId1" Type="http://schemas.openxmlformats.org/officeDocument/2006/relationships/themeOverride" Target="../theme/themeOverride202.xml"/><Relationship Id="rId6" Type="http://schemas.openxmlformats.org/officeDocument/2006/relationships/image" Target="../media/image662.png"/><Relationship Id="rId5" Type="http://schemas.openxmlformats.org/officeDocument/2006/relationships/image" Target="../media/image661.jpeg"/><Relationship Id="rId4" Type="http://schemas.openxmlformats.org/officeDocument/2006/relationships/image" Target="../media/image660.jpeg"/></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1.xml"/><Relationship Id="rId7" Type="http://schemas.openxmlformats.org/officeDocument/2006/relationships/image" Target="../media/image666.png"/><Relationship Id="rId2" Type="http://schemas.openxmlformats.org/officeDocument/2006/relationships/slideLayout" Target="../slideLayouts/slideLayout173.xml"/><Relationship Id="rId1" Type="http://schemas.openxmlformats.org/officeDocument/2006/relationships/themeOverride" Target="../theme/themeOverride203.xml"/><Relationship Id="rId6" Type="http://schemas.openxmlformats.org/officeDocument/2006/relationships/image" Target="../media/image665.jpeg"/><Relationship Id="rId5" Type="http://schemas.openxmlformats.org/officeDocument/2006/relationships/image" Target="../media/image664.jpeg"/><Relationship Id="rId4" Type="http://schemas.openxmlformats.org/officeDocument/2006/relationships/image" Target="../media/image663.jpeg"/></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170.xml"/><Relationship Id="rId1" Type="http://schemas.openxmlformats.org/officeDocument/2006/relationships/themeOverride" Target="../theme/themeOverride204.xml"/><Relationship Id="rId5" Type="http://schemas.openxmlformats.org/officeDocument/2006/relationships/image" Target="../media/image668.jpeg"/><Relationship Id="rId4" Type="http://schemas.openxmlformats.org/officeDocument/2006/relationships/image" Target="../media/image667.jpeg"/></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7.xml"/><Relationship Id="rId1" Type="http://schemas.openxmlformats.org/officeDocument/2006/relationships/themeOverride" Target="../theme/themeOverride205.xml"/><Relationship Id="rId4" Type="http://schemas.openxmlformats.org/officeDocument/2006/relationships/image" Target="../media/image66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561.jpe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7.xml"/><Relationship Id="rId1" Type="http://schemas.openxmlformats.org/officeDocument/2006/relationships/themeOverride" Target="../theme/themeOverride206.xml"/><Relationship Id="rId4" Type="http://schemas.openxmlformats.org/officeDocument/2006/relationships/image" Target="../media/image577.png"/></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48.xml"/><Relationship Id="rId7" Type="http://schemas.openxmlformats.org/officeDocument/2006/relationships/image" Target="../media/image565.jpeg"/><Relationship Id="rId2" Type="http://schemas.openxmlformats.org/officeDocument/2006/relationships/slideLayout" Target="../slideLayouts/slideLayout167.xml"/><Relationship Id="rId1" Type="http://schemas.openxmlformats.org/officeDocument/2006/relationships/themeOverride" Target="../theme/themeOverride207.xml"/><Relationship Id="rId6" Type="http://schemas.openxmlformats.org/officeDocument/2006/relationships/image" Target="../media/image564.jpeg"/><Relationship Id="rId5" Type="http://schemas.openxmlformats.org/officeDocument/2006/relationships/image" Target="../media/image563.jpeg"/><Relationship Id="rId4" Type="http://schemas.openxmlformats.org/officeDocument/2006/relationships/image" Target="../media/image562.jpeg"/></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73.xml"/><Relationship Id="rId1" Type="http://schemas.openxmlformats.org/officeDocument/2006/relationships/themeOverride" Target="../theme/themeOverride208.xml"/><Relationship Id="rId4" Type="http://schemas.openxmlformats.org/officeDocument/2006/relationships/image" Target="../media/image670.jpeg"/></Relationships>
</file>

<file path=ppt/slides/_rels/slide256.xml.rels><?xml version="1.0" encoding="UTF-8" standalone="yes"?>
<Relationships xmlns="http://schemas.openxmlformats.org/package/2006/relationships"><Relationship Id="rId8" Type="http://schemas.openxmlformats.org/officeDocument/2006/relationships/image" Target="../media/image653.jpeg"/><Relationship Id="rId3" Type="http://schemas.openxmlformats.org/officeDocument/2006/relationships/notesSlide" Target="../notesSlides/notesSlide250.xml"/><Relationship Id="rId7" Type="http://schemas.openxmlformats.org/officeDocument/2006/relationships/image" Target="../media/image652.png"/><Relationship Id="rId2" Type="http://schemas.openxmlformats.org/officeDocument/2006/relationships/slideLayout" Target="../slideLayouts/slideLayout173.xml"/><Relationship Id="rId1" Type="http://schemas.openxmlformats.org/officeDocument/2006/relationships/themeOverride" Target="../theme/themeOverride209.xml"/><Relationship Id="rId6" Type="http://schemas.openxmlformats.org/officeDocument/2006/relationships/image" Target="../media/image651.jpeg"/><Relationship Id="rId5" Type="http://schemas.openxmlformats.org/officeDocument/2006/relationships/image" Target="../media/image650.jpeg"/><Relationship Id="rId10" Type="http://schemas.openxmlformats.org/officeDocument/2006/relationships/image" Target="../media/image655.png"/><Relationship Id="rId4" Type="http://schemas.openxmlformats.org/officeDocument/2006/relationships/image" Target="../media/image649.jpeg"/><Relationship Id="rId9" Type="http://schemas.openxmlformats.org/officeDocument/2006/relationships/image" Target="../media/image654.jpeg"/></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64.xml"/><Relationship Id="rId1" Type="http://schemas.openxmlformats.org/officeDocument/2006/relationships/themeOverride" Target="../theme/themeOverride210.xml"/><Relationship Id="rId4" Type="http://schemas.openxmlformats.org/officeDocument/2006/relationships/image" Target="../media/image671.jpeg"/></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173.xml"/><Relationship Id="rId1" Type="http://schemas.openxmlformats.org/officeDocument/2006/relationships/themeOverride" Target="../theme/themeOverride211.xml"/><Relationship Id="rId4" Type="http://schemas.openxmlformats.org/officeDocument/2006/relationships/image" Target="../media/image672.png"/></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73.xml"/><Relationship Id="rId1" Type="http://schemas.openxmlformats.org/officeDocument/2006/relationships/themeOverride" Target="../theme/themeOverride212.xml"/><Relationship Id="rId4" Type="http://schemas.openxmlformats.org/officeDocument/2006/relationships/image" Target="../media/image67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45.jpe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7.xml"/><Relationship Id="rId1" Type="http://schemas.openxmlformats.org/officeDocument/2006/relationships/themeOverride" Target="../theme/themeOverride213.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73.xml"/><Relationship Id="rId1" Type="http://schemas.openxmlformats.org/officeDocument/2006/relationships/themeOverride" Target="../theme/themeOverride214.xml"/><Relationship Id="rId4" Type="http://schemas.openxmlformats.org/officeDocument/2006/relationships/image" Target="../media/image674.jpeg"/></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08.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173.xml"/><Relationship Id="rId1" Type="http://schemas.openxmlformats.org/officeDocument/2006/relationships/themeOverride" Target="../theme/themeOverride215.xml"/><Relationship Id="rId4" Type="http://schemas.openxmlformats.org/officeDocument/2006/relationships/image" Target="../media/image675.jpeg"/></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173.xml"/><Relationship Id="rId1" Type="http://schemas.openxmlformats.org/officeDocument/2006/relationships/themeOverride" Target="../theme/themeOverride216.xml"/><Relationship Id="rId4" Type="http://schemas.openxmlformats.org/officeDocument/2006/relationships/image" Target="../media/image676.jpeg"/></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7.xml"/><Relationship Id="rId1" Type="http://schemas.openxmlformats.org/officeDocument/2006/relationships/themeOverride" Target="../theme/themeOverride217.xml"/><Relationship Id="rId4" Type="http://schemas.openxmlformats.org/officeDocument/2006/relationships/image" Target="../media/image677.pn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7.xml"/><Relationship Id="rId1" Type="http://schemas.openxmlformats.org/officeDocument/2006/relationships/themeOverride" Target="../theme/themeOverride218.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13.xml"/></Relationships>
</file>

<file path=ppt/slides/_rels/slide269.xml.rels><?xml version="1.0" encoding="UTF-8" standalone="yes"?>
<Relationships xmlns="http://schemas.openxmlformats.org/package/2006/relationships"><Relationship Id="rId3" Type="http://schemas.openxmlformats.org/officeDocument/2006/relationships/image" Target="../media/image678.jpeg"/><Relationship Id="rId2" Type="http://schemas.openxmlformats.org/officeDocument/2006/relationships/notesSlide" Target="../notesSlides/notesSlide263.xml"/><Relationship Id="rId1" Type="http://schemas.openxmlformats.org/officeDocument/2006/relationships/slideLayout" Target="../slideLayouts/slideLayout15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18.jpeg"/></Relationships>
</file>

<file path=ppt/slides/_rels/slide270.xml.rels><?xml version="1.0" encoding="UTF-8" standalone="yes"?>
<Relationships xmlns="http://schemas.openxmlformats.org/package/2006/relationships"><Relationship Id="rId3" Type="http://schemas.openxmlformats.org/officeDocument/2006/relationships/image" Target="../media/image679.png"/><Relationship Id="rId2" Type="http://schemas.openxmlformats.org/officeDocument/2006/relationships/notesSlide" Target="../notesSlides/notesSlide264.xml"/><Relationship Id="rId1" Type="http://schemas.openxmlformats.org/officeDocument/2006/relationships/slideLayout" Target="../slideLayouts/slideLayout157.xml"/></Relationships>
</file>

<file path=ppt/slides/_rels/slide271.xml.rels><?xml version="1.0" encoding="UTF-8" standalone="yes"?>
<Relationships xmlns="http://schemas.openxmlformats.org/package/2006/relationships"><Relationship Id="rId3" Type="http://schemas.openxmlformats.org/officeDocument/2006/relationships/image" Target="../media/image680.jpeg"/><Relationship Id="rId2" Type="http://schemas.openxmlformats.org/officeDocument/2006/relationships/notesSlide" Target="../notesSlides/notesSlide265.xml"/><Relationship Id="rId1" Type="http://schemas.openxmlformats.org/officeDocument/2006/relationships/slideLayout" Target="../slideLayouts/slideLayout146.xml"/><Relationship Id="rId4" Type="http://schemas.openxmlformats.org/officeDocument/2006/relationships/image" Target="../media/image681.jpeg"/></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168.xml"/><Relationship Id="rId1" Type="http://schemas.openxmlformats.org/officeDocument/2006/relationships/themeOverride" Target="../theme/themeOverride219.xml"/><Relationship Id="rId4" Type="http://schemas.openxmlformats.org/officeDocument/2006/relationships/image" Target="../media/image682.jpe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7.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hemeOverride" Target="../theme/themeOverride1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28.xml"/><Relationship Id="rId7"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hemeOverride" Target="../theme/themeOverride2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7.xml"/><Relationship Id="rId1" Type="http://schemas.openxmlformats.org/officeDocument/2006/relationships/themeOverride" Target="../theme/themeOverride3.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3.xml"/><Relationship Id="rId1" Type="http://schemas.openxmlformats.org/officeDocument/2006/relationships/themeOverride" Target="../theme/themeOverride2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0.xml"/><Relationship Id="rId1" Type="http://schemas.openxmlformats.org/officeDocument/2006/relationships/themeOverride" Target="../theme/themeOverride22.xml"/><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5.jpeg"/><Relationship Id="rId2" Type="http://schemas.openxmlformats.org/officeDocument/2006/relationships/slideLayout" Target="../slideLayouts/slideLayout167.xml"/><Relationship Id="rId1" Type="http://schemas.openxmlformats.org/officeDocument/2006/relationships/themeOverride" Target="../theme/themeOverride2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2.xml"/><Relationship Id="rId7" Type="http://schemas.openxmlformats.org/officeDocument/2006/relationships/image" Target="../media/image69.jpeg"/><Relationship Id="rId2" Type="http://schemas.openxmlformats.org/officeDocument/2006/relationships/slideLayout" Target="../slideLayouts/slideLayout180.xml"/><Relationship Id="rId1" Type="http://schemas.openxmlformats.org/officeDocument/2006/relationships/themeOverride" Target="../theme/themeOverride2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33.xml"/><Relationship Id="rId7" Type="http://schemas.openxmlformats.org/officeDocument/2006/relationships/image" Target="../media/image74.jpeg"/><Relationship Id="rId2" Type="http://schemas.openxmlformats.org/officeDocument/2006/relationships/slideLayout" Target="../slideLayouts/slideLayout173.xml"/><Relationship Id="rId1" Type="http://schemas.openxmlformats.org/officeDocument/2006/relationships/themeOverride" Target="../theme/themeOverride25.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34.xml"/><Relationship Id="rId7" Type="http://schemas.openxmlformats.org/officeDocument/2006/relationships/image" Target="../media/image82.jpeg"/><Relationship Id="rId2" Type="http://schemas.openxmlformats.org/officeDocument/2006/relationships/slideLayout" Target="../slideLayouts/slideLayout173.xml"/><Relationship Id="rId1" Type="http://schemas.openxmlformats.org/officeDocument/2006/relationships/themeOverride" Target="../theme/themeOverride2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132.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hemeOverride" Target="../theme/themeOverride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91.jpeg"/><Relationship Id="rId2" Type="http://schemas.openxmlformats.org/officeDocument/2006/relationships/slideLayout" Target="../slideLayouts/slideLayout173.xml"/><Relationship Id="rId1" Type="http://schemas.openxmlformats.org/officeDocument/2006/relationships/themeOverride" Target="../theme/themeOverride2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3.xml"/><Relationship Id="rId1" Type="http://schemas.openxmlformats.org/officeDocument/2006/relationships/themeOverride" Target="../theme/themeOverride28.xml"/><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8.png"/><Relationship Id="rId7"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0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hemeOverride" Target="../theme/themeOverride30.xml"/><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hemeOverride" Target="../theme/themeOverride31.xml"/><Relationship Id="rId4" Type="http://schemas.openxmlformats.org/officeDocument/2006/relationships/image" Target="../media/image1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5.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24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04.jpeg"/><Relationship Id="rId2" Type="http://schemas.openxmlformats.org/officeDocument/2006/relationships/slideLayout" Target="../slideLayouts/slideLayout173.xml"/><Relationship Id="rId1" Type="http://schemas.openxmlformats.org/officeDocument/2006/relationships/themeOverride" Target="../theme/themeOverride33.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50.xml"/><Relationship Id="rId7"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hemeOverride" Target="../theme/themeOverride34.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5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51.xml"/><Relationship Id="rId7" Type="http://schemas.openxmlformats.org/officeDocument/2006/relationships/image" Target="../media/image115.png"/><Relationship Id="rId2" Type="http://schemas.openxmlformats.org/officeDocument/2006/relationships/slideLayout" Target="../slideLayouts/slideLayout7.xml"/><Relationship Id="rId1" Type="http://schemas.openxmlformats.org/officeDocument/2006/relationships/themeOverride" Target="../theme/themeOverride35.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22.jpeg"/><Relationship Id="rId2" Type="http://schemas.openxmlformats.org/officeDocument/2006/relationships/slideLayout" Target="../slideLayouts/slideLayout173.xml"/><Relationship Id="rId1" Type="http://schemas.openxmlformats.org/officeDocument/2006/relationships/themeOverride" Target="../theme/themeOverride36.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73.xml"/><Relationship Id="rId1" Type="http://schemas.openxmlformats.org/officeDocument/2006/relationships/themeOverride" Target="../theme/themeOverride37.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38.xml"/><Relationship Id="rId4" Type="http://schemas.openxmlformats.org/officeDocument/2006/relationships/image" Target="../media/image12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73.xml"/><Relationship Id="rId1" Type="http://schemas.openxmlformats.org/officeDocument/2006/relationships/themeOverride" Target="../theme/themeOverride39.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5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56.xml"/><Relationship Id="rId7" Type="http://schemas.openxmlformats.org/officeDocument/2006/relationships/image" Target="../media/image133.jpeg"/><Relationship Id="rId2" Type="http://schemas.openxmlformats.org/officeDocument/2006/relationships/slideLayout" Target="../slideLayouts/slideLayout180.xml"/><Relationship Id="rId1" Type="http://schemas.openxmlformats.org/officeDocument/2006/relationships/themeOverride" Target="../theme/themeOverride40.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73.xml"/><Relationship Id="rId1" Type="http://schemas.openxmlformats.org/officeDocument/2006/relationships/themeOverride" Target="../theme/themeOverride41.xml"/><Relationship Id="rId4" Type="http://schemas.openxmlformats.org/officeDocument/2006/relationships/image" Target="../media/image13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73.xml"/><Relationship Id="rId1" Type="http://schemas.openxmlformats.org/officeDocument/2006/relationships/themeOverride" Target="../theme/themeOverride42.xml"/><Relationship Id="rId4" Type="http://schemas.openxmlformats.org/officeDocument/2006/relationships/image" Target="../media/image13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40.jpeg"/><Relationship Id="rId2" Type="http://schemas.openxmlformats.org/officeDocument/2006/relationships/slideLayout" Target="../slideLayouts/slideLayout168.xml"/><Relationship Id="rId1" Type="http://schemas.openxmlformats.org/officeDocument/2006/relationships/themeOverride" Target="../theme/themeOverride43.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73.xml"/><Relationship Id="rId1" Type="http://schemas.openxmlformats.org/officeDocument/2006/relationships/themeOverride" Target="../theme/themeOverride44.xml"/><Relationship Id="rId5" Type="http://schemas.openxmlformats.org/officeDocument/2006/relationships/image" Target="../media/image142.jpeg"/><Relationship Id="rId4" Type="http://schemas.openxmlformats.org/officeDocument/2006/relationships/image" Target="../media/image14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67.xml"/><Relationship Id="rId1" Type="http://schemas.openxmlformats.org/officeDocument/2006/relationships/themeOverride" Target="../theme/themeOverride45.xml"/><Relationship Id="rId4" Type="http://schemas.openxmlformats.org/officeDocument/2006/relationships/image" Target="../media/image143.jpeg"/></Relationships>
</file>

<file path=ppt/slides/_rels/slide64.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notesSlide" Target="../notesSlides/notesSlide62.xml"/><Relationship Id="rId7" Type="http://schemas.openxmlformats.org/officeDocument/2006/relationships/image" Target="../media/image147.jpeg"/><Relationship Id="rId2" Type="http://schemas.openxmlformats.org/officeDocument/2006/relationships/slideLayout" Target="../slideLayouts/slideLayout168.xml"/><Relationship Id="rId1" Type="http://schemas.openxmlformats.org/officeDocument/2006/relationships/themeOverride" Target="../theme/themeOverride46.xml"/><Relationship Id="rId6" Type="http://schemas.openxmlformats.org/officeDocument/2006/relationships/image" Target="../media/image146.jpeg"/><Relationship Id="rId11" Type="http://schemas.openxmlformats.org/officeDocument/2006/relationships/image" Target="../media/image151.jpeg"/><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jpeg"/><Relationship Id="rId9" Type="http://schemas.openxmlformats.org/officeDocument/2006/relationships/image" Target="../media/image149.jpeg"/></Relationships>
</file>

<file path=ppt/slides/_rels/slide65.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notesSlide" Target="../notesSlides/notesSlide63.xml"/><Relationship Id="rId7" Type="http://schemas.openxmlformats.org/officeDocument/2006/relationships/image" Target="../media/image155.jpeg"/><Relationship Id="rId2" Type="http://schemas.openxmlformats.org/officeDocument/2006/relationships/slideLayout" Target="../slideLayouts/slideLayout204.xml"/><Relationship Id="rId1" Type="http://schemas.openxmlformats.org/officeDocument/2006/relationships/themeOverride" Target="../theme/themeOverride4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6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notesSlide" Target="../notesSlides/notesSlide64.xml"/><Relationship Id="rId7" Type="http://schemas.openxmlformats.org/officeDocument/2006/relationships/image" Target="../media/image160.png"/><Relationship Id="rId2" Type="http://schemas.openxmlformats.org/officeDocument/2006/relationships/slideLayout" Target="../slideLayouts/slideLayout168.xml"/><Relationship Id="rId1" Type="http://schemas.openxmlformats.org/officeDocument/2006/relationships/themeOverride" Target="../theme/themeOverride48.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73.xml"/><Relationship Id="rId1" Type="http://schemas.openxmlformats.org/officeDocument/2006/relationships/themeOverride" Target="../theme/themeOverride49.xml"/><Relationship Id="rId4" Type="http://schemas.openxmlformats.org/officeDocument/2006/relationships/image" Target="../media/image16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3.xml"/><Relationship Id="rId1" Type="http://schemas.openxmlformats.org/officeDocument/2006/relationships/themeOverride" Target="../theme/themeOverride50.xml"/><Relationship Id="rId4" Type="http://schemas.openxmlformats.org/officeDocument/2006/relationships/image" Target="../media/image163.jpeg"/></Relationships>
</file>

<file path=ppt/slides/_rels/slide69.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notesSlide" Target="../notesSlides/notesSlide67.xml"/><Relationship Id="rId7" Type="http://schemas.openxmlformats.org/officeDocument/2006/relationships/image" Target="../media/image167.jpeg"/><Relationship Id="rId2" Type="http://schemas.openxmlformats.org/officeDocument/2006/relationships/slideLayout" Target="../slideLayouts/slideLayout170.xml"/><Relationship Id="rId1" Type="http://schemas.openxmlformats.org/officeDocument/2006/relationships/themeOverride" Target="../theme/themeOverride51.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hemeOverride" Target="../theme/themeOverride7.xml"/><Relationship Id="rId5" Type="http://schemas.openxmlformats.org/officeDocument/2006/relationships/image" Target="../media/image8.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73.xml"/><Relationship Id="rId1" Type="http://schemas.openxmlformats.org/officeDocument/2006/relationships/themeOverride" Target="../theme/themeOverride52.xml"/><Relationship Id="rId5" Type="http://schemas.openxmlformats.org/officeDocument/2006/relationships/image" Target="../media/image170.jpeg"/><Relationship Id="rId4" Type="http://schemas.openxmlformats.org/officeDocument/2006/relationships/image" Target="../media/image169.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73.xml"/><Relationship Id="rId1" Type="http://schemas.openxmlformats.org/officeDocument/2006/relationships/themeOverride" Target="../theme/themeOverride53.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68.xml"/><Relationship Id="rId1" Type="http://schemas.openxmlformats.org/officeDocument/2006/relationships/themeOverride" Target="../theme/themeOverride54.xml"/><Relationship Id="rId4" Type="http://schemas.openxmlformats.org/officeDocument/2006/relationships/image" Target="../media/image174.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73.xml"/><Relationship Id="rId1" Type="http://schemas.openxmlformats.org/officeDocument/2006/relationships/themeOverride" Target="../theme/themeOverride55.xml"/><Relationship Id="rId4" Type="http://schemas.openxmlformats.org/officeDocument/2006/relationships/image" Target="../media/image175.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73.xml"/><Relationship Id="rId1" Type="http://schemas.openxmlformats.org/officeDocument/2006/relationships/themeOverride" Target="../theme/themeOverride56.xml"/><Relationship Id="rId4" Type="http://schemas.openxmlformats.org/officeDocument/2006/relationships/image" Target="../media/image17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180.png"/><Relationship Id="rId2" Type="http://schemas.openxmlformats.org/officeDocument/2006/relationships/slideLayout" Target="../slideLayouts/slideLayout170.xml"/><Relationship Id="rId1" Type="http://schemas.openxmlformats.org/officeDocument/2006/relationships/themeOverride" Target="../theme/themeOverride57.xml"/><Relationship Id="rId6" Type="http://schemas.openxmlformats.org/officeDocument/2006/relationships/image" Target="../media/image179.jpeg"/><Relationship Id="rId5" Type="http://schemas.openxmlformats.org/officeDocument/2006/relationships/image" Target="../media/image178.png"/><Relationship Id="rId4" Type="http://schemas.openxmlformats.org/officeDocument/2006/relationships/image" Target="../media/image177.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84.jpeg"/><Relationship Id="rId2" Type="http://schemas.openxmlformats.org/officeDocument/2006/relationships/slideLayout" Target="../slideLayouts/slideLayout170.xml"/><Relationship Id="rId1" Type="http://schemas.openxmlformats.org/officeDocument/2006/relationships/themeOverride" Target="../theme/themeOverride58.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s>
</file>

<file path=ppt/slides/_rels/slide77.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notesSlide" Target="../notesSlides/notesSlide75.xml"/><Relationship Id="rId7" Type="http://schemas.openxmlformats.org/officeDocument/2006/relationships/image" Target="../media/image188.jpeg"/><Relationship Id="rId2" Type="http://schemas.openxmlformats.org/officeDocument/2006/relationships/slideLayout" Target="../slideLayouts/slideLayout26.xml"/><Relationship Id="rId1" Type="http://schemas.openxmlformats.org/officeDocument/2006/relationships/themeOverride" Target="../theme/themeOverride59.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jpeg"/><Relationship Id="rId9" Type="http://schemas.openxmlformats.org/officeDocument/2006/relationships/image" Target="../media/image190.jpeg"/></Relationships>
</file>

<file path=ppt/slides/_rels/slide78.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notesSlide" Target="../notesSlides/notesSlide76.xml"/><Relationship Id="rId1" Type="http://schemas.openxmlformats.org/officeDocument/2006/relationships/slideLayout" Target="../slideLayouts/slideLayout26.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73.xml"/><Relationship Id="rId1" Type="http://schemas.openxmlformats.org/officeDocument/2006/relationships/themeOverride" Target="../theme/themeOverride60.xml"/><Relationship Id="rId5" Type="http://schemas.openxmlformats.org/officeDocument/2006/relationships/image" Target="../media/image198.png"/><Relationship Id="rId4" Type="http://schemas.openxmlformats.org/officeDocument/2006/relationships/image" Target="../media/image19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hemeOverride" Target="../theme/themeOverride8.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73.xml"/><Relationship Id="rId1" Type="http://schemas.openxmlformats.org/officeDocument/2006/relationships/themeOverride" Target="../theme/themeOverride61.xml"/><Relationship Id="rId4" Type="http://schemas.openxmlformats.org/officeDocument/2006/relationships/image" Target="../media/image199.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203.jpeg"/><Relationship Id="rId2" Type="http://schemas.openxmlformats.org/officeDocument/2006/relationships/slideLayout" Target="../slideLayouts/slideLayout173.xml"/><Relationship Id="rId1" Type="http://schemas.openxmlformats.org/officeDocument/2006/relationships/themeOverride" Target="../theme/themeOverride6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207.jpeg"/><Relationship Id="rId2" Type="http://schemas.openxmlformats.org/officeDocument/2006/relationships/slideLayout" Target="../slideLayouts/slideLayout173.xml"/><Relationship Id="rId1" Type="http://schemas.openxmlformats.org/officeDocument/2006/relationships/themeOverride" Target="../theme/themeOverride63.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73.xml"/><Relationship Id="rId1" Type="http://schemas.openxmlformats.org/officeDocument/2006/relationships/themeOverride" Target="../theme/themeOverride64.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214.jpeg"/><Relationship Id="rId2" Type="http://schemas.openxmlformats.org/officeDocument/2006/relationships/slideLayout" Target="../slideLayouts/slideLayout173.xml"/><Relationship Id="rId1" Type="http://schemas.openxmlformats.org/officeDocument/2006/relationships/themeOverride" Target="../theme/themeOverride65.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218.png"/><Relationship Id="rId2" Type="http://schemas.openxmlformats.org/officeDocument/2006/relationships/slideLayout" Target="../slideLayouts/slideLayout181.xml"/><Relationship Id="rId1" Type="http://schemas.openxmlformats.org/officeDocument/2006/relationships/themeOverride" Target="../theme/themeOverride66.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86.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notesSlide" Target="../notesSlides/notesSlide84.xml"/><Relationship Id="rId7" Type="http://schemas.openxmlformats.org/officeDocument/2006/relationships/image" Target="../media/image222.jpeg"/><Relationship Id="rId2" Type="http://schemas.openxmlformats.org/officeDocument/2006/relationships/slideLayout" Target="../slideLayouts/slideLayout173.xml"/><Relationship Id="rId1" Type="http://schemas.openxmlformats.org/officeDocument/2006/relationships/themeOverride" Target="../theme/themeOverride67.xml"/><Relationship Id="rId6" Type="http://schemas.openxmlformats.org/officeDocument/2006/relationships/image" Target="../media/image221.png"/><Relationship Id="rId5" Type="http://schemas.openxmlformats.org/officeDocument/2006/relationships/image" Target="../media/image220.jpeg"/><Relationship Id="rId4" Type="http://schemas.openxmlformats.org/officeDocument/2006/relationships/image" Target="../media/image219.png"/></Relationships>
</file>

<file path=ppt/slides/_rels/slide87.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notesSlide" Target="../notesSlides/notesSlide85.xml"/><Relationship Id="rId7" Type="http://schemas.openxmlformats.org/officeDocument/2006/relationships/image" Target="../media/image227.jpeg"/><Relationship Id="rId2" Type="http://schemas.openxmlformats.org/officeDocument/2006/relationships/slideLayout" Target="../slideLayouts/slideLayout173.xml"/><Relationship Id="rId1" Type="http://schemas.openxmlformats.org/officeDocument/2006/relationships/themeOverride" Target="../theme/themeOverride68.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image" Target="../media/image224.jpeg"/></Relationships>
</file>

<file path=ppt/slides/_rels/slide88.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notesSlide" Target="../notesSlides/notesSlide86.xml"/><Relationship Id="rId7" Type="http://schemas.openxmlformats.org/officeDocument/2006/relationships/image" Target="../media/image232.jpeg"/><Relationship Id="rId2" Type="http://schemas.openxmlformats.org/officeDocument/2006/relationships/slideLayout" Target="../slideLayouts/slideLayout173.xml"/><Relationship Id="rId1" Type="http://schemas.openxmlformats.org/officeDocument/2006/relationships/themeOverride" Target="../theme/themeOverride69.xml"/><Relationship Id="rId6" Type="http://schemas.openxmlformats.org/officeDocument/2006/relationships/image" Target="../media/image231.jpeg"/><Relationship Id="rId5" Type="http://schemas.openxmlformats.org/officeDocument/2006/relationships/image" Target="../media/image230.jpeg"/><Relationship Id="rId10" Type="http://schemas.openxmlformats.org/officeDocument/2006/relationships/image" Target="../media/image235.jpeg"/><Relationship Id="rId4" Type="http://schemas.openxmlformats.org/officeDocument/2006/relationships/image" Target="../media/image229.jpeg"/><Relationship Id="rId9" Type="http://schemas.openxmlformats.org/officeDocument/2006/relationships/image" Target="../media/image234.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239.jpeg"/><Relationship Id="rId2" Type="http://schemas.openxmlformats.org/officeDocument/2006/relationships/slideLayout" Target="../slideLayouts/slideLayout173.xml"/><Relationship Id="rId1" Type="http://schemas.openxmlformats.org/officeDocument/2006/relationships/themeOverride" Target="../theme/themeOverride70.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8" Type="http://schemas.openxmlformats.org/officeDocument/2006/relationships/image" Target="../media/image244.jpeg"/><Relationship Id="rId13" Type="http://schemas.openxmlformats.org/officeDocument/2006/relationships/image" Target="../media/image249.jpg"/><Relationship Id="rId3" Type="http://schemas.openxmlformats.org/officeDocument/2006/relationships/notesSlide" Target="../notesSlides/notesSlide88.xml"/><Relationship Id="rId7" Type="http://schemas.openxmlformats.org/officeDocument/2006/relationships/image" Target="../media/image243.jpeg"/><Relationship Id="rId12" Type="http://schemas.openxmlformats.org/officeDocument/2006/relationships/image" Target="../media/image248.png"/><Relationship Id="rId2" Type="http://schemas.openxmlformats.org/officeDocument/2006/relationships/slideLayout" Target="../slideLayouts/slideLayout173.xml"/><Relationship Id="rId1" Type="http://schemas.openxmlformats.org/officeDocument/2006/relationships/themeOverride" Target="../theme/themeOverride71.xml"/><Relationship Id="rId6" Type="http://schemas.openxmlformats.org/officeDocument/2006/relationships/image" Target="../media/image242.jpeg"/><Relationship Id="rId11" Type="http://schemas.openxmlformats.org/officeDocument/2006/relationships/image" Target="../media/image247.jpeg"/><Relationship Id="rId5" Type="http://schemas.openxmlformats.org/officeDocument/2006/relationships/image" Target="../media/image241.jpeg"/><Relationship Id="rId10" Type="http://schemas.openxmlformats.org/officeDocument/2006/relationships/image" Target="../media/image246.png"/><Relationship Id="rId4" Type="http://schemas.openxmlformats.org/officeDocument/2006/relationships/image" Target="../media/image240.jpeg"/><Relationship Id="rId9" Type="http://schemas.openxmlformats.org/officeDocument/2006/relationships/image" Target="../media/image245.jpeg"/><Relationship Id="rId14" Type="http://schemas.openxmlformats.org/officeDocument/2006/relationships/image" Target="../media/image250.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254.png"/><Relationship Id="rId2" Type="http://schemas.openxmlformats.org/officeDocument/2006/relationships/slideLayout" Target="../slideLayouts/slideLayout173.xml"/><Relationship Id="rId1" Type="http://schemas.openxmlformats.org/officeDocument/2006/relationships/themeOverride" Target="../theme/themeOverride72.xml"/><Relationship Id="rId6" Type="http://schemas.openxmlformats.org/officeDocument/2006/relationships/image" Target="../media/image253.png"/><Relationship Id="rId5" Type="http://schemas.openxmlformats.org/officeDocument/2006/relationships/image" Target="../media/image252.jpeg"/><Relationship Id="rId4" Type="http://schemas.openxmlformats.org/officeDocument/2006/relationships/image" Target="../media/image251.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68.xml"/><Relationship Id="rId1" Type="http://schemas.openxmlformats.org/officeDocument/2006/relationships/themeOverride" Target="../theme/themeOverride73.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261.jpeg"/><Relationship Id="rId2" Type="http://schemas.openxmlformats.org/officeDocument/2006/relationships/slideLayout" Target="../slideLayouts/slideLayout173.xml"/><Relationship Id="rId1" Type="http://schemas.openxmlformats.org/officeDocument/2006/relationships/themeOverride" Target="../theme/themeOverride74.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73.xml"/><Relationship Id="rId1" Type="http://schemas.openxmlformats.org/officeDocument/2006/relationships/themeOverride" Target="../theme/themeOverride75.xml"/><Relationship Id="rId4" Type="http://schemas.openxmlformats.org/officeDocument/2006/relationships/image" Target="../media/image262.jpeg"/></Relationships>
</file>

<file path=ppt/slides/_rels/slide9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93.xml"/><Relationship Id="rId1" Type="http://schemas.openxmlformats.org/officeDocument/2006/relationships/slideLayout" Target="../slideLayouts/slideLayout22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hemeOverride" Target="../theme/themeOverride76.xml"/><Relationship Id="rId4" Type="http://schemas.openxmlformats.org/officeDocument/2006/relationships/image" Target="../media/image26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73.xml"/><Relationship Id="rId1" Type="http://schemas.openxmlformats.org/officeDocument/2006/relationships/themeOverride" Target="../theme/themeOverride77.xml"/><Relationship Id="rId4" Type="http://schemas.openxmlformats.org/officeDocument/2006/relationships/image" Target="../media/image265.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68.xml"/><Relationship Id="rId1" Type="http://schemas.openxmlformats.org/officeDocument/2006/relationships/themeOverride" Target="../theme/themeOverride78.xml"/><Relationship Id="rId4" Type="http://schemas.openxmlformats.org/officeDocument/2006/relationships/image" Target="../media/image26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658" name="Slide Number Placeholder 3">
            <a:extLst>
              <a:ext uri="{FF2B5EF4-FFF2-40B4-BE49-F238E27FC236}">
                <a16:creationId xmlns:a16="http://schemas.microsoft.com/office/drawing/2014/main" id="{D98FBCE1-E936-530C-3935-5024CEBECD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7572B0-A014-416B-8317-DA1385E3108F}" type="slidenum">
              <a:rPr lang="it-IT" altLang="en-US" sz="1400" smtClean="0">
                <a:solidFill>
                  <a:srgbClr val="000000"/>
                </a:solidFill>
              </a:rPr>
              <a:pPr>
                <a:spcBef>
                  <a:spcPct val="0"/>
                </a:spcBef>
                <a:buFontTx/>
                <a:buNone/>
              </a:pPr>
              <a:t>1</a:t>
            </a:fld>
            <a:endParaRPr lang="it-IT" altLang="en-US" sz="1400">
              <a:solidFill>
                <a:srgbClr val="000000"/>
              </a:solidFill>
            </a:endParaRPr>
          </a:p>
        </p:txBody>
      </p:sp>
      <p:sp>
        <p:nvSpPr>
          <p:cNvPr id="198659" name="Rectangle 4">
            <a:extLst>
              <a:ext uri="{FF2B5EF4-FFF2-40B4-BE49-F238E27FC236}">
                <a16:creationId xmlns:a16="http://schemas.microsoft.com/office/drawing/2014/main" id="{1EC3EDA4-2ED6-BAD3-DF4E-54B9A4DBEC93}"/>
              </a:ext>
            </a:extLst>
          </p:cNvPr>
          <p:cNvSpPr>
            <a:spLocks noChangeArrowheads="1"/>
          </p:cNvSpPr>
          <p:nvPr/>
        </p:nvSpPr>
        <p:spPr bwMode="auto">
          <a:xfrm>
            <a:off x="468313" y="765175"/>
            <a:ext cx="8128000" cy="437042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800" b="1" dirty="0">
                <a:solidFill>
                  <a:srgbClr val="FF3300"/>
                </a:solidFill>
              </a:rPr>
              <a:t>EL SISTEMA ECONÓMICO ACTUAL Y LAS</a:t>
            </a:r>
          </a:p>
          <a:p>
            <a:pPr algn="ctr" eaLnBrk="1" hangingPunct="1">
              <a:spcBef>
                <a:spcPct val="0"/>
              </a:spcBef>
              <a:buFontTx/>
              <a:buNone/>
              <a:defRPr/>
            </a:pPr>
            <a:r>
              <a:rPr lang="fr-CH" altLang="it-CH" sz="2800" b="1" dirty="0">
                <a:solidFill>
                  <a:srgbClr val="FF3300"/>
                </a:solidFill>
              </a:rPr>
              <a:t>ALTERNATIVAS.</a:t>
            </a:r>
            <a:br>
              <a:rPr lang="fr-CH" altLang="it-CH" sz="2800" b="1" dirty="0">
                <a:solidFill>
                  <a:srgbClr val="FF3300"/>
                </a:solidFill>
              </a:rPr>
            </a:br>
            <a:r>
              <a:rPr lang="fr-CH" altLang="it-CH" sz="1800" b="1" dirty="0">
                <a:solidFill>
                  <a:srgbClr val="FF3300"/>
                </a:solidFill>
              </a:rPr>
              <a:t> </a:t>
            </a:r>
            <a:br>
              <a:rPr lang="fr-CH" altLang="it-CH" sz="1800" b="1" dirty="0">
                <a:solidFill>
                  <a:srgbClr val="FF3300"/>
                </a:solidFill>
              </a:rPr>
            </a:br>
            <a:endParaRPr lang="fr-CH" altLang="it-CH" sz="1800" b="1" dirty="0">
              <a:solidFill>
                <a:srgbClr val="FF3300"/>
              </a:solidFill>
            </a:endParaRPr>
          </a:p>
          <a:p>
            <a:pPr eaLnBrk="1" hangingPunct="1">
              <a:spcBef>
                <a:spcPct val="0"/>
              </a:spcBef>
              <a:buFontTx/>
              <a:buNone/>
              <a:defRPr/>
            </a:pPr>
            <a:endParaRPr lang="fr-CH" altLang="it-CH" sz="1800" b="1" dirty="0">
              <a:solidFill>
                <a:srgbClr val="FF3300"/>
              </a:solidFill>
            </a:endParaRPr>
          </a:p>
          <a:p>
            <a:pPr eaLnBrk="1" hangingPunct="1">
              <a:spcBef>
                <a:spcPct val="0"/>
              </a:spcBef>
              <a:buFontTx/>
              <a:buNone/>
              <a:defRPr/>
            </a:pPr>
            <a:r>
              <a:rPr lang="fr-CH" altLang="it-CH" sz="4000" b="1" dirty="0">
                <a:solidFill>
                  <a:srgbClr val="FF3300"/>
                </a:solidFill>
              </a:rPr>
              <a:t>                   </a:t>
            </a:r>
            <a:r>
              <a:rPr lang="fr-CH" altLang="it-CH" sz="4000" b="1" dirty="0">
                <a:ln w="22225">
                  <a:solidFill>
                    <a:schemeClr val="tx1"/>
                  </a:solidFill>
                  <a:prstDash val="solid"/>
                </a:ln>
                <a:solidFill>
                  <a:srgbClr val="FF0000"/>
                </a:solidFill>
              </a:rPr>
              <a:t>1ª  PARTE</a:t>
            </a:r>
            <a:br>
              <a:rPr lang="fr-CH" altLang="it-CH" sz="4000" b="1" dirty="0">
                <a:solidFill>
                  <a:srgbClr val="FF3300"/>
                </a:solidFill>
              </a:rPr>
            </a:br>
            <a:endParaRPr lang="fr-CH" altLang="it-CH" sz="2000" b="1" dirty="0">
              <a:solidFill>
                <a:srgbClr val="000000"/>
              </a:solidFill>
            </a:endParaRPr>
          </a:p>
          <a:p>
            <a:pPr algn="ctr" eaLnBrk="1" hangingPunct="1">
              <a:spcBef>
                <a:spcPct val="0"/>
              </a:spcBef>
              <a:buFontTx/>
              <a:buNone/>
              <a:defRPr/>
            </a:pPr>
            <a:r>
              <a:rPr lang="fr-CH" altLang="it-CH" sz="2800" b="1" dirty="0">
                <a:solidFill>
                  <a:srgbClr val="000000"/>
                </a:solidFill>
              </a:rPr>
              <a:t>El </a:t>
            </a:r>
            <a:r>
              <a:rPr lang="fr-CH" altLang="it-CH" sz="2800" b="1" dirty="0" err="1">
                <a:solidFill>
                  <a:srgbClr val="000000"/>
                </a:solidFill>
              </a:rPr>
              <a:t>capitalismo</a:t>
            </a:r>
            <a:r>
              <a:rPr lang="fr-CH" altLang="it-CH" sz="2800" b="1" dirty="0">
                <a:solidFill>
                  <a:srgbClr val="000000"/>
                </a:solidFill>
              </a:rPr>
              <a:t> - La </a:t>
            </a:r>
            <a:r>
              <a:rPr lang="fr-CH" altLang="it-CH" sz="2800" b="1" dirty="0" err="1">
                <a:solidFill>
                  <a:srgbClr val="000000"/>
                </a:solidFill>
              </a:rPr>
              <a:t>economía</a:t>
            </a:r>
            <a:r>
              <a:rPr lang="fr-CH" altLang="it-CH" sz="2800" b="1" dirty="0">
                <a:solidFill>
                  <a:srgbClr val="000000"/>
                </a:solidFill>
              </a:rPr>
              <a:t> de </a:t>
            </a:r>
            <a:r>
              <a:rPr lang="fr-CH" altLang="it-CH" sz="2800" b="1" dirty="0" err="1">
                <a:solidFill>
                  <a:srgbClr val="000000"/>
                </a:solidFill>
              </a:rPr>
              <a:t>mercado</a:t>
            </a:r>
            <a:endParaRPr lang="fr-CH" altLang="it-CH" sz="2800" b="1" dirty="0">
              <a:solidFill>
                <a:srgbClr val="000000"/>
              </a:solidFill>
            </a:endParaRPr>
          </a:p>
          <a:p>
            <a:pPr eaLnBrk="1" hangingPunct="1">
              <a:spcBef>
                <a:spcPct val="0"/>
              </a:spcBef>
              <a:buFontTx/>
              <a:buNone/>
              <a:defRPr/>
            </a:pPr>
            <a:endParaRPr lang="fr-CH" altLang="it-CH" sz="4000" b="1" dirty="0">
              <a:solidFill>
                <a:srgbClr val="FF3300"/>
              </a:solidFill>
            </a:endParaRPr>
          </a:p>
          <a:p>
            <a:pPr eaLnBrk="1" hangingPunct="1">
              <a:spcBef>
                <a:spcPct val="0"/>
              </a:spcBef>
              <a:buFontTx/>
              <a:buNone/>
              <a:defRPr/>
            </a:pPr>
            <a:endParaRPr lang="it-CH" altLang="it-CH" sz="4000" b="1" dirty="0">
              <a:solidFill>
                <a:srgbClr val="FF3300"/>
              </a:solidFill>
            </a:endParaRPr>
          </a:p>
        </p:txBody>
      </p:sp>
      <p:pic>
        <p:nvPicPr>
          <p:cNvPr id="198660" name="Picture 5" descr="Auto x titolo">
            <a:extLst>
              <a:ext uri="{FF2B5EF4-FFF2-40B4-BE49-F238E27FC236}">
                <a16:creationId xmlns:a16="http://schemas.microsoft.com/office/drawing/2014/main" id="{A72FAD8A-F8E4-210A-A81E-FE6498EE7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4076700"/>
            <a:ext cx="47529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Rectangle 6">
            <a:extLst>
              <a:ext uri="{FF2B5EF4-FFF2-40B4-BE49-F238E27FC236}">
                <a16:creationId xmlns:a16="http://schemas.microsoft.com/office/drawing/2014/main" id="{7D7CE742-5FF5-8251-5CC7-2CD79A00C0BA}"/>
              </a:ext>
            </a:extLst>
          </p:cNvPr>
          <p:cNvSpPr>
            <a:spLocks noChangeArrowheads="1"/>
          </p:cNvSpPr>
          <p:nvPr/>
        </p:nvSpPr>
        <p:spPr bwMode="auto">
          <a:xfrm>
            <a:off x="179388" y="188913"/>
            <a:ext cx="8785225"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198662" name="Text Box 7">
            <a:extLst>
              <a:ext uri="{FF2B5EF4-FFF2-40B4-BE49-F238E27FC236}">
                <a16:creationId xmlns:a16="http://schemas.microsoft.com/office/drawing/2014/main" id="{07D30D24-7659-686C-E37E-62EB1F1C126C}"/>
              </a:ext>
            </a:extLst>
          </p:cNvPr>
          <p:cNvSpPr txBox="1">
            <a:spLocks noChangeArrowheads="1"/>
          </p:cNvSpPr>
          <p:nvPr/>
        </p:nvSpPr>
        <p:spPr bwMode="auto">
          <a:xfrm>
            <a:off x="4643438" y="5300663"/>
            <a:ext cx="17287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000000"/>
                </a:solidFill>
              </a:rPr>
              <a:t>LA FÁBRICA DE AUTOMÓVILES</a:t>
            </a:r>
          </a:p>
        </p:txBody>
      </p:sp>
      <p:sp>
        <p:nvSpPr>
          <p:cNvPr id="4" name="Rettangolo 3">
            <a:extLst>
              <a:ext uri="{FF2B5EF4-FFF2-40B4-BE49-F238E27FC236}">
                <a16:creationId xmlns:a16="http://schemas.microsoft.com/office/drawing/2014/main" id="{82619A47-0D5F-DAAE-C66B-F74AA317861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11">
            <a:extLst>
              <a:ext uri="{FF2B5EF4-FFF2-40B4-BE49-F238E27FC236}">
                <a16:creationId xmlns:a16="http://schemas.microsoft.com/office/drawing/2014/main" id="{EA441D49-E273-7848-6BC8-2395212705CF}"/>
              </a:ext>
            </a:extLst>
          </p:cNvPr>
          <p:cNvSpPr>
            <a:spLocks noGrp="1" noChangeArrowheads="1"/>
          </p:cNvSpPr>
          <p:nvPr>
            <p:ph type="title"/>
          </p:nvPr>
        </p:nvSpPr>
        <p:spPr>
          <a:xfrm>
            <a:off x="611188" y="5300663"/>
            <a:ext cx="8229600" cy="1143000"/>
          </a:xfrm>
        </p:spPr>
        <p:txBody>
          <a:bodyPr/>
          <a:lstStyle/>
          <a:p>
            <a:pPr eaLnBrk="1" hangingPunct="1"/>
            <a:r>
              <a:rPr lang="fr-CH" altLang="it-CH" sz="3200" b="1">
                <a:solidFill>
                  <a:schemeClr val="tx1"/>
                </a:solidFill>
              </a:rPr>
              <a:t>Una vieja fábrica </a:t>
            </a:r>
            <a:endParaRPr lang="it-IT" altLang="it-CH" sz="3200" b="1">
              <a:solidFill>
                <a:schemeClr val="tx1"/>
              </a:solidFill>
            </a:endParaRPr>
          </a:p>
        </p:txBody>
      </p:sp>
      <p:sp>
        <p:nvSpPr>
          <p:cNvPr id="216067" name="Slide Number Placeholder 5">
            <a:extLst>
              <a:ext uri="{FF2B5EF4-FFF2-40B4-BE49-F238E27FC236}">
                <a16:creationId xmlns:a16="http://schemas.microsoft.com/office/drawing/2014/main" id="{F80B2413-50AB-1067-9C6B-12DE8748D9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5BEC2E-37D4-4FD0-9BD1-B7EE4E255D45}" type="slidenum">
              <a:rPr lang="it-IT" altLang="en-US" sz="1400" smtClean="0">
                <a:solidFill>
                  <a:srgbClr val="FFFFFF"/>
                </a:solidFill>
              </a:rPr>
              <a:pPr>
                <a:spcBef>
                  <a:spcPct val="0"/>
                </a:spcBef>
                <a:buFontTx/>
                <a:buNone/>
              </a:pPr>
              <a:t>10</a:t>
            </a:fld>
            <a:endParaRPr lang="it-IT" altLang="en-US" sz="1400">
              <a:solidFill>
                <a:srgbClr val="FFFFFF"/>
              </a:solidFill>
            </a:endParaRPr>
          </a:p>
        </p:txBody>
      </p:sp>
      <p:sp>
        <p:nvSpPr>
          <p:cNvPr id="216068" name="Rectangle 16">
            <a:extLst>
              <a:ext uri="{FF2B5EF4-FFF2-40B4-BE49-F238E27FC236}">
                <a16:creationId xmlns:a16="http://schemas.microsoft.com/office/drawing/2014/main" id="{42AF3924-F83A-7FE7-150B-2E9B431EAB9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44389" name="Picture 15" descr="Fabbrica tipica">
            <a:extLst>
              <a:ext uri="{FF2B5EF4-FFF2-40B4-BE49-F238E27FC236}">
                <a16:creationId xmlns:a16="http://schemas.microsoft.com/office/drawing/2014/main" id="{4F8C693A-BF85-6882-33FC-16621CEA0EE4}"/>
              </a:ext>
            </a:extLst>
          </p:cNvPr>
          <p:cNvPicPr>
            <a:picLocks noChangeAspect="1" noChangeArrowheads="1"/>
          </p:cNvPicPr>
          <p:nvPr/>
        </p:nvPicPr>
        <p:blipFill>
          <a:blip r:embed="rId4"/>
          <a:srcRect/>
          <a:stretch>
            <a:fillRect/>
          </a:stretch>
        </p:blipFill>
        <p:spPr bwMode="auto">
          <a:xfrm>
            <a:off x="1187450" y="765175"/>
            <a:ext cx="6480175" cy="46482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1BE66B9F-BDEC-881E-ED09-7E06F80251C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C:\Users\Enrico\Desktop\Base.jpg">
            <a:extLst>
              <a:ext uri="{FF2B5EF4-FFF2-40B4-BE49-F238E27FC236}">
                <a16:creationId xmlns:a16="http://schemas.microsoft.com/office/drawing/2014/main" id="{5AB2941B-3FB1-6AB3-22CC-00C9244BF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Segnaposto numero diapositiva 1">
            <a:extLst>
              <a:ext uri="{FF2B5EF4-FFF2-40B4-BE49-F238E27FC236}">
                <a16:creationId xmlns:a16="http://schemas.microsoft.com/office/drawing/2014/main" id="{61A334C2-95F0-A125-53A5-8F4767E7267C}"/>
              </a:ext>
            </a:extLst>
          </p:cNvPr>
          <p:cNvSpPr>
            <a:spLocks noGrp="1"/>
          </p:cNvSpPr>
          <p:nvPr>
            <p:ph type="sldNum" sz="quarter" idx="12"/>
          </p:nvPr>
        </p:nvSpPr>
        <p:spPr>
          <a:xfrm>
            <a:off x="8532813" y="6308725"/>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F4D0AD-0593-4430-9ED2-1990F302E25F}" type="slidenum">
              <a:rPr lang="it-IT" altLang="en-US" sz="1400" smtClean="0">
                <a:solidFill>
                  <a:srgbClr val="FFFFFF"/>
                </a:solidFill>
              </a:rPr>
              <a:pPr>
                <a:spcBef>
                  <a:spcPct val="0"/>
                </a:spcBef>
                <a:buFontTx/>
                <a:buNone/>
              </a:pPr>
              <a:t>100</a:t>
            </a:fld>
            <a:endParaRPr lang="it-IT" altLang="en-US" sz="1400">
              <a:solidFill>
                <a:srgbClr val="FFFFFF"/>
              </a:solidFill>
            </a:endParaRPr>
          </a:p>
        </p:txBody>
      </p:sp>
      <p:sp>
        <p:nvSpPr>
          <p:cNvPr id="399364" name="CasellaDiTesto 3">
            <a:extLst>
              <a:ext uri="{FF2B5EF4-FFF2-40B4-BE49-F238E27FC236}">
                <a16:creationId xmlns:a16="http://schemas.microsoft.com/office/drawing/2014/main" id="{82A77D5E-884B-7CB4-8BA3-49174B0E1E30}"/>
              </a:ext>
            </a:extLst>
          </p:cNvPr>
          <p:cNvSpPr txBox="1">
            <a:spLocks noChangeArrowheads="1"/>
          </p:cNvSpPr>
          <p:nvPr/>
        </p:nvSpPr>
        <p:spPr bwMode="auto">
          <a:xfrm>
            <a:off x="547688" y="1955800"/>
            <a:ext cx="2044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Caja del supermercado</a:t>
            </a:r>
          </a:p>
        </p:txBody>
      </p:sp>
      <p:sp>
        <p:nvSpPr>
          <p:cNvPr id="399365" name="CasellaDiTesto 4">
            <a:extLst>
              <a:ext uri="{FF2B5EF4-FFF2-40B4-BE49-F238E27FC236}">
                <a16:creationId xmlns:a16="http://schemas.microsoft.com/office/drawing/2014/main" id="{57926DDF-C7AA-C44D-25CE-EE26AD81E2E0}"/>
              </a:ext>
            </a:extLst>
          </p:cNvPr>
          <p:cNvSpPr txBox="1">
            <a:spLocks noChangeArrowheads="1"/>
          </p:cNvSpPr>
          <p:nvPr/>
        </p:nvSpPr>
        <p:spPr bwMode="auto">
          <a:xfrm>
            <a:off x="715963" y="2620963"/>
            <a:ext cx="1655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Caja self-service</a:t>
            </a:r>
          </a:p>
        </p:txBody>
      </p:sp>
      <p:sp>
        <p:nvSpPr>
          <p:cNvPr id="399366" name="CasellaDiTesto 5">
            <a:extLst>
              <a:ext uri="{FF2B5EF4-FFF2-40B4-BE49-F238E27FC236}">
                <a16:creationId xmlns:a16="http://schemas.microsoft.com/office/drawing/2014/main" id="{33914618-B75D-1B7C-C801-92BF3EB0F17D}"/>
              </a:ext>
            </a:extLst>
          </p:cNvPr>
          <p:cNvSpPr txBox="1">
            <a:spLocks noChangeArrowheads="1"/>
          </p:cNvSpPr>
          <p:nvPr/>
        </p:nvSpPr>
        <p:spPr bwMode="auto">
          <a:xfrm>
            <a:off x="2992438" y="1955800"/>
            <a:ext cx="1579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Ventanilla del banco </a:t>
            </a:r>
          </a:p>
        </p:txBody>
      </p:sp>
      <p:sp>
        <p:nvSpPr>
          <p:cNvPr id="399367" name="CasellaDiTesto 6">
            <a:extLst>
              <a:ext uri="{FF2B5EF4-FFF2-40B4-BE49-F238E27FC236}">
                <a16:creationId xmlns:a16="http://schemas.microsoft.com/office/drawing/2014/main" id="{B52FA2CD-6630-C8A1-2E39-567D6FBC1102}"/>
              </a:ext>
            </a:extLst>
          </p:cNvPr>
          <p:cNvSpPr txBox="1">
            <a:spLocks noChangeArrowheads="1"/>
          </p:cNvSpPr>
          <p:nvPr/>
        </p:nvSpPr>
        <p:spPr bwMode="auto">
          <a:xfrm>
            <a:off x="3062288" y="2628900"/>
            <a:ext cx="936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Bancomat</a:t>
            </a:r>
          </a:p>
        </p:txBody>
      </p:sp>
      <p:sp>
        <p:nvSpPr>
          <p:cNvPr id="399368" name="CasellaDiTesto 7">
            <a:extLst>
              <a:ext uri="{FF2B5EF4-FFF2-40B4-BE49-F238E27FC236}">
                <a16:creationId xmlns:a16="http://schemas.microsoft.com/office/drawing/2014/main" id="{A0BFBF31-B064-EA0B-7438-E693CE75D5D8}"/>
              </a:ext>
            </a:extLst>
          </p:cNvPr>
          <p:cNvSpPr txBox="1">
            <a:spLocks noChangeArrowheads="1"/>
          </p:cNvSpPr>
          <p:nvPr/>
        </p:nvSpPr>
        <p:spPr bwMode="auto">
          <a:xfrm>
            <a:off x="5611813" y="1944688"/>
            <a:ext cx="72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Taquilla</a:t>
            </a:r>
          </a:p>
        </p:txBody>
      </p:sp>
      <p:sp>
        <p:nvSpPr>
          <p:cNvPr id="399369" name="CasellaDiTesto 8">
            <a:extLst>
              <a:ext uri="{FF2B5EF4-FFF2-40B4-BE49-F238E27FC236}">
                <a16:creationId xmlns:a16="http://schemas.microsoft.com/office/drawing/2014/main" id="{8CD632C3-646B-8DE3-7085-A2E8222EEFF1}"/>
              </a:ext>
            </a:extLst>
          </p:cNvPr>
          <p:cNvSpPr txBox="1">
            <a:spLocks noChangeArrowheads="1"/>
          </p:cNvSpPr>
          <p:nvPr/>
        </p:nvSpPr>
        <p:spPr bwMode="auto">
          <a:xfrm>
            <a:off x="5203825" y="2619375"/>
            <a:ext cx="14970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Taquilla automatica</a:t>
            </a:r>
          </a:p>
        </p:txBody>
      </p:sp>
      <p:sp>
        <p:nvSpPr>
          <p:cNvPr id="399370" name="CasellaDiTesto 9">
            <a:extLst>
              <a:ext uri="{FF2B5EF4-FFF2-40B4-BE49-F238E27FC236}">
                <a16:creationId xmlns:a16="http://schemas.microsoft.com/office/drawing/2014/main" id="{9FBCFD6A-D215-EE95-6E9F-8CC009A858FF}"/>
              </a:ext>
            </a:extLst>
          </p:cNvPr>
          <p:cNvSpPr txBox="1">
            <a:spLocks noChangeArrowheads="1"/>
          </p:cNvSpPr>
          <p:nvPr/>
        </p:nvSpPr>
        <p:spPr bwMode="auto">
          <a:xfrm>
            <a:off x="569913" y="5202238"/>
            <a:ext cx="6216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t>En la vida cotidiana el ciudadano se enfrenta con siempre nuevos sistemas automatizados que descargan el trabajo y la responsabilidad en el usuario y cuyo objetivo final es ahorrar mano de obra y reducir los costos.</a:t>
            </a:r>
            <a:endParaRPr lang="it-CH" altLang="it-CH" sz="1800"/>
          </a:p>
        </p:txBody>
      </p:sp>
      <p:sp>
        <p:nvSpPr>
          <p:cNvPr id="2" name="Rettangolo 1">
            <a:extLst>
              <a:ext uri="{FF2B5EF4-FFF2-40B4-BE49-F238E27FC236}">
                <a16:creationId xmlns:a16="http://schemas.microsoft.com/office/drawing/2014/main" id="{D8B84922-43B3-3F5D-6413-C1A059DA4B9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Slide Number Placeholder 3">
            <a:extLst>
              <a:ext uri="{FF2B5EF4-FFF2-40B4-BE49-F238E27FC236}">
                <a16:creationId xmlns:a16="http://schemas.microsoft.com/office/drawing/2014/main" id="{E4DB54EF-1FFF-8CAB-5931-02484E16F4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F10388-E832-451C-B1CF-3ABC53986D2F}" type="slidenum">
              <a:rPr lang="it-IT" altLang="en-US" sz="1400" smtClean="0">
                <a:solidFill>
                  <a:srgbClr val="000000"/>
                </a:solidFill>
              </a:rPr>
              <a:pPr>
                <a:spcBef>
                  <a:spcPct val="0"/>
                </a:spcBef>
                <a:buFontTx/>
                <a:buNone/>
              </a:pPr>
              <a:t>101</a:t>
            </a:fld>
            <a:endParaRPr lang="it-IT" altLang="en-US" sz="1400">
              <a:solidFill>
                <a:srgbClr val="000000"/>
              </a:solidFill>
            </a:endParaRPr>
          </a:p>
        </p:txBody>
      </p:sp>
      <p:sp>
        <p:nvSpPr>
          <p:cNvPr id="401411" name="Rectangle 4">
            <a:extLst>
              <a:ext uri="{FF2B5EF4-FFF2-40B4-BE49-F238E27FC236}">
                <a16:creationId xmlns:a16="http://schemas.microsoft.com/office/drawing/2014/main" id="{D31669CC-7ECE-CC52-BB15-BB65C2E8860F}"/>
              </a:ext>
            </a:extLst>
          </p:cNvPr>
          <p:cNvSpPr>
            <a:spLocks noChangeArrowheads="1"/>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COSTO DE UN AUTO </a:t>
            </a:r>
            <a:endParaRPr lang="it-IT" altLang="it-CH" sz="4400" b="1">
              <a:solidFill>
                <a:srgbClr val="000000"/>
              </a:solidFill>
            </a:endParaRPr>
          </a:p>
        </p:txBody>
      </p:sp>
      <p:sp>
        <p:nvSpPr>
          <p:cNvPr id="401412" name="Rectangle 5">
            <a:extLst>
              <a:ext uri="{FF2B5EF4-FFF2-40B4-BE49-F238E27FC236}">
                <a16:creationId xmlns:a16="http://schemas.microsoft.com/office/drawing/2014/main" id="{B2F11F43-4D6E-970F-0008-7DA2F51E0BB3}"/>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 :           5’000.- $       2’500.- $</a:t>
            </a:r>
          </a:p>
          <a:p>
            <a:pPr eaLnBrk="1" hangingPunct="1"/>
            <a:r>
              <a:rPr lang="fr-CH" altLang="it-CH">
                <a:solidFill>
                  <a:srgbClr val="000000"/>
                </a:solidFill>
              </a:rPr>
              <a:t>Mano de obra :  5’000.- $       2’500.- $</a:t>
            </a:r>
          </a:p>
          <a:p>
            <a:pPr eaLnBrk="1" hangingPunct="1"/>
            <a:r>
              <a:rPr lang="fr-CH" altLang="it-CH">
                <a:solidFill>
                  <a:srgbClr val="000000"/>
                </a:solidFill>
              </a:rPr>
              <a:t>Costos fijos  :    5’000.- $ </a:t>
            </a:r>
          </a:p>
          <a:p>
            <a:pPr eaLnBrk="1" hangingPunct="1"/>
            <a:r>
              <a:rPr lang="fr-CH" altLang="it-CH">
                <a:solidFill>
                  <a:srgbClr val="000000"/>
                </a:solidFill>
              </a:rPr>
              <a:t>Beneficio :         5’000.- $</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Total </a:t>
            </a:r>
            <a:r>
              <a:rPr lang="fr-CH" altLang="it-CH">
                <a:solidFill>
                  <a:srgbClr val="000000"/>
                </a:solidFill>
              </a:rPr>
              <a:t>                20’000.- $    </a:t>
            </a:r>
            <a:r>
              <a:rPr lang="fr-CH" altLang="it-CH" b="1">
                <a:solidFill>
                  <a:srgbClr val="000000"/>
                </a:solidFill>
              </a:rPr>
              <a:t>15’000.- $</a:t>
            </a:r>
            <a:endParaRPr lang="it-IT" altLang="it-CH" b="1">
              <a:solidFill>
                <a:srgbClr val="000000"/>
              </a:solidFill>
            </a:endParaRPr>
          </a:p>
        </p:txBody>
      </p:sp>
      <p:sp>
        <p:nvSpPr>
          <p:cNvPr id="401413" name="Line 6">
            <a:extLst>
              <a:ext uri="{FF2B5EF4-FFF2-40B4-BE49-F238E27FC236}">
                <a16:creationId xmlns:a16="http://schemas.microsoft.com/office/drawing/2014/main" id="{723D2699-36DF-C978-EBDA-3C23130039C2}"/>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14" name="Line 7">
            <a:extLst>
              <a:ext uri="{FF2B5EF4-FFF2-40B4-BE49-F238E27FC236}">
                <a16:creationId xmlns:a16="http://schemas.microsoft.com/office/drawing/2014/main" id="{2A453111-54E9-BA90-3565-DBD1162C7EED}"/>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15" name="Line 8">
            <a:extLst>
              <a:ext uri="{FF2B5EF4-FFF2-40B4-BE49-F238E27FC236}">
                <a16:creationId xmlns:a16="http://schemas.microsoft.com/office/drawing/2014/main" id="{88E2AF3C-57B8-E53A-E156-575BCC6E3B3A}"/>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16" name="Line 9">
            <a:extLst>
              <a:ext uri="{FF2B5EF4-FFF2-40B4-BE49-F238E27FC236}">
                <a16:creationId xmlns:a16="http://schemas.microsoft.com/office/drawing/2014/main" id="{62F65FCC-4678-204B-9996-278E67EC276F}"/>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17" name="Line 10">
            <a:extLst>
              <a:ext uri="{FF2B5EF4-FFF2-40B4-BE49-F238E27FC236}">
                <a16:creationId xmlns:a16="http://schemas.microsoft.com/office/drawing/2014/main" id="{E012C8AC-7D47-39FE-4368-FF30401BA994}"/>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18" name="Line 12">
            <a:extLst>
              <a:ext uri="{FF2B5EF4-FFF2-40B4-BE49-F238E27FC236}">
                <a16:creationId xmlns:a16="http://schemas.microsoft.com/office/drawing/2014/main" id="{DA18255F-BB03-D523-DA17-2DE1BE05AE42}"/>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19" name="Line 14">
            <a:extLst>
              <a:ext uri="{FF2B5EF4-FFF2-40B4-BE49-F238E27FC236}">
                <a16:creationId xmlns:a16="http://schemas.microsoft.com/office/drawing/2014/main" id="{B1A65E8B-0557-B7C8-A852-F10F641BCBEF}"/>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20" name="Text Box 15">
            <a:extLst>
              <a:ext uri="{FF2B5EF4-FFF2-40B4-BE49-F238E27FC236}">
                <a16:creationId xmlns:a16="http://schemas.microsoft.com/office/drawing/2014/main" id="{8EDBB993-C2B8-E35F-58E3-BBB0B0916CD7}"/>
              </a:ext>
            </a:extLst>
          </p:cNvPr>
          <p:cNvSpPr txBox="1">
            <a:spLocks noChangeArrowheads="1"/>
          </p:cNvSpPr>
          <p:nvPr/>
        </p:nvSpPr>
        <p:spPr bwMode="auto">
          <a:xfrm>
            <a:off x="1835150" y="1196975"/>
            <a:ext cx="4824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000000"/>
                </a:solidFill>
              </a:rPr>
              <a:t>(DESPUÉS DE LOS NUEVOS AHORRROS)</a:t>
            </a:r>
            <a:endParaRPr lang="fr-FR" altLang="it-CH" sz="1800">
              <a:solidFill>
                <a:srgbClr val="000000"/>
              </a:solidFill>
            </a:endParaRPr>
          </a:p>
        </p:txBody>
      </p:sp>
      <p:sp>
        <p:nvSpPr>
          <p:cNvPr id="2" name="Rettangolo 1">
            <a:extLst>
              <a:ext uri="{FF2B5EF4-FFF2-40B4-BE49-F238E27FC236}">
                <a16:creationId xmlns:a16="http://schemas.microsoft.com/office/drawing/2014/main" id="{F5B6D269-6C70-DFB9-D599-DE61F11E508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Slide Number Placeholder 1">
            <a:extLst>
              <a:ext uri="{FF2B5EF4-FFF2-40B4-BE49-F238E27FC236}">
                <a16:creationId xmlns:a16="http://schemas.microsoft.com/office/drawing/2014/main" id="{6147C234-E8D8-1B46-0230-42F6AA05BF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4ABAB3-F676-43CC-A568-A0CBA0C11F05}" type="slidenum">
              <a:rPr lang="it-IT" altLang="en-US" sz="1400" smtClean="0">
                <a:solidFill>
                  <a:srgbClr val="000000"/>
                </a:solidFill>
              </a:rPr>
              <a:pPr>
                <a:spcBef>
                  <a:spcPct val="0"/>
                </a:spcBef>
                <a:buFontTx/>
                <a:buNone/>
              </a:pPr>
              <a:t>102</a:t>
            </a:fld>
            <a:endParaRPr lang="it-IT" altLang="en-US" sz="1400">
              <a:solidFill>
                <a:srgbClr val="000000"/>
              </a:solidFill>
            </a:endParaRPr>
          </a:p>
        </p:txBody>
      </p:sp>
      <p:sp>
        <p:nvSpPr>
          <p:cNvPr id="403459" name="Rectangle 2">
            <a:extLst>
              <a:ext uri="{FF2B5EF4-FFF2-40B4-BE49-F238E27FC236}">
                <a16:creationId xmlns:a16="http://schemas.microsoft.com/office/drawing/2014/main" id="{C3E1B9E0-2EAE-801C-716D-4C607669EEE4}"/>
              </a:ext>
            </a:extLst>
          </p:cNvPr>
          <p:cNvSpPr>
            <a:spLocks noChangeArrowheads="1"/>
          </p:cNvSpPr>
          <p:nvPr/>
        </p:nvSpPr>
        <p:spPr bwMode="auto">
          <a:xfrm>
            <a:off x="725488" y="3068638"/>
            <a:ext cx="7215187"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800" b="1">
                <a:solidFill>
                  <a:srgbClr val="000000"/>
                </a:solidFill>
              </a:rPr>
              <a:t>El vendedor debe vender los autos </a:t>
            </a:r>
            <a:r>
              <a:rPr lang="it-CH" altLang="it-CH" sz="3600" b="1">
                <a:solidFill>
                  <a:srgbClr val="FF0000"/>
                </a:solidFill>
              </a:rPr>
              <a:t>W</a:t>
            </a:r>
          </a:p>
          <a:p>
            <a:pPr algn="ctr" eaLnBrk="1" hangingPunct="1">
              <a:spcBef>
                <a:spcPct val="0"/>
              </a:spcBef>
              <a:buFontTx/>
              <a:buNone/>
            </a:pPr>
            <a:r>
              <a:rPr lang="it-CH" altLang="it-CH" sz="3600" b="1">
                <a:solidFill>
                  <a:srgbClr val="000000"/>
                </a:solidFill>
              </a:rPr>
              <a:t>                                                                      </a:t>
            </a:r>
            <a:r>
              <a:rPr lang="it-CH" altLang="it-CH" sz="3600" b="1">
                <a:solidFill>
                  <a:srgbClr val="FF0000"/>
                </a:solidFill>
              </a:rPr>
              <a:t>en Suecia,</a:t>
            </a:r>
          </a:p>
          <a:p>
            <a:pPr algn="ctr" eaLnBrk="1" hangingPunct="1">
              <a:spcBef>
                <a:spcPct val="0"/>
              </a:spcBef>
              <a:buFontTx/>
              <a:buNone/>
            </a:pPr>
            <a:endParaRPr lang="it-CH" altLang="it-CH" sz="2800" b="1">
              <a:solidFill>
                <a:srgbClr val="FF0000"/>
              </a:solidFill>
            </a:endParaRPr>
          </a:p>
          <a:p>
            <a:pPr eaLnBrk="1" hangingPunct="1">
              <a:spcBef>
                <a:spcPct val="0"/>
              </a:spcBef>
              <a:buFontTx/>
              <a:buNone/>
            </a:pPr>
            <a:r>
              <a:rPr lang="it-CH" altLang="it-CH" sz="1800" b="1">
                <a:solidFill>
                  <a:srgbClr val="000000"/>
                </a:solidFill>
              </a:rPr>
              <a:t>      </a:t>
            </a:r>
            <a:r>
              <a:rPr lang="es-ES" altLang="it-CH" sz="1800" b="1">
                <a:solidFill>
                  <a:srgbClr val="000000"/>
                </a:solidFill>
              </a:rPr>
              <a:t>El vendedor va a Suecia, </a:t>
            </a:r>
            <a:r>
              <a:rPr lang="it-CH" altLang="it-CH" sz="1800" b="1">
                <a:solidFill>
                  <a:srgbClr val="000000"/>
                </a:solidFill>
              </a:rPr>
              <a:t>pero .....</a:t>
            </a:r>
          </a:p>
        </p:txBody>
      </p:sp>
      <p:pic>
        <p:nvPicPr>
          <p:cNvPr id="403460" name="Picture 5" descr="C:\Users\Enrico\Enrico\Documenti\AA Enrico nuovo\Politica\Presentazione marxismo\Salesman JPEG.jpg">
            <a:extLst>
              <a:ext uri="{FF2B5EF4-FFF2-40B4-BE49-F238E27FC236}">
                <a16:creationId xmlns:a16="http://schemas.microsoft.com/office/drawing/2014/main" id="{C07FD9B2-4428-EA33-DF46-C3718B7E1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25538"/>
            <a:ext cx="8413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BBBBC629-22D3-9EC3-49E1-E43F8C91990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Number Placeholder 3">
            <a:extLst>
              <a:ext uri="{FF2B5EF4-FFF2-40B4-BE49-F238E27FC236}">
                <a16:creationId xmlns:a16="http://schemas.microsoft.com/office/drawing/2014/main" id="{32C1F64F-CA22-7F90-B50E-1063DB94175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B3D43DC-E07E-440F-9D6D-5B076C8B6EF1}" type="slidenum">
              <a:rPr lang="it-IT" altLang="en-US" sz="1200" smtClean="0">
                <a:solidFill>
                  <a:srgbClr val="898989"/>
                </a:solidFill>
              </a:rPr>
              <a:pPr>
                <a:spcBef>
                  <a:spcPct val="0"/>
                </a:spcBef>
                <a:buFontTx/>
                <a:buNone/>
              </a:pPr>
              <a:t>103</a:t>
            </a:fld>
            <a:endParaRPr lang="it-IT" altLang="en-US" sz="1200">
              <a:solidFill>
                <a:srgbClr val="898989"/>
              </a:solidFill>
            </a:endParaRPr>
          </a:p>
        </p:txBody>
      </p:sp>
      <p:pic>
        <p:nvPicPr>
          <p:cNvPr id="404483" name="Picture 6" descr="Diapo 62 bis">
            <a:extLst>
              <a:ext uri="{FF2B5EF4-FFF2-40B4-BE49-F238E27FC236}">
                <a16:creationId xmlns:a16="http://schemas.microsoft.com/office/drawing/2014/main" id="{5DCDB8AD-0767-52C4-563C-7EF7F73A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38100"/>
            <a:ext cx="92011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4" name="Text Box 7">
            <a:extLst>
              <a:ext uri="{FF2B5EF4-FFF2-40B4-BE49-F238E27FC236}">
                <a16:creationId xmlns:a16="http://schemas.microsoft.com/office/drawing/2014/main" id="{E7EE90F3-DE6C-BF2F-9868-406A43726D05}"/>
              </a:ext>
            </a:extLst>
          </p:cNvPr>
          <p:cNvSpPr txBox="1">
            <a:spLocks noChangeArrowheads="1"/>
          </p:cNvSpPr>
          <p:nvPr/>
        </p:nvSpPr>
        <p:spPr bwMode="auto">
          <a:xfrm>
            <a:off x="5435600" y="1484313"/>
            <a:ext cx="3168650" cy="210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it-CH" sz="2400" b="1">
                <a:solidFill>
                  <a:srgbClr val="000000"/>
                </a:solidFill>
              </a:rPr>
              <a:t>EN SUECIA LA</a:t>
            </a:r>
          </a:p>
          <a:p>
            <a:pPr eaLnBrk="1" hangingPunct="1">
              <a:spcBef>
                <a:spcPct val="50000"/>
              </a:spcBef>
              <a:buFontTx/>
              <a:buNone/>
            </a:pPr>
            <a:r>
              <a:rPr lang="fr-FR" altLang="it-CH" sz="2400" b="1">
                <a:solidFill>
                  <a:srgbClr val="000000"/>
                </a:solidFill>
              </a:rPr>
              <a:t>VOLVO VENDE          </a:t>
            </a:r>
          </a:p>
          <a:p>
            <a:pPr eaLnBrk="1" hangingPunct="1">
              <a:spcBef>
                <a:spcPct val="50000"/>
              </a:spcBef>
              <a:buFontTx/>
              <a:buNone/>
            </a:pPr>
            <a:r>
              <a:rPr lang="fr-FR" altLang="it-CH" sz="2400" b="1">
                <a:solidFill>
                  <a:srgbClr val="000000"/>
                </a:solidFill>
              </a:rPr>
              <a:t>SUS AUTOS</a:t>
            </a:r>
          </a:p>
          <a:p>
            <a:pPr eaLnBrk="1" hangingPunct="1">
              <a:spcBef>
                <a:spcPct val="50000"/>
              </a:spcBef>
              <a:buFontTx/>
              <a:buNone/>
            </a:pPr>
            <a:r>
              <a:rPr lang="fr-FR" altLang="it-CH" sz="2400" b="1">
                <a:solidFill>
                  <a:srgbClr val="000000"/>
                </a:solidFill>
              </a:rPr>
              <a:t>AL PRECIO DE:</a:t>
            </a:r>
          </a:p>
        </p:txBody>
      </p:sp>
      <p:sp>
        <p:nvSpPr>
          <p:cNvPr id="404485" name="CasellaDiTesto 1">
            <a:extLst>
              <a:ext uri="{FF2B5EF4-FFF2-40B4-BE49-F238E27FC236}">
                <a16:creationId xmlns:a16="http://schemas.microsoft.com/office/drawing/2014/main" id="{9FB2607D-A471-8034-31C4-168ACD55862F}"/>
              </a:ext>
            </a:extLst>
          </p:cNvPr>
          <p:cNvSpPr txBox="1">
            <a:spLocks noChangeArrowheads="1"/>
          </p:cNvSpPr>
          <p:nvPr/>
        </p:nvSpPr>
        <p:spPr bwMode="auto">
          <a:xfrm>
            <a:off x="5364163" y="5508625"/>
            <a:ext cx="28797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200" b="1">
                <a:solidFill>
                  <a:srgbClr val="FFFFFF"/>
                </a:solidFill>
                <a:latin typeface="Arial" panose="020B0604020202020204" pitchFamily="34" charset="0"/>
              </a:rPr>
              <a:t>También en Suecia la casa  Volvo ha ahorrado en mano de obra, utilizando la cadena de montaje y las máquinas automáticas </a:t>
            </a:r>
          </a:p>
        </p:txBody>
      </p:sp>
      <p:sp>
        <p:nvSpPr>
          <p:cNvPr id="404486" name="Text Box 8">
            <a:extLst>
              <a:ext uri="{FF2B5EF4-FFF2-40B4-BE49-F238E27FC236}">
                <a16:creationId xmlns:a16="http://schemas.microsoft.com/office/drawing/2014/main" id="{92A4BD37-339B-F0E0-6995-26CC8CA8FF0F}"/>
              </a:ext>
            </a:extLst>
          </p:cNvPr>
          <p:cNvSpPr txBox="1">
            <a:spLocks noChangeArrowheads="1"/>
          </p:cNvSpPr>
          <p:nvPr/>
        </p:nvSpPr>
        <p:spPr bwMode="auto">
          <a:xfrm>
            <a:off x="5508625" y="3789363"/>
            <a:ext cx="16557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it-CH" sz="2400">
                <a:latin typeface="Arial" panose="020B0604020202020204" pitchFamily="34" charset="0"/>
              </a:rPr>
              <a:t>13 000 $</a:t>
            </a:r>
          </a:p>
        </p:txBody>
      </p:sp>
      <p:sp>
        <p:nvSpPr>
          <p:cNvPr id="404487" name="Slide Number Placeholder 1">
            <a:extLst>
              <a:ext uri="{FF2B5EF4-FFF2-40B4-BE49-F238E27FC236}">
                <a16:creationId xmlns:a16="http://schemas.microsoft.com/office/drawing/2014/main" id="{794F24F4-814B-AA13-8E94-DB10ECF56DF2}"/>
              </a:ext>
            </a:extLst>
          </p:cNvPr>
          <p:cNvSpPr txBox="1">
            <a:spLocks/>
          </p:cNvSpPr>
          <p:nvPr/>
        </p:nvSpPr>
        <p:spPr bwMode="auto">
          <a:xfrm>
            <a:off x="8027988" y="6245225"/>
            <a:ext cx="658812"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3E51E8E-E084-4540-A79B-6C3C54D3CF0F}" type="slidenum">
              <a:rPr lang="it-IT" altLang="it-CH" sz="1200" b="1">
                <a:solidFill>
                  <a:schemeClr val="bg1"/>
                </a:solidFill>
                <a:latin typeface="Arial" panose="020B0604020202020204" pitchFamily="34" charset="0"/>
              </a:rPr>
              <a:pPr algn="r" eaLnBrk="1" hangingPunct="1">
                <a:spcBef>
                  <a:spcPct val="0"/>
                </a:spcBef>
                <a:buFontTx/>
                <a:buNone/>
              </a:pPr>
              <a:t>103</a:t>
            </a:fld>
            <a:endParaRPr lang="it-IT" altLang="it-CH" sz="1200" b="1">
              <a:solidFill>
                <a:schemeClr val="bg1"/>
              </a:solidFill>
              <a:latin typeface="Arial" panose="020B0604020202020204" pitchFamily="34" charset="0"/>
            </a:endParaRPr>
          </a:p>
        </p:txBody>
      </p:sp>
      <p:sp>
        <p:nvSpPr>
          <p:cNvPr id="2" name="Rettangolo 1">
            <a:extLst>
              <a:ext uri="{FF2B5EF4-FFF2-40B4-BE49-F238E27FC236}">
                <a16:creationId xmlns:a16="http://schemas.microsoft.com/office/drawing/2014/main" id="{699C0464-339C-F339-290C-4A723975BF1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6530" name="Slide Number Placeholder 3">
            <a:extLst>
              <a:ext uri="{FF2B5EF4-FFF2-40B4-BE49-F238E27FC236}">
                <a16:creationId xmlns:a16="http://schemas.microsoft.com/office/drawing/2014/main" id="{88458D63-9780-C07A-6D77-09FAF271B7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F4C96D-534F-4505-89F5-9A1C693AB2A7}" type="slidenum">
              <a:rPr lang="it-IT" altLang="en-US" sz="1400" smtClean="0">
                <a:solidFill>
                  <a:srgbClr val="000000"/>
                </a:solidFill>
              </a:rPr>
              <a:pPr>
                <a:spcBef>
                  <a:spcPct val="0"/>
                </a:spcBef>
                <a:buFontTx/>
                <a:buNone/>
              </a:pPr>
              <a:t>104</a:t>
            </a:fld>
            <a:endParaRPr lang="it-IT" altLang="en-US" sz="1400">
              <a:solidFill>
                <a:srgbClr val="000000"/>
              </a:solidFill>
            </a:endParaRPr>
          </a:p>
        </p:txBody>
      </p:sp>
      <p:sp>
        <p:nvSpPr>
          <p:cNvPr id="406531" name="Text Box 2">
            <a:extLst>
              <a:ext uri="{FF2B5EF4-FFF2-40B4-BE49-F238E27FC236}">
                <a16:creationId xmlns:a16="http://schemas.microsoft.com/office/drawing/2014/main" id="{6114BAC2-B0BB-F3BF-AEB9-35A04D8EA4BF}"/>
              </a:ext>
            </a:extLst>
          </p:cNvPr>
          <p:cNvSpPr txBox="1">
            <a:spLocks noChangeArrowheads="1"/>
          </p:cNvSpPr>
          <p:nvPr/>
        </p:nvSpPr>
        <p:spPr bwMode="auto">
          <a:xfrm>
            <a:off x="571500" y="1214438"/>
            <a:ext cx="7921625"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La fábrica de automóviles  </a:t>
            </a:r>
            <a:r>
              <a:rPr lang="fr-CH" altLang="it-CH" sz="2000" b="1">
                <a:solidFill>
                  <a:srgbClr val="FF0000"/>
                </a:solidFill>
              </a:rPr>
              <a:t>W</a:t>
            </a:r>
            <a:r>
              <a:rPr lang="fr-CH" altLang="it-CH" sz="1600" b="1">
                <a:solidFill>
                  <a:srgbClr val="000000"/>
                </a:solidFill>
              </a:rPr>
              <a:t>  es nuevamente confrontada con la competencia.</a:t>
            </a:r>
          </a:p>
          <a:p>
            <a:pPr eaLnBrk="1" hangingPunct="1">
              <a:spcBef>
                <a:spcPct val="0"/>
              </a:spcBef>
              <a:buFontTx/>
              <a:buNone/>
            </a:pPr>
            <a:r>
              <a:rPr lang="fr-CH" altLang="it-CH" sz="1600" b="1">
                <a:solidFill>
                  <a:srgbClr val="000000"/>
                </a:solidFill>
              </a:rPr>
              <a:t>Por esta razón se hace necesario que el coche  </a:t>
            </a:r>
            <a:r>
              <a:rPr lang="fr-CH" altLang="it-CH" sz="1600" b="1">
                <a:solidFill>
                  <a:srgbClr val="FF0000"/>
                </a:solidFill>
              </a:rPr>
              <a:t>W </a:t>
            </a:r>
            <a:r>
              <a:rPr lang="fr-CH" altLang="it-CH" sz="1600" b="1">
                <a:solidFill>
                  <a:srgbClr val="000000"/>
                </a:solidFill>
              </a:rPr>
              <a:t> cueste más barato.</a:t>
            </a:r>
            <a:r>
              <a:rPr lang="fr-CH" altLang="it-CH" sz="1800" b="1">
                <a:solidFill>
                  <a:srgbClr val="000000"/>
                </a:solidFill>
              </a:rPr>
              <a:t> </a:t>
            </a: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r>
              <a:rPr lang="fr-CH" altLang="it-CH" sz="1600" b="1">
                <a:solidFill>
                  <a:srgbClr val="000000"/>
                </a:solidFill>
              </a:rPr>
              <a:t>El director decide</a:t>
            </a:r>
          </a:p>
          <a:p>
            <a:pPr eaLnBrk="1" hangingPunct="1">
              <a:spcBef>
                <a:spcPct val="0"/>
              </a:spcBef>
              <a:buFontTx/>
              <a:buNone/>
            </a:pPr>
            <a:r>
              <a:rPr lang="fr-CH" altLang="it-CH" sz="1600" b="1">
                <a:solidFill>
                  <a:srgbClr val="000000"/>
                </a:solidFill>
              </a:rPr>
              <a:t> </a:t>
            </a:r>
          </a:p>
          <a:p>
            <a:pPr eaLnBrk="1" hangingPunct="1">
              <a:spcBef>
                <a:spcPct val="0"/>
              </a:spcBef>
              <a:buFontTx/>
              <a:buNone/>
            </a:pPr>
            <a:r>
              <a:rPr lang="fr-CH" altLang="it-CH" sz="1600" b="1">
                <a:solidFill>
                  <a:srgbClr val="000000"/>
                </a:solidFill>
              </a:rPr>
              <a:t>Que es necesario ahorrar sobre los costos fijos</a:t>
            </a: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es-ES" altLang="it-CH" sz="1200">
                <a:solidFill>
                  <a:srgbClr val="000000"/>
                </a:solidFill>
              </a:rPr>
              <a:t>¿Cómo funciona? ¿Cuáles son los costos fijos?</a:t>
            </a:r>
            <a:endParaRPr lang="fr-CH" altLang="it-CH" sz="1600" b="1">
              <a:solidFill>
                <a:srgbClr val="000000"/>
              </a:solidFill>
            </a:endParaRPr>
          </a:p>
        </p:txBody>
      </p:sp>
      <p:pic>
        <p:nvPicPr>
          <p:cNvPr id="237572" name="Picture 4" descr="Direttore">
            <a:extLst>
              <a:ext uri="{FF2B5EF4-FFF2-40B4-BE49-F238E27FC236}">
                <a16:creationId xmlns:a16="http://schemas.microsoft.com/office/drawing/2014/main" id="{BAE41C08-BD46-4878-C787-D0488619C79A}"/>
              </a:ext>
            </a:extLst>
          </p:cNvPr>
          <p:cNvPicPr>
            <a:picLocks noChangeAspect="1" noChangeArrowheads="1"/>
          </p:cNvPicPr>
          <p:nvPr/>
        </p:nvPicPr>
        <p:blipFill>
          <a:blip r:embed="rId4"/>
          <a:srcRect/>
          <a:stretch>
            <a:fillRect/>
          </a:stretch>
        </p:blipFill>
        <p:spPr bwMode="auto">
          <a:xfrm>
            <a:off x="642938" y="2786063"/>
            <a:ext cx="1895475" cy="971550"/>
          </a:xfrm>
          <a:prstGeom prst="rect">
            <a:avLst/>
          </a:prstGeom>
          <a:ln w="12700">
            <a:solidFill>
              <a:schemeClr val="bg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F9CB5688-889C-B637-A66F-DC73DE50BBE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Number Placeholder 3">
            <a:extLst>
              <a:ext uri="{FF2B5EF4-FFF2-40B4-BE49-F238E27FC236}">
                <a16:creationId xmlns:a16="http://schemas.microsoft.com/office/drawing/2014/main" id="{2E33B723-137B-FA50-8238-44563512A0C4}"/>
              </a:ext>
            </a:extLst>
          </p:cNvPr>
          <p:cNvSpPr>
            <a:spLocks noGrp="1"/>
          </p:cNvSpPr>
          <p:nvPr>
            <p:ph type="sldNum" sz="quarter" idx="12"/>
          </p:nvPr>
        </p:nvSpPr>
        <p:spPr>
          <a:xfrm>
            <a:off x="6580188" y="6159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D13685-D09F-4F94-B12F-A10F7A464F68}" type="slidenum">
              <a:rPr lang="it-IT" altLang="en-US" sz="1400" smtClean="0">
                <a:solidFill>
                  <a:srgbClr val="000000"/>
                </a:solidFill>
              </a:rPr>
              <a:pPr>
                <a:spcBef>
                  <a:spcPct val="0"/>
                </a:spcBef>
                <a:buFontTx/>
                <a:buNone/>
              </a:pPr>
              <a:t>105</a:t>
            </a:fld>
            <a:endParaRPr lang="it-IT" altLang="en-US" sz="1400">
              <a:solidFill>
                <a:srgbClr val="000000"/>
              </a:solidFill>
            </a:endParaRPr>
          </a:p>
        </p:txBody>
      </p:sp>
      <p:sp>
        <p:nvSpPr>
          <p:cNvPr id="182275" name="Text Box 2">
            <a:extLst>
              <a:ext uri="{FF2B5EF4-FFF2-40B4-BE49-F238E27FC236}">
                <a16:creationId xmlns:a16="http://schemas.microsoft.com/office/drawing/2014/main" id="{3D40E3DF-F811-4BC0-F883-E3BF45611729}"/>
              </a:ext>
            </a:extLst>
          </p:cNvPr>
          <p:cNvSpPr txBox="1">
            <a:spLocks noChangeArrowheads="1"/>
          </p:cNvSpPr>
          <p:nvPr/>
        </p:nvSpPr>
        <p:spPr bwMode="auto">
          <a:xfrm>
            <a:off x="411163" y="733425"/>
            <a:ext cx="8613775" cy="541655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sz="2400" b="1" dirty="0">
                <a:solidFill>
                  <a:srgbClr val="000000"/>
                </a:solidFill>
              </a:rPr>
              <a:t>Para repartir sobre un mayor número de autos producidos los costos fijos, </a:t>
            </a:r>
          </a:p>
          <a:p>
            <a:pPr eaLnBrk="1" hangingPunct="1">
              <a:defRPr/>
            </a:pPr>
            <a:endParaRPr lang="es-ES" sz="1000" b="1" dirty="0">
              <a:solidFill>
                <a:srgbClr val="000000"/>
              </a:solidFill>
            </a:endParaRPr>
          </a:p>
          <a:p>
            <a:pPr eaLnBrk="1" hangingPunct="1">
              <a:defRPr/>
            </a:pPr>
            <a:endParaRPr lang="es-ES" sz="2400" b="1" dirty="0">
              <a:solidFill>
                <a:srgbClr val="000000"/>
              </a:solidFill>
            </a:endParaRPr>
          </a:p>
          <a:p>
            <a:pPr marL="1884363" indent="-1884363" eaLnBrk="1" hangingPunct="1">
              <a:tabLst>
                <a:tab pos="1884363" algn="l"/>
              </a:tabLst>
              <a:defRPr/>
            </a:pPr>
            <a:r>
              <a:rPr lang="es-ES" sz="2400" b="1" dirty="0">
                <a:solidFill>
                  <a:srgbClr val="000000"/>
                </a:solidFill>
              </a:rPr>
              <a:t>	como el interés de la hipoteca, el mantenimiento del inmueble, las amortizaciónes, las rentas, los seguros,  etc.,</a:t>
            </a: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r>
              <a:rPr lang="es-ES" sz="2400" b="1" dirty="0">
                <a:solidFill>
                  <a:srgbClr val="000000"/>
                </a:solidFill>
              </a:rPr>
              <a:t>el productor concentra la producción bajo                                 un mismo gran techo. </a:t>
            </a:r>
            <a:endParaRPr lang="de-DE" sz="2400" b="1" dirty="0">
              <a:solidFill>
                <a:srgbClr val="000000"/>
              </a:solidFill>
            </a:endParaRPr>
          </a:p>
        </p:txBody>
      </p:sp>
      <p:pic>
        <p:nvPicPr>
          <p:cNvPr id="184324" name="Picture 2" descr="C:\Users\Enrico\Desktop\Auto B.jpg">
            <a:extLst>
              <a:ext uri="{FF2B5EF4-FFF2-40B4-BE49-F238E27FC236}">
                <a16:creationId xmlns:a16="http://schemas.microsoft.com/office/drawing/2014/main" id="{D526A87F-1058-5A32-BD54-3012C2DBA0BC}"/>
              </a:ext>
            </a:extLst>
          </p:cNvPr>
          <p:cNvPicPr>
            <a:picLocks noChangeAspect="1" noChangeArrowheads="1"/>
          </p:cNvPicPr>
          <p:nvPr/>
        </p:nvPicPr>
        <p:blipFill>
          <a:blip r:embed="rId3"/>
          <a:srcRect/>
          <a:stretch>
            <a:fillRect/>
          </a:stretch>
        </p:blipFill>
        <p:spPr bwMode="auto">
          <a:xfrm>
            <a:off x="547688" y="3681413"/>
            <a:ext cx="1295400" cy="801687"/>
          </a:xfrm>
          <a:prstGeom prst="rect">
            <a:avLst/>
          </a:prstGeom>
          <a:ln>
            <a:noFill/>
          </a:ln>
          <a:effectLst>
            <a:outerShdw blurRad="292100" dist="139700" dir="2700000" algn="tl" rotWithShape="0">
              <a:srgbClr val="333333">
                <a:alpha val="65000"/>
              </a:srgbClr>
            </a:outerShdw>
          </a:effectLst>
        </p:spPr>
      </p:pic>
      <p:sp>
        <p:nvSpPr>
          <p:cNvPr id="408581" name="Freccia a destra 1">
            <a:extLst>
              <a:ext uri="{FF2B5EF4-FFF2-40B4-BE49-F238E27FC236}">
                <a16:creationId xmlns:a16="http://schemas.microsoft.com/office/drawing/2014/main" id="{D6E80166-1AC8-DD1F-108A-9F4B088EBE9F}"/>
              </a:ext>
            </a:extLst>
          </p:cNvPr>
          <p:cNvSpPr>
            <a:spLocks noChangeArrowheads="1"/>
          </p:cNvSpPr>
          <p:nvPr/>
        </p:nvSpPr>
        <p:spPr bwMode="auto">
          <a:xfrm>
            <a:off x="2087563" y="3881438"/>
            <a:ext cx="720725" cy="401637"/>
          </a:xfrm>
          <a:prstGeom prst="rightArrow">
            <a:avLst>
              <a:gd name="adj1" fmla="val 50000"/>
              <a:gd name="adj2" fmla="val 50013"/>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solidFill>
                <a:srgbClr val="000000"/>
              </a:solidFill>
            </a:endParaRPr>
          </a:p>
        </p:txBody>
      </p:sp>
      <p:pic>
        <p:nvPicPr>
          <p:cNvPr id="408582" name="Picture 3" descr="C:\Users\Enrico\Desktop\Dollars jpeg.jpg">
            <a:extLst>
              <a:ext uri="{FF2B5EF4-FFF2-40B4-BE49-F238E27FC236}">
                <a16:creationId xmlns:a16="http://schemas.microsoft.com/office/drawing/2014/main" id="{D5332BF4-B65E-BC5C-1F20-5B6B72C6D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88" t="9808" r="13567" b="9615"/>
          <a:stretch>
            <a:fillRect/>
          </a:stretch>
        </p:blipFill>
        <p:spPr bwMode="auto">
          <a:xfrm>
            <a:off x="841375" y="3430588"/>
            <a:ext cx="609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3" name="Picture 3" descr="C:\Users\Enrico\Desktop\Dollars jpeg.jpg">
            <a:extLst>
              <a:ext uri="{FF2B5EF4-FFF2-40B4-BE49-F238E27FC236}">
                <a16:creationId xmlns:a16="http://schemas.microsoft.com/office/drawing/2014/main" id="{87CF4358-FFE6-EBD1-29BE-0CB2BC3C0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988" t="9808" r="13567" b="9615"/>
          <a:stretch>
            <a:fillRect/>
          </a:stretch>
        </p:blipFill>
        <p:spPr bwMode="auto">
          <a:xfrm>
            <a:off x="828675" y="3179763"/>
            <a:ext cx="6111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4" name="Picture 3" descr="C:\Users\Enrico\Desktop\Dollars jpeg.jpg">
            <a:extLst>
              <a:ext uri="{FF2B5EF4-FFF2-40B4-BE49-F238E27FC236}">
                <a16:creationId xmlns:a16="http://schemas.microsoft.com/office/drawing/2014/main" id="{78AECA6A-0268-2121-0F95-76BDD6061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988" t="9808" r="13567" b="9615"/>
          <a:stretch>
            <a:fillRect/>
          </a:stretch>
        </p:blipFill>
        <p:spPr bwMode="auto">
          <a:xfrm>
            <a:off x="854075" y="2919413"/>
            <a:ext cx="5969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5" name="Picture 3" descr="C:\Users\Enrico\Desktop\Dollars jpeg.jpg">
            <a:extLst>
              <a:ext uri="{FF2B5EF4-FFF2-40B4-BE49-F238E27FC236}">
                <a16:creationId xmlns:a16="http://schemas.microsoft.com/office/drawing/2014/main" id="{A2DFB0AB-DEE4-4B19-6D13-1D7E95E515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988" t="9808" r="13567" b="9615"/>
          <a:stretch>
            <a:fillRect/>
          </a:stretch>
        </p:blipFill>
        <p:spPr bwMode="auto">
          <a:xfrm>
            <a:off x="841375" y="2667000"/>
            <a:ext cx="60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6" name="Picture 4">
            <a:extLst>
              <a:ext uri="{FF2B5EF4-FFF2-40B4-BE49-F238E27FC236}">
                <a16:creationId xmlns:a16="http://schemas.microsoft.com/office/drawing/2014/main" id="{14175515-5724-9063-F7FD-B52DDCF72D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138" y="3681413"/>
            <a:ext cx="1298575"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87" name="Picture 5" descr="C:\Users\Enrico\Desktop\Dollars piccolo jpeg.jpg">
            <a:extLst>
              <a:ext uri="{FF2B5EF4-FFF2-40B4-BE49-F238E27FC236}">
                <a16:creationId xmlns:a16="http://schemas.microsoft.com/office/drawing/2014/main" id="{85350AC6-4F8D-5ACA-DE46-9905939BF2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759" t="19679"/>
          <a:stretch>
            <a:fillRect/>
          </a:stretch>
        </p:blipFill>
        <p:spPr bwMode="auto">
          <a:xfrm rot="-300000">
            <a:off x="3217863" y="3619500"/>
            <a:ext cx="754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8" name="Picture 3" descr="C:\Users\Enrico\Desktop\Dollars jpeg.jpg">
            <a:extLst>
              <a:ext uri="{FF2B5EF4-FFF2-40B4-BE49-F238E27FC236}">
                <a16:creationId xmlns:a16="http://schemas.microsoft.com/office/drawing/2014/main" id="{20EC8044-2236-C5E1-AE13-1C617108F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988" t="9808" r="13567" b="9615"/>
          <a:stretch>
            <a:fillRect/>
          </a:stretch>
        </p:blipFill>
        <p:spPr bwMode="auto">
          <a:xfrm>
            <a:off x="828675" y="2405063"/>
            <a:ext cx="6111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9" name="Picture 6">
            <a:extLst>
              <a:ext uri="{FF2B5EF4-FFF2-40B4-BE49-F238E27FC236}">
                <a16:creationId xmlns:a16="http://schemas.microsoft.com/office/drawing/2014/main" id="{56B20AA3-8F09-CBB5-1E77-68AA905FD0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0238" y="3587750"/>
            <a:ext cx="12985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90" name="Picture 7">
            <a:extLst>
              <a:ext uri="{FF2B5EF4-FFF2-40B4-BE49-F238E27FC236}">
                <a16:creationId xmlns:a16="http://schemas.microsoft.com/office/drawing/2014/main" id="{3C063F95-B2FC-DBD8-ECFF-EFBBA54CEE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4038" y="3578225"/>
            <a:ext cx="12985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91" name="Picture 8">
            <a:extLst>
              <a:ext uri="{FF2B5EF4-FFF2-40B4-BE49-F238E27FC236}">
                <a16:creationId xmlns:a16="http://schemas.microsoft.com/office/drawing/2014/main" id="{25F60501-8390-D8D8-6AB0-55FF5FB976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8813" y="3578225"/>
            <a:ext cx="12985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79D837DA-2796-F588-DE3F-5200886D1FC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Slide Number Placeholder 3">
            <a:extLst>
              <a:ext uri="{FF2B5EF4-FFF2-40B4-BE49-F238E27FC236}">
                <a16:creationId xmlns:a16="http://schemas.microsoft.com/office/drawing/2014/main" id="{33177568-BC31-4DA3-C392-EBCAB3AE4EF7}"/>
              </a:ext>
            </a:extLst>
          </p:cNvPr>
          <p:cNvSpPr>
            <a:spLocks noGrp="1"/>
          </p:cNvSpPr>
          <p:nvPr>
            <p:ph type="sldNum" sz="quarter" idx="12"/>
          </p:nvPr>
        </p:nvSpPr>
        <p:spPr>
          <a:xfrm>
            <a:off x="6300788" y="5784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C898F0-E1EF-4591-8CEB-7E4EFD54776D}" type="slidenum">
              <a:rPr lang="it-IT" altLang="en-US" sz="1400" smtClean="0">
                <a:solidFill>
                  <a:srgbClr val="FFFFFF"/>
                </a:solidFill>
              </a:rPr>
              <a:pPr>
                <a:spcBef>
                  <a:spcPct val="0"/>
                </a:spcBef>
                <a:buFontTx/>
                <a:buNone/>
              </a:pPr>
              <a:t>106</a:t>
            </a:fld>
            <a:endParaRPr lang="it-IT" altLang="en-US" sz="1400">
              <a:solidFill>
                <a:srgbClr val="FFFFFF"/>
              </a:solidFill>
            </a:endParaRPr>
          </a:p>
        </p:txBody>
      </p:sp>
      <p:pic>
        <p:nvPicPr>
          <p:cNvPr id="239619" name="Picture 5" descr="8n">
            <a:extLst>
              <a:ext uri="{FF2B5EF4-FFF2-40B4-BE49-F238E27FC236}">
                <a16:creationId xmlns:a16="http://schemas.microsoft.com/office/drawing/2014/main" id="{B565B91F-5AD3-2AB2-D7B8-881B72A8AFF6}"/>
              </a:ext>
            </a:extLst>
          </p:cNvPr>
          <p:cNvPicPr>
            <a:picLocks noChangeAspect="1" noChangeArrowheads="1"/>
          </p:cNvPicPr>
          <p:nvPr/>
        </p:nvPicPr>
        <p:blipFill>
          <a:blip r:embed="rId4"/>
          <a:srcRect/>
          <a:stretch>
            <a:fillRect/>
          </a:stretch>
        </p:blipFill>
        <p:spPr bwMode="auto">
          <a:xfrm>
            <a:off x="827088" y="549275"/>
            <a:ext cx="7343775" cy="45561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10628" name="Text Box 6">
            <a:extLst>
              <a:ext uri="{FF2B5EF4-FFF2-40B4-BE49-F238E27FC236}">
                <a16:creationId xmlns:a16="http://schemas.microsoft.com/office/drawing/2014/main" id="{85B5E64E-132F-9119-4393-C90AD37D8BFE}"/>
              </a:ext>
            </a:extLst>
          </p:cNvPr>
          <p:cNvSpPr txBox="1">
            <a:spLocks noChangeArrowheads="1"/>
          </p:cNvSpPr>
          <p:nvPr/>
        </p:nvSpPr>
        <p:spPr bwMode="auto">
          <a:xfrm>
            <a:off x="684213" y="5229225"/>
            <a:ext cx="82804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F</a:t>
            </a:r>
            <a:r>
              <a:rPr lang="fr-CH" altLang="it-CH" sz="2400"/>
              <a:t>ÁBRICA ITALIANA </a:t>
            </a:r>
            <a:r>
              <a:rPr lang="fr-CH" altLang="it-CH" sz="2400" b="1"/>
              <a:t>DE AUTOMÓVILES</a:t>
            </a:r>
            <a:r>
              <a:rPr lang="fr-CH" altLang="it-CH" sz="2400"/>
              <a:t> </a:t>
            </a:r>
            <a:r>
              <a:rPr lang="fr-CH" altLang="it-CH" sz="2400" b="1"/>
              <a:t>T</a:t>
            </a:r>
            <a:r>
              <a:rPr lang="fr-CH" altLang="it-CH" sz="2400"/>
              <a:t>ORINO :  </a:t>
            </a:r>
            <a:r>
              <a:rPr lang="fr-CH" altLang="it-CH" sz="2400" b="1"/>
              <a:t>FIAT</a:t>
            </a:r>
          </a:p>
          <a:p>
            <a:pPr eaLnBrk="1" hangingPunct="1">
              <a:spcBef>
                <a:spcPct val="50000"/>
              </a:spcBef>
              <a:buFontTx/>
              <a:buNone/>
            </a:pPr>
            <a:r>
              <a:rPr lang="fr-CH" altLang="it-CH" sz="1800" b="1">
                <a:solidFill>
                  <a:srgbClr val="FFFFFF"/>
                </a:solidFill>
              </a:rPr>
              <a:t>Fábrica de Mirafiori  </a:t>
            </a:r>
            <a:r>
              <a:rPr lang="fr-CH" altLang="it-CH" sz="1800">
                <a:solidFill>
                  <a:srgbClr val="FFFFFF"/>
                </a:solidFill>
              </a:rPr>
              <a:t>(inaugurada en </a:t>
            </a:r>
            <a:r>
              <a:rPr lang="fr-CH" altLang="it-CH" sz="1800" b="1"/>
              <a:t>1936</a:t>
            </a:r>
            <a:r>
              <a:rPr lang="fr-CH" altLang="it-CH" sz="1800">
                <a:solidFill>
                  <a:srgbClr val="00FF00"/>
                </a:solidFill>
              </a:rPr>
              <a:t> </a:t>
            </a:r>
            <a:r>
              <a:rPr lang="fr-CH" altLang="it-CH" sz="1800">
                <a:solidFill>
                  <a:srgbClr val="FFFFFF"/>
                </a:solidFill>
              </a:rPr>
              <a:t>con Mussolini)</a:t>
            </a:r>
            <a:endParaRPr lang="it-IT" altLang="it-CH" sz="1800" b="1">
              <a:solidFill>
                <a:srgbClr val="FFFFFF"/>
              </a:solidFill>
            </a:endParaRPr>
          </a:p>
        </p:txBody>
      </p:sp>
      <p:sp>
        <p:nvSpPr>
          <p:cNvPr id="410629" name="CasellaDiTesto 1">
            <a:extLst>
              <a:ext uri="{FF2B5EF4-FFF2-40B4-BE49-F238E27FC236}">
                <a16:creationId xmlns:a16="http://schemas.microsoft.com/office/drawing/2014/main" id="{00E77A93-958E-2AAF-773D-0349A77C2166}"/>
              </a:ext>
            </a:extLst>
          </p:cNvPr>
          <p:cNvSpPr txBox="1">
            <a:spLocks noChangeArrowheads="1"/>
          </p:cNvSpPr>
          <p:nvPr/>
        </p:nvSpPr>
        <p:spPr bwMode="auto">
          <a:xfrm>
            <a:off x="684213" y="6261100"/>
            <a:ext cx="734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t>Para producir más y en consecuencias distribuir mejor los costos fijos sobre las piezas producidas, se concentra la producción y se construyen cada vez fábricas más grandes</a:t>
            </a:r>
          </a:p>
        </p:txBody>
      </p:sp>
      <p:sp>
        <p:nvSpPr>
          <p:cNvPr id="2" name="Rettangolo 1">
            <a:extLst>
              <a:ext uri="{FF2B5EF4-FFF2-40B4-BE49-F238E27FC236}">
                <a16:creationId xmlns:a16="http://schemas.microsoft.com/office/drawing/2014/main" id="{41AAA9BF-5F91-072D-0051-88064E69BE5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egnaposto numero diapositiva 1">
            <a:extLst>
              <a:ext uri="{FF2B5EF4-FFF2-40B4-BE49-F238E27FC236}">
                <a16:creationId xmlns:a16="http://schemas.microsoft.com/office/drawing/2014/main" id="{3335CEF3-B242-D657-4478-D9760B883B97}"/>
              </a:ext>
            </a:extLst>
          </p:cNvPr>
          <p:cNvSpPr>
            <a:spLocks noGrp="1" noChangeArrowheads="1"/>
          </p:cNvSpPr>
          <p:nvPr>
            <p:ph type="sldNum" sz="quarter" idx="12"/>
          </p:nvPr>
        </p:nvSpPr>
        <p:spPr>
          <a:xfrm>
            <a:off x="7658000" y="6220282"/>
            <a:ext cx="87444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5A8C37-09A0-4D21-981C-7641CE1C933F}" type="slidenum">
              <a:rPr lang="it-IT" altLang="en-US" smtClean="0">
                <a:solidFill>
                  <a:srgbClr val="FFFFFF"/>
                </a:solidFill>
              </a:rPr>
              <a:pPr/>
              <a:t>107</a:t>
            </a:fld>
            <a:endParaRPr lang="it-IT" altLang="en-US" dirty="0">
              <a:solidFill>
                <a:srgbClr val="FFFFFF"/>
              </a:solidFill>
            </a:endParaRPr>
          </a:p>
        </p:txBody>
      </p:sp>
      <p:pic>
        <p:nvPicPr>
          <p:cNvPr id="347139" name="Picture 2" descr="Tesla Giga Texas production pause may continue through September">
            <a:extLst>
              <a:ext uri="{FF2B5EF4-FFF2-40B4-BE49-F238E27FC236}">
                <a16:creationId xmlns:a16="http://schemas.microsoft.com/office/drawing/2014/main" id="{D3E5F532-E6FD-254F-1FAF-FF59699B4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1775"/>
            <a:ext cx="8763000" cy="5648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7140" name="TextBox 3">
            <a:extLst>
              <a:ext uri="{FF2B5EF4-FFF2-40B4-BE49-F238E27FC236}">
                <a16:creationId xmlns:a16="http://schemas.microsoft.com/office/drawing/2014/main" id="{CB6F2EC8-2138-EF20-5688-423A55AA242D}"/>
              </a:ext>
            </a:extLst>
          </p:cNvPr>
          <p:cNvSpPr txBox="1">
            <a:spLocks noChangeArrowheads="1"/>
          </p:cNvSpPr>
          <p:nvPr/>
        </p:nvSpPr>
        <p:spPr bwMode="auto">
          <a:xfrm>
            <a:off x="611560" y="5890478"/>
            <a:ext cx="6826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2400" b="1" dirty="0">
                <a:solidFill>
                  <a:srgbClr val="FFFFFF"/>
                </a:solidFill>
              </a:rPr>
              <a:t>La megafábrica de TESLA en Austin (Texas, EE.UU.) emplea a 20.000 personas</a:t>
            </a:r>
            <a:endParaRPr lang="it-IT" altLang="it-CH" sz="2400" b="1" dirty="0">
              <a:solidFill>
                <a:srgbClr val="FFFFFF"/>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22" name="Slide Number Placeholder 3">
            <a:extLst>
              <a:ext uri="{FF2B5EF4-FFF2-40B4-BE49-F238E27FC236}">
                <a16:creationId xmlns:a16="http://schemas.microsoft.com/office/drawing/2014/main" id="{9BF7B3C8-D455-B424-DE53-2DF98CE0B3F7}"/>
              </a:ext>
            </a:extLst>
          </p:cNvPr>
          <p:cNvSpPr>
            <a:spLocks noGrp="1"/>
          </p:cNvSpPr>
          <p:nvPr>
            <p:ph type="sldNum" sz="quarter" idx="12"/>
          </p:nvPr>
        </p:nvSpPr>
        <p:spPr>
          <a:xfrm>
            <a:off x="2752725" y="61436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A9986C-A35B-4D06-8C16-A6647A6536BD}" type="slidenum">
              <a:rPr lang="it-IT" altLang="en-US" sz="1400" smtClean="0">
                <a:solidFill>
                  <a:srgbClr val="FFFFFF"/>
                </a:solidFill>
              </a:rPr>
              <a:pPr>
                <a:spcBef>
                  <a:spcPct val="0"/>
                </a:spcBef>
                <a:buFontTx/>
                <a:buNone/>
              </a:pPr>
              <a:t>108</a:t>
            </a:fld>
            <a:endParaRPr lang="it-IT" altLang="en-US" sz="1400">
              <a:solidFill>
                <a:srgbClr val="FFFFFF"/>
              </a:solidFill>
            </a:endParaRPr>
          </a:p>
        </p:txBody>
      </p:sp>
      <p:pic>
        <p:nvPicPr>
          <p:cNvPr id="241667" name="Picture 5" descr="Ford T">
            <a:extLst>
              <a:ext uri="{FF2B5EF4-FFF2-40B4-BE49-F238E27FC236}">
                <a16:creationId xmlns:a16="http://schemas.microsoft.com/office/drawing/2014/main" id="{22838D56-62CB-9740-2C9E-316BE259AD6B}"/>
              </a:ext>
            </a:extLst>
          </p:cNvPr>
          <p:cNvPicPr>
            <a:picLocks noChangeAspect="1" noChangeArrowheads="1"/>
          </p:cNvPicPr>
          <p:nvPr/>
        </p:nvPicPr>
        <p:blipFill>
          <a:blip r:embed="rId4"/>
          <a:srcRect/>
          <a:stretch>
            <a:fillRect/>
          </a:stretch>
        </p:blipFill>
        <p:spPr bwMode="auto">
          <a:xfrm>
            <a:off x="611188" y="514350"/>
            <a:ext cx="4618037" cy="3482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4724" name="Text Box 6">
            <a:extLst>
              <a:ext uri="{FF2B5EF4-FFF2-40B4-BE49-F238E27FC236}">
                <a16:creationId xmlns:a16="http://schemas.microsoft.com/office/drawing/2014/main" id="{B0BFA08C-3B68-965A-0C9A-77AA296235B1}"/>
              </a:ext>
            </a:extLst>
          </p:cNvPr>
          <p:cNvSpPr txBox="1">
            <a:spLocks noChangeArrowheads="1"/>
          </p:cNvSpPr>
          <p:nvPr/>
        </p:nvSpPr>
        <p:spPr bwMode="auto">
          <a:xfrm>
            <a:off x="631825" y="4210050"/>
            <a:ext cx="417671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LA  5.MILLONARIA  FORD  SALE  DE LA CADENA DE MONTAJ E</a:t>
            </a:r>
          </a:p>
          <a:p>
            <a:pPr eaLnBrk="1" hangingPunct="1">
              <a:spcBef>
                <a:spcPct val="50000"/>
              </a:spcBef>
              <a:buFontTx/>
              <a:buNone/>
            </a:pPr>
            <a:r>
              <a:rPr lang="fr-CH" altLang="it-CH" sz="1800" b="1">
                <a:solidFill>
                  <a:srgbClr val="FFFFFF"/>
                </a:solidFill>
              </a:rPr>
              <a:t>DETROIT , USA , </a:t>
            </a:r>
            <a:r>
              <a:rPr lang="fr-CH" altLang="it-CH" sz="1800" b="1"/>
              <a:t>1929</a:t>
            </a:r>
            <a:endParaRPr lang="it-IT" altLang="it-CH" sz="1800" b="1"/>
          </a:p>
        </p:txBody>
      </p:sp>
      <p:pic>
        <p:nvPicPr>
          <p:cNvPr id="241669" name="Picture 7" descr="auto autostrada 2">
            <a:extLst>
              <a:ext uri="{FF2B5EF4-FFF2-40B4-BE49-F238E27FC236}">
                <a16:creationId xmlns:a16="http://schemas.microsoft.com/office/drawing/2014/main" id="{8A39D4DA-5C76-B95E-0CBC-F8220383AA9C}"/>
              </a:ext>
            </a:extLst>
          </p:cNvPr>
          <p:cNvPicPr>
            <a:picLocks noChangeAspect="1" noChangeArrowheads="1"/>
          </p:cNvPicPr>
          <p:nvPr/>
        </p:nvPicPr>
        <p:blipFill>
          <a:blip r:embed="rId5"/>
          <a:srcRect/>
          <a:stretch>
            <a:fillRect/>
          </a:stretch>
        </p:blipFill>
        <p:spPr bwMode="auto">
          <a:xfrm>
            <a:off x="5076825" y="3429000"/>
            <a:ext cx="3536950" cy="2952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4726" name="Text Box 8">
            <a:extLst>
              <a:ext uri="{FF2B5EF4-FFF2-40B4-BE49-F238E27FC236}">
                <a16:creationId xmlns:a16="http://schemas.microsoft.com/office/drawing/2014/main" id="{C94BDD22-C74E-51CA-4EEA-65A6D815779F}"/>
              </a:ext>
            </a:extLst>
          </p:cNvPr>
          <p:cNvSpPr txBox="1">
            <a:spLocks noChangeArrowheads="1"/>
          </p:cNvSpPr>
          <p:nvPr/>
        </p:nvSpPr>
        <p:spPr bwMode="auto">
          <a:xfrm>
            <a:off x="5580063" y="2997200"/>
            <a:ext cx="316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RÍO DE COCHES</a:t>
            </a:r>
            <a:endParaRPr lang="it-IT" altLang="it-CH" sz="1800" b="1">
              <a:solidFill>
                <a:srgbClr val="FFFFFF"/>
              </a:solidFill>
            </a:endParaRPr>
          </a:p>
        </p:txBody>
      </p:sp>
      <p:sp>
        <p:nvSpPr>
          <p:cNvPr id="414727" name="CasellaDiTesto 1">
            <a:extLst>
              <a:ext uri="{FF2B5EF4-FFF2-40B4-BE49-F238E27FC236}">
                <a16:creationId xmlns:a16="http://schemas.microsoft.com/office/drawing/2014/main" id="{D349EAB9-2BC0-594C-26C4-30C56464EACB}"/>
              </a:ext>
            </a:extLst>
          </p:cNvPr>
          <p:cNvSpPr txBox="1">
            <a:spLocks noChangeArrowheads="1"/>
          </p:cNvSpPr>
          <p:nvPr/>
        </p:nvSpPr>
        <p:spPr bwMode="auto">
          <a:xfrm>
            <a:off x="5508625" y="514350"/>
            <a:ext cx="33131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t>La movilidad individual se convierte un derecho y la dependencia del petróleo en un hecho</a:t>
            </a:r>
            <a:endParaRPr lang="it-CH" altLang="it-CH" sz="1800"/>
          </a:p>
        </p:txBody>
      </p:sp>
      <p:sp>
        <p:nvSpPr>
          <p:cNvPr id="2" name="Rettangolo 1">
            <a:extLst>
              <a:ext uri="{FF2B5EF4-FFF2-40B4-BE49-F238E27FC236}">
                <a16:creationId xmlns:a16="http://schemas.microsoft.com/office/drawing/2014/main" id="{5461420E-D669-B83C-3B5F-2087814E116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egnaposto numero diapositiva 1">
            <a:extLst>
              <a:ext uri="{FF2B5EF4-FFF2-40B4-BE49-F238E27FC236}">
                <a16:creationId xmlns:a16="http://schemas.microsoft.com/office/drawing/2014/main" id="{B1854A59-E12B-6FE8-9F54-B3CDECDC28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065E27-2558-4D94-93E9-1D02CDEC1383}" type="slidenum">
              <a:rPr lang="it-IT" altLang="en-US" sz="1400" smtClean="0">
                <a:solidFill>
                  <a:srgbClr val="000000"/>
                </a:solidFill>
              </a:rPr>
              <a:pPr>
                <a:spcBef>
                  <a:spcPct val="0"/>
                </a:spcBef>
                <a:buFontTx/>
                <a:buNone/>
              </a:pPr>
              <a:t>109</a:t>
            </a:fld>
            <a:endParaRPr lang="it-IT" altLang="en-US" sz="1400">
              <a:solidFill>
                <a:srgbClr val="000000"/>
              </a:solidFill>
            </a:endParaRPr>
          </a:p>
        </p:txBody>
      </p:sp>
      <p:sp>
        <p:nvSpPr>
          <p:cNvPr id="416771" name="CasellaDiTesto 2">
            <a:extLst>
              <a:ext uri="{FF2B5EF4-FFF2-40B4-BE49-F238E27FC236}">
                <a16:creationId xmlns:a16="http://schemas.microsoft.com/office/drawing/2014/main" id="{3D900E1F-E228-8E37-60FE-2329A3892A9D}"/>
              </a:ext>
            </a:extLst>
          </p:cNvPr>
          <p:cNvSpPr txBox="1">
            <a:spLocks noChangeArrowheads="1"/>
          </p:cNvSpPr>
          <p:nvPr/>
        </p:nvSpPr>
        <p:spPr bwMode="auto">
          <a:xfrm>
            <a:off x="760413" y="903288"/>
            <a:ext cx="720725"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Ciba</a:t>
            </a:r>
            <a:endParaRPr lang="it-IT" altLang="it-CH" sz="1800" b="1">
              <a:solidFill>
                <a:srgbClr val="000000"/>
              </a:solidFill>
            </a:endParaRPr>
          </a:p>
        </p:txBody>
      </p:sp>
      <p:sp>
        <p:nvSpPr>
          <p:cNvPr id="416772" name="CasellaDiTesto 3">
            <a:extLst>
              <a:ext uri="{FF2B5EF4-FFF2-40B4-BE49-F238E27FC236}">
                <a16:creationId xmlns:a16="http://schemas.microsoft.com/office/drawing/2014/main" id="{4B2D539D-B647-77D3-F99A-87E9F6F28C5C}"/>
              </a:ext>
            </a:extLst>
          </p:cNvPr>
          <p:cNvSpPr txBox="1">
            <a:spLocks noChangeArrowheads="1"/>
          </p:cNvSpPr>
          <p:nvPr/>
        </p:nvSpPr>
        <p:spPr bwMode="auto">
          <a:xfrm>
            <a:off x="760413" y="1549400"/>
            <a:ext cx="868362"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Geigy</a:t>
            </a:r>
            <a:endParaRPr lang="it-IT" altLang="it-CH" sz="1800" b="1">
              <a:solidFill>
                <a:srgbClr val="000000"/>
              </a:solidFill>
            </a:endParaRPr>
          </a:p>
        </p:txBody>
      </p:sp>
      <p:sp>
        <p:nvSpPr>
          <p:cNvPr id="416773" name="CasellaDiTesto 4">
            <a:extLst>
              <a:ext uri="{FF2B5EF4-FFF2-40B4-BE49-F238E27FC236}">
                <a16:creationId xmlns:a16="http://schemas.microsoft.com/office/drawing/2014/main" id="{697FCFD1-A951-BFB1-E402-F3EB4FEF41EE}"/>
              </a:ext>
            </a:extLst>
          </p:cNvPr>
          <p:cNvSpPr txBox="1">
            <a:spLocks noChangeArrowheads="1"/>
          </p:cNvSpPr>
          <p:nvPr/>
        </p:nvSpPr>
        <p:spPr bwMode="auto">
          <a:xfrm>
            <a:off x="2992438" y="1919288"/>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Sandoz</a:t>
            </a:r>
            <a:endParaRPr lang="it-IT" altLang="it-CH" sz="1800" b="1">
              <a:solidFill>
                <a:srgbClr val="000000"/>
              </a:solidFill>
            </a:endParaRPr>
          </a:p>
        </p:txBody>
      </p:sp>
      <p:sp>
        <p:nvSpPr>
          <p:cNvPr id="416774" name="CasellaDiTesto 5">
            <a:extLst>
              <a:ext uri="{FF2B5EF4-FFF2-40B4-BE49-F238E27FC236}">
                <a16:creationId xmlns:a16="http://schemas.microsoft.com/office/drawing/2014/main" id="{4C74E3BA-AFEA-768E-CD9F-CA5BF1989536}"/>
              </a:ext>
            </a:extLst>
          </p:cNvPr>
          <p:cNvSpPr txBox="1">
            <a:spLocks noChangeArrowheads="1"/>
          </p:cNvSpPr>
          <p:nvPr/>
        </p:nvSpPr>
        <p:spPr bwMode="auto">
          <a:xfrm>
            <a:off x="5757863" y="1455738"/>
            <a:ext cx="1157287" cy="7620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Novartis</a:t>
            </a:r>
          </a:p>
          <a:p>
            <a:pPr eaLnBrk="1" hangingPunct="1">
              <a:spcBef>
                <a:spcPct val="0"/>
              </a:spcBef>
              <a:buFontTx/>
              <a:buNone/>
            </a:pPr>
            <a:r>
              <a:rPr lang="it-CH" altLang="it-CH" sz="800" b="1">
                <a:solidFill>
                  <a:srgbClr val="000000"/>
                </a:solidFill>
              </a:rPr>
              <a:t>(alrededor de 120’000 colaboradores)</a:t>
            </a:r>
            <a:endParaRPr lang="it-IT" altLang="it-CH" sz="800" b="1">
              <a:solidFill>
                <a:srgbClr val="000000"/>
              </a:solidFill>
            </a:endParaRPr>
          </a:p>
        </p:txBody>
      </p:sp>
      <p:sp>
        <p:nvSpPr>
          <p:cNvPr id="416775" name="CasellaDiTesto 6">
            <a:extLst>
              <a:ext uri="{FF2B5EF4-FFF2-40B4-BE49-F238E27FC236}">
                <a16:creationId xmlns:a16="http://schemas.microsoft.com/office/drawing/2014/main" id="{D5AB4498-0D6C-F040-63EA-9169762324BE}"/>
              </a:ext>
            </a:extLst>
          </p:cNvPr>
          <p:cNvSpPr txBox="1">
            <a:spLocks noChangeArrowheads="1"/>
          </p:cNvSpPr>
          <p:nvPr/>
        </p:nvSpPr>
        <p:spPr bwMode="auto">
          <a:xfrm>
            <a:off x="803275" y="2636838"/>
            <a:ext cx="1354138" cy="646112"/>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Hoffmann- </a:t>
            </a:r>
          </a:p>
          <a:p>
            <a:pPr eaLnBrk="1" hangingPunct="1">
              <a:spcBef>
                <a:spcPct val="0"/>
              </a:spcBef>
              <a:buFontTx/>
              <a:buNone/>
            </a:pPr>
            <a:r>
              <a:rPr lang="it-CH" altLang="it-CH" sz="1800" b="1">
                <a:solidFill>
                  <a:srgbClr val="000000"/>
                </a:solidFill>
              </a:rPr>
              <a:t>La Roche</a:t>
            </a:r>
            <a:endParaRPr lang="it-IT" altLang="it-CH" sz="1800" b="1">
              <a:solidFill>
                <a:srgbClr val="000000"/>
              </a:solidFill>
            </a:endParaRPr>
          </a:p>
        </p:txBody>
      </p:sp>
      <p:sp>
        <p:nvSpPr>
          <p:cNvPr id="416776" name="CasellaDiTesto 7">
            <a:extLst>
              <a:ext uri="{FF2B5EF4-FFF2-40B4-BE49-F238E27FC236}">
                <a16:creationId xmlns:a16="http://schemas.microsoft.com/office/drawing/2014/main" id="{67CB0F57-1859-35BC-A497-ADD3BB616778}"/>
              </a:ext>
            </a:extLst>
          </p:cNvPr>
          <p:cNvSpPr txBox="1">
            <a:spLocks noChangeArrowheads="1"/>
          </p:cNvSpPr>
          <p:nvPr/>
        </p:nvSpPr>
        <p:spPr bwMode="auto">
          <a:xfrm>
            <a:off x="3011488" y="3398838"/>
            <a:ext cx="12779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Genetech</a:t>
            </a:r>
            <a:endParaRPr lang="it-IT" altLang="it-CH" sz="1800" b="1">
              <a:solidFill>
                <a:srgbClr val="000000"/>
              </a:solidFill>
            </a:endParaRPr>
          </a:p>
        </p:txBody>
      </p:sp>
      <p:sp>
        <p:nvSpPr>
          <p:cNvPr id="416777" name="CasellaDiTesto 8">
            <a:extLst>
              <a:ext uri="{FF2B5EF4-FFF2-40B4-BE49-F238E27FC236}">
                <a16:creationId xmlns:a16="http://schemas.microsoft.com/office/drawing/2014/main" id="{429571ED-94C0-45D4-2C2E-B5BAF4F993FA}"/>
              </a:ext>
            </a:extLst>
          </p:cNvPr>
          <p:cNvSpPr txBox="1">
            <a:spLocks noChangeArrowheads="1"/>
          </p:cNvSpPr>
          <p:nvPr/>
        </p:nvSpPr>
        <p:spPr bwMode="auto">
          <a:xfrm>
            <a:off x="3001963" y="2773363"/>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Roche</a:t>
            </a:r>
            <a:endParaRPr lang="it-IT" altLang="it-CH" sz="1800" b="1">
              <a:solidFill>
                <a:srgbClr val="000000"/>
              </a:solidFill>
            </a:endParaRPr>
          </a:p>
        </p:txBody>
      </p:sp>
      <p:sp>
        <p:nvSpPr>
          <p:cNvPr id="416778" name="CasellaDiTesto 9">
            <a:extLst>
              <a:ext uri="{FF2B5EF4-FFF2-40B4-BE49-F238E27FC236}">
                <a16:creationId xmlns:a16="http://schemas.microsoft.com/office/drawing/2014/main" id="{FB5CC0D1-3F63-BEED-2CEF-F355416EA171}"/>
              </a:ext>
            </a:extLst>
          </p:cNvPr>
          <p:cNvSpPr txBox="1">
            <a:spLocks noChangeArrowheads="1"/>
          </p:cNvSpPr>
          <p:nvPr/>
        </p:nvSpPr>
        <p:spPr bwMode="auto">
          <a:xfrm>
            <a:off x="2992438" y="1227138"/>
            <a:ext cx="14398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Ciba-Geigy</a:t>
            </a:r>
            <a:endParaRPr lang="it-IT" altLang="it-CH" sz="1800" b="1">
              <a:solidFill>
                <a:srgbClr val="000000"/>
              </a:solidFill>
            </a:endParaRPr>
          </a:p>
        </p:txBody>
      </p:sp>
      <p:cxnSp>
        <p:nvCxnSpPr>
          <p:cNvPr id="12" name="Connettore 1 11">
            <a:extLst>
              <a:ext uri="{FF2B5EF4-FFF2-40B4-BE49-F238E27FC236}">
                <a16:creationId xmlns:a16="http://schemas.microsoft.com/office/drawing/2014/main" id="{72C5F1AA-98FD-8409-33FE-C9E32861C5C4}"/>
              </a:ext>
            </a:extLst>
          </p:cNvPr>
          <p:cNvCxnSpPr>
            <a:stCxn id="416771" idx="3"/>
          </p:cNvCxnSpPr>
          <p:nvPr/>
        </p:nvCxnSpPr>
        <p:spPr>
          <a:xfrm>
            <a:off x="1481138" y="1087438"/>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61946709-ED3C-2683-7DF5-A4651A758C22}"/>
              </a:ext>
            </a:extLst>
          </p:cNvPr>
          <p:cNvCxnSpPr>
            <a:stCxn id="416772" idx="3"/>
          </p:cNvCxnSpPr>
          <p:nvPr/>
        </p:nvCxnSpPr>
        <p:spPr>
          <a:xfrm>
            <a:off x="1628775" y="1735138"/>
            <a:ext cx="7159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7437B448-E02A-C9B3-0210-3AA945CEA828}"/>
              </a:ext>
            </a:extLst>
          </p:cNvPr>
          <p:cNvCxnSpPr/>
          <p:nvPr/>
        </p:nvCxnSpPr>
        <p:spPr>
          <a:xfrm>
            <a:off x="2344738" y="1087438"/>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CAE60B8B-8727-9C09-5A63-C407ECF66DFE}"/>
              </a:ext>
            </a:extLst>
          </p:cNvPr>
          <p:cNvCxnSpPr/>
          <p:nvPr/>
        </p:nvCxnSpPr>
        <p:spPr>
          <a:xfrm>
            <a:off x="2344738" y="1411288"/>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98E51682-3B33-9F7F-089B-1340761064BF}"/>
              </a:ext>
            </a:extLst>
          </p:cNvPr>
          <p:cNvCxnSpPr/>
          <p:nvPr/>
        </p:nvCxnSpPr>
        <p:spPr>
          <a:xfrm>
            <a:off x="4432300" y="1423988"/>
            <a:ext cx="7207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D95F6677-833A-F467-9E37-9E6C9185AC6C}"/>
              </a:ext>
            </a:extLst>
          </p:cNvPr>
          <p:cNvCxnSpPr/>
          <p:nvPr/>
        </p:nvCxnSpPr>
        <p:spPr>
          <a:xfrm>
            <a:off x="4000500" y="2103438"/>
            <a:ext cx="11525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C1294589-8FFE-9F16-1776-CC0BD1E65A86}"/>
              </a:ext>
            </a:extLst>
          </p:cNvPr>
          <p:cNvCxnSpPr/>
          <p:nvPr/>
        </p:nvCxnSpPr>
        <p:spPr>
          <a:xfrm>
            <a:off x="5153025" y="1423988"/>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79E6A283-6C73-5675-7751-273524377259}"/>
              </a:ext>
            </a:extLst>
          </p:cNvPr>
          <p:cNvCxnSpPr/>
          <p:nvPr/>
        </p:nvCxnSpPr>
        <p:spPr>
          <a:xfrm>
            <a:off x="5153025" y="2935288"/>
            <a:ext cx="0" cy="17510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6774F1F5-2F53-628C-B20C-A91CFF1E014D}"/>
              </a:ext>
            </a:extLst>
          </p:cNvPr>
          <p:cNvCxnSpPr>
            <a:endCxn id="416774" idx="1"/>
          </p:cNvCxnSpPr>
          <p:nvPr/>
        </p:nvCxnSpPr>
        <p:spPr>
          <a:xfrm>
            <a:off x="5138738" y="1836738"/>
            <a:ext cx="60483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DCAE54B8-BFF8-4130-8EEE-56CD42C82222}"/>
              </a:ext>
            </a:extLst>
          </p:cNvPr>
          <p:cNvCxnSpPr>
            <a:stCxn id="416775" idx="3"/>
            <a:endCxn id="416777" idx="1"/>
          </p:cNvCxnSpPr>
          <p:nvPr/>
        </p:nvCxnSpPr>
        <p:spPr>
          <a:xfrm flipV="1">
            <a:off x="2157413" y="2957513"/>
            <a:ext cx="844550" cy="31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BD8816FB-5658-EFE1-4575-5A0DF509FE2D}"/>
              </a:ext>
            </a:extLst>
          </p:cNvPr>
          <p:cNvCxnSpPr>
            <a:stCxn id="416777" idx="3"/>
          </p:cNvCxnSpPr>
          <p:nvPr/>
        </p:nvCxnSpPr>
        <p:spPr>
          <a:xfrm>
            <a:off x="4010025" y="2957513"/>
            <a:ext cx="1143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830ADB96-24B8-15A2-8B85-4C9EC37304C3}"/>
              </a:ext>
            </a:extLst>
          </p:cNvPr>
          <p:cNvCxnSpPr/>
          <p:nvPr/>
        </p:nvCxnSpPr>
        <p:spPr>
          <a:xfrm>
            <a:off x="4289425" y="3582988"/>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ttore 1 43">
            <a:extLst>
              <a:ext uri="{FF2B5EF4-FFF2-40B4-BE49-F238E27FC236}">
                <a16:creationId xmlns:a16="http://schemas.microsoft.com/office/drawing/2014/main" id="{71D98AAF-100F-713D-3ECE-8DED535E9865}"/>
              </a:ext>
            </a:extLst>
          </p:cNvPr>
          <p:cNvCxnSpPr/>
          <p:nvPr/>
        </p:nvCxnSpPr>
        <p:spPr>
          <a:xfrm>
            <a:off x="5114925" y="3282950"/>
            <a:ext cx="8016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16792" name="CasellaDiTesto 44">
            <a:extLst>
              <a:ext uri="{FF2B5EF4-FFF2-40B4-BE49-F238E27FC236}">
                <a16:creationId xmlns:a16="http://schemas.microsoft.com/office/drawing/2014/main" id="{A40B077E-B6A0-AAAB-6679-839A8BDCB2FB}"/>
              </a:ext>
            </a:extLst>
          </p:cNvPr>
          <p:cNvSpPr txBox="1">
            <a:spLocks noChangeArrowheads="1"/>
          </p:cNvSpPr>
          <p:nvPr/>
        </p:nvSpPr>
        <p:spPr bwMode="auto">
          <a:xfrm>
            <a:off x="5772150" y="2974975"/>
            <a:ext cx="960438" cy="7620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Roche</a:t>
            </a:r>
          </a:p>
          <a:p>
            <a:pPr eaLnBrk="1" hangingPunct="1">
              <a:spcBef>
                <a:spcPct val="0"/>
              </a:spcBef>
              <a:buFontTx/>
              <a:buNone/>
            </a:pPr>
            <a:r>
              <a:rPr lang="it-CH" altLang="it-CH" sz="800" b="1">
                <a:solidFill>
                  <a:srgbClr val="000000"/>
                </a:solidFill>
              </a:rPr>
              <a:t>(alrededor de  80’000 colaboradores)</a:t>
            </a:r>
            <a:endParaRPr lang="it-IT" altLang="it-CH" sz="800" b="1">
              <a:solidFill>
                <a:srgbClr val="000000"/>
              </a:solidFill>
            </a:endParaRPr>
          </a:p>
        </p:txBody>
      </p:sp>
      <p:cxnSp>
        <p:nvCxnSpPr>
          <p:cNvPr id="46" name="Connettore 1 45">
            <a:extLst>
              <a:ext uri="{FF2B5EF4-FFF2-40B4-BE49-F238E27FC236}">
                <a16:creationId xmlns:a16="http://schemas.microsoft.com/office/drawing/2014/main" id="{6736C931-39F1-9D56-BA72-33578BCFFECD}"/>
              </a:ext>
            </a:extLst>
          </p:cNvPr>
          <p:cNvCxnSpPr>
            <a:stCxn id="416774" idx="3"/>
          </p:cNvCxnSpPr>
          <p:nvPr/>
        </p:nvCxnSpPr>
        <p:spPr>
          <a:xfrm>
            <a:off x="6929438" y="1836738"/>
            <a:ext cx="54133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ttore 1 46">
            <a:extLst>
              <a:ext uri="{FF2B5EF4-FFF2-40B4-BE49-F238E27FC236}">
                <a16:creationId xmlns:a16="http://schemas.microsoft.com/office/drawing/2014/main" id="{3FC2F822-CCB2-4E77-C66B-CF7200F69773}"/>
              </a:ext>
            </a:extLst>
          </p:cNvPr>
          <p:cNvCxnSpPr>
            <a:stCxn id="416792" idx="3"/>
          </p:cNvCxnSpPr>
          <p:nvPr/>
        </p:nvCxnSpPr>
        <p:spPr>
          <a:xfrm>
            <a:off x="6746875" y="3355975"/>
            <a:ext cx="7080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49835508-6744-84F0-9B10-E1503353FD6E}"/>
              </a:ext>
            </a:extLst>
          </p:cNvPr>
          <p:cNvCxnSpPr/>
          <p:nvPr/>
        </p:nvCxnSpPr>
        <p:spPr>
          <a:xfrm flipH="1">
            <a:off x="7456488" y="1816100"/>
            <a:ext cx="15875" cy="1574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3E765476-735A-F3EA-3D54-232CB5DAE51C}"/>
              </a:ext>
            </a:extLst>
          </p:cNvPr>
          <p:cNvCxnSpPr/>
          <p:nvPr/>
        </p:nvCxnSpPr>
        <p:spPr>
          <a:xfrm>
            <a:off x="7456488" y="2547938"/>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16797" name="CasellaDiTesto 60">
            <a:extLst>
              <a:ext uri="{FF2B5EF4-FFF2-40B4-BE49-F238E27FC236}">
                <a16:creationId xmlns:a16="http://schemas.microsoft.com/office/drawing/2014/main" id="{DADFC8AE-2340-DE39-6B2A-B9EC50D86975}"/>
              </a:ext>
            </a:extLst>
          </p:cNvPr>
          <p:cNvSpPr txBox="1">
            <a:spLocks noChangeArrowheads="1"/>
          </p:cNvSpPr>
          <p:nvPr/>
        </p:nvSpPr>
        <p:spPr bwMode="auto">
          <a:xfrm>
            <a:off x="7888288" y="2363788"/>
            <a:ext cx="360362"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a:t>
            </a:r>
            <a:endParaRPr lang="it-IT" altLang="it-CH" sz="1800" b="1">
              <a:solidFill>
                <a:srgbClr val="000000"/>
              </a:solidFill>
            </a:endParaRPr>
          </a:p>
        </p:txBody>
      </p:sp>
      <p:sp>
        <p:nvSpPr>
          <p:cNvPr id="416798" name="CasellaDiTesto 62">
            <a:extLst>
              <a:ext uri="{FF2B5EF4-FFF2-40B4-BE49-F238E27FC236}">
                <a16:creationId xmlns:a16="http://schemas.microsoft.com/office/drawing/2014/main" id="{F5C9809D-E928-634D-27F1-F51D93B0C9C4}"/>
              </a:ext>
            </a:extLst>
          </p:cNvPr>
          <p:cNvSpPr txBox="1">
            <a:spLocks noChangeArrowheads="1"/>
          </p:cNvSpPr>
          <p:nvPr/>
        </p:nvSpPr>
        <p:spPr bwMode="auto">
          <a:xfrm>
            <a:off x="3001963" y="3922713"/>
            <a:ext cx="14303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Boehringer</a:t>
            </a:r>
            <a:endParaRPr lang="it-IT" altLang="it-CH" sz="1800" b="1">
              <a:solidFill>
                <a:srgbClr val="000000"/>
              </a:solidFill>
            </a:endParaRPr>
          </a:p>
        </p:txBody>
      </p:sp>
      <p:sp>
        <p:nvSpPr>
          <p:cNvPr id="416799" name="CasellaDiTesto 63">
            <a:extLst>
              <a:ext uri="{FF2B5EF4-FFF2-40B4-BE49-F238E27FC236}">
                <a16:creationId xmlns:a16="http://schemas.microsoft.com/office/drawing/2014/main" id="{BE494924-8648-61D1-ECA4-F9799D84A6D4}"/>
              </a:ext>
            </a:extLst>
          </p:cNvPr>
          <p:cNvSpPr txBox="1">
            <a:spLocks noChangeArrowheads="1"/>
          </p:cNvSpPr>
          <p:nvPr/>
        </p:nvSpPr>
        <p:spPr bwMode="auto">
          <a:xfrm>
            <a:off x="2997200" y="4494213"/>
            <a:ext cx="1158875"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Ventana</a:t>
            </a:r>
            <a:endParaRPr lang="it-IT" altLang="it-CH" sz="1800" b="1">
              <a:solidFill>
                <a:srgbClr val="000000"/>
              </a:solidFill>
            </a:endParaRPr>
          </a:p>
        </p:txBody>
      </p:sp>
      <p:cxnSp>
        <p:nvCxnSpPr>
          <p:cNvPr id="65" name="Connettore 1 64">
            <a:extLst>
              <a:ext uri="{FF2B5EF4-FFF2-40B4-BE49-F238E27FC236}">
                <a16:creationId xmlns:a16="http://schemas.microsoft.com/office/drawing/2014/main" id="{74C75E7B-6D49-F2C0-8E1B-237E39320C5E}"/>
              </a:ext>
            </a:extLst>
          </p:cNvPr>
          <p:cNvCxnSpPr/>
          <p:nvPr/>
        </p:nvCxnSpPr>
        <p:spPr>
          <a:xfrm>
            <a:off x="4427538" y="4105275"/>
            <a:ext cx="7254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ttore 1 65">
            <a:extLst>
              <a:ext uri="{FF2B5EF4-FFF2-40B4-BE49-F238E27FC236}">
                <a16:creationId xmlns:a16="http://schemas.microsoft.com/office/drawing/2014/main" id="{D15FC849-1B52-03E0-BFE5-F6AAEE8999C9}"/>
              </a:ext>
            </a:extLst>
          </p:cNvPr>
          <p:cNvCxnSpPr/>
          <p:nvPr/>
        </p:nvCxnSpPr>
        <p:spPr>
          <a:xfrm>
            <a:off x="4144963" y="4686300"/>
            <a:ext cx="10080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26F1456C-8325-4205-8DE1-BE12AA0936EF}"/>
              </a:ext>
            </a:extLst>
          </p:cNvPr>
          <p:cNvSpPr txBox="1"/>
          <p:nvPr/>
        </p:nvSpPr>
        <p:spPr>
          <a:xfrm>
            <a:off x="750888" y="5734050"/>
            <a:ext cx="7777162" cy="369888"/>
          </a:xfrm>
          <a:prstGeom prst="rect">
            <a:avLst/>
          </a:prstGeom>
          <a:solidFill>
            <a:schemeClr val="accent6">
              <a:lumMod val="40000"/>
              <a:lumOff val="60000"/>
            </a:schemeClr>
          </a:solidFill>
          <a:ln w="28575">
            <a:solidFill>
              <a:srgbClr val="FF0000"/>
            </a:solidFill>
          </a:ln>
        </p:spPr>
        <p:txBody>
          <a:bodyPr>
            <a:spAutoFit/>
          </a:bodyPr>
          <a:lstStyle/>
          <a:p>
            <a:pPr eaLnBrk="1" hangingPunct="1">
              <a:defRPr/>
            </a:pPr>
            <a:r>
              <a:rPr lang="fr-FR" b="1">
                <a:solidFill>
                  <a:srgbClr val="000000"/>
                </a:solidFill>
                <a:latin typeface="Arial" charset="0"/>
                <a:cs typeface="Arial" charset="0"/>
              </a:rPr>
              <a:t>LAS GRANDES FUSIONES EN LA INDUSTRIA FARMACÉUTICA SUIZA</a:t>
            </a:r>
          </a:p>
        </p:txBody>
      </p:sp>
      <p:sp>
        <p:nvSpPr>
          <p:cNvPr id="416803" name="CasellaDiTesto 1">
            <a:extLst>
              <a:ext uri="{FF2B5EF4-FFF2-40B4-BE49-F238E27FC236}">
                <a16:creationId xmlns:a16="http://schemas.microsoft.com/office/drawing/2014/main" id="{90CDE64B-7F57-79CF-25C2-BCE7744C846B}"/>
              </a:ext>
            </a:extLst>
          </p:cNvPr>
          <p:cNvSpPr txBox="1">
            <a:spLocks noChangeArrowheads="1"/>
          </p:cNvSpPr>
          <p:nvPr/>
        </p:nvSpPr>
        <p:spPr bwMode="auto">
          <a:xfrm>
            <a:off x="774700" y="6534150"/>
            <a:ext cx="69770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t>Para racionalizar y para reducir los costos se fusiona y se centraliza.</a:t>
            </a:r>
          </a:p>
        </p:txBody>
      </p:sp>
      <p:sp>
        <p:nvSpPr>
          <p:cNvPr id="416804" name="CasellaDiTesto 1">
            <a:extLst>
              <a:ext uri="{FF2B5EF4-FFF2-40B4-BE49-F238E27FC236}">
                <a16:creationId xmlns:a16="http://schemas.microsoft.com/office/drawing/2014/main" id="{CC6FCE8C-E8A1-BA61-349D-F17B0502F45D}"/>
              </a:ext>
            </a:extLst>
          </p:cNvPr>
          <p:cNvSpPr txBox="1">
            <a:spLocks noChangeArrowheads="1"/>
          </p:cNvSpPr>
          <p:nvPr/>
        </p:nvSpPr>
        <p:spPr bwMode="auto">
          <a:xfrm>
            <a:off x="7672388" y="3332163"/>
            <a:ext cx="12144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n-US" sz="1400" b="1"/>
              <a:t>¿Cuántos empleados tendrá la nueva empresa?</a:t>
            </a:r>
            <a:endParaRPr lang="en-US" altLang="en-US" sz="1400" b="1"/>
          </a:p>
        </p:txBody>
      </p:sp>
      <p:cxnSp>
        <p:nvCxnSpPr>
          <p:cNvPr id="4" name="Connettore 2 3">
            <a:extLst>
              <a:ext uri="{FF2B5EF4-FFF2-40B4-BE49-F238E27FC236}">
                <a16:creationId xmlns:a16="http://schemas.microsoft.com/office/drawing/2014/main" id="{36654BC2-522A-64B1-FF13-3C69452CA0B4}"/>
              </a:ext>
            </a:extLst>
          </p:cNvPr>
          <p:cNvCxnSpPr>
            <a:cxnSpLocks/>
            <a:endCxn id="416797" idx="2"/>
          </p:cNvCxnSpPr>
          <p:nvPr/>
        </p:nvCxnSpPr>
        <p:spPr>
          <a:xfrm flipH="1" flipV="1">
            <a:off x="8069263" y="2733675"/>
            <a:ext cx="260350" cy="598488"/>
          </a:xfrm>
          <a:prstGeom prst="straightConnector1">
            <a:avLst/>
          </a:prstGeom>
          <a:ln w="12700">
            <a:solidFill>
              <a:schemeClr val="accent4">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3CBD4409-649D-DA1A-0321-5F44C6A09CD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Slide Number Placeholder 3">
            <a:extLst>
              <a:ext uri="{FF2B5EF4-FFF2-40B4-BE49-F238E27FC236}">
                <a16:creationId xmlns:a16="http://schemas.microsoft.com/office/drawing/2014/main" id="{1CDBCDAA-57E4-9F2B-94EF-BDD78F3D9B8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BE851F-2928-49BF-AFDE-C198C885F831}" type="slidenum">
              <a:rPr lang="it-IT" altLang="en-US" sz="1400" smtClean="0">
                <a:solidFill>
                  <a:srgbClr val="FFFFFF"/>
                </a:solidFill>
              </a:rPr>
              <a:pPr>
                <a:spcBef>
                  <a:spcPct val="0"/>
                </a:spcBef>
                <a:buFontTx/>
                <a:buNone/>
              </a:pPr>
              <a:t>11</a:t>
            </a:fld>
            <a:endParaRPr lang="it-IT" altLang="en-US" sz="1400">
              <a:solidFill>
                <a:srgbClr val="FFFFFF"/>
              </a:solidFill>
            </a:endParaRPr>
          </a:p>
        </p:txBody>
      </p:sp>
      <p:pic>
        <p:nvPicPr>
          <p:cNvPr id="145411" name="Picture 4" descr="fabbrica camicie">
            <a:extLst>
              <a:ext uri="{FF2B5EF4-FFF2-40B4-BE49-F238E27FC236}">
                <a16:creationId xmlns:a16="http://schemas.microsoft.com/office/drawing/2014/main" id="{5FA24499-48E0-F74D-580F-77426B33AE9D}"/>
              </a:ext>
            </a:extLst>
          </p:cNvPr>
          <p:cNvPicPr>
            <a:picLocks noChangeAspect="1" noChangeArrowheads="1"/>
          </p:cNvPicPr>
          <p:nvPr/>
        </p:nvPicPr>
        <p:blipFill>
          <a:blip r:embed="rId4"/>
          <a:srcRect/>
          <a:stretch>
            <a:fillRect/>
          </a:stretch>
        </p:blipFill>
        <p:spPr bwMode="auto">
          <a:xfrm>
            <a:off x="787400" y="692150"/>
            <a:ext cx="7737475" cy="4794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8116" name="Text Box 5">
            <a:extLst>
              <a:ext uri="{FF2B5EF4-FFF2-40B4-BE49-F238E27FC236}">
                <a16:creationId xmlns:a16="http://schemas.microsoft.com/office/drawing/2014/main" id="{B3E81015-2678-AD7B-19AA-FADAB1A2CFEF}"/>
              </a:ext>
            </a:extLst>
          </p:cNvPr>
          <p:cNvSpPr txBox="1">
            <a:spLocks noChangeArrowheads="1"/>
          </p:cNvSpPr>
          <p:nvPr/>
        </p:nvSpPr>
        <p:spPr bwMode="auto">
          <a:xfrm>
            <a:off x="900113" y="5661025"/>
            <a:ext cx="72739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a:solidFill>
                  <a:srgbClr val="FFFFFF"/>
                </a:solidFill>
              </a:rPr>
              <a:t>Stabio-Suiza: producción de camisas. </a:t>
            </a:r>
            <a:r>
              <a:rPr lang="es-ES" altLang="it-CH" sz="1400">
                <a:solidFill>
                  <a:srgbClr val="FFFFFF"/>
                </a:solidFill>
              </a:rPr>
              <a:t>En Suiza, aún hoy, muchos de los trabajadores que vienen todos los días de los países vecinos son explotados.</a:t>
            </a:r>
            <a:endParaRPr lang="it-IT" altLang="it-CH" sz="1400">
              <a:solidFill>
                <a:srgbClr val="FFFFFF"/>
              </a:solidFill>
            </a:endParaRPr>
          </a:p>
        </p:txBody>
      </p:sp>
      <p:sp>
        <p:nvSpPr>
          <p:cNvPr id="2" name="Rettangolo 1">
            <a:extLst>
              <a:ext uri="{FF2B5EF4-FFF2-40B4-BE49-F238E27FC236}">
                <a16:creationId xmlns:a16="http://schemas.microsoft.com/office/drawing/2014/main" id="{C6ECABD7-064B-C726-4B38-1D1560D0975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egnaposto numero diapositiva 1">
            <a:extLst>
              <a:ext uri="{FF2B5EF4-FFF2-40B4-BE49-F238E27FC236}">
                <a16:creationId xmlns:a16="http://schemas.microsoft.com/office/drawing/2014/main" id="{E977DEA7-7CD1-3419-A570-AC15CAA81D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BF0478-E1C9-478A-99F5-EBA8AAEC1594}" type="slidenum">
              <a:rPr lang="it-IT" altLang="en-US" sz="1400" smtClean="0">
                <a:solidFill>
                  <a:srgbClr val="000000"/>
                </a:solidFill>
              </a:rPr>
              <a:pPr>
                <a:spcBef>
                  <a:spcPct val="0"/>
                </a:spcBef>
                <a:buFontTx/>
                <a:buNone/>
              </a:pPr>
              <a:t>110</a:t>
            </a:fld>
            <a:endParaRPr lang="it-IT" altLang="en-US" sz="1400">
              <a:solidFill>
                <a:srgbClr val="000000"/>
              </a:solidFill>
            </a:endParaRPr>
          </a:p>
        </p:txBody>
      </p:sp>
      <p:sp>
        <p:nvSpPr>
          <p:cNvPr id="418819" name="CasellaDiTesto 2">
            <a:extLst>
              <a:ext uri="{FF2B5EF4-FFF2-40B4-BE49-F238E27FC236}">
                <a16:creationId xmlns:a16="http://schemas.microsoft.com/office/drawing/2014/main" id="{D983919C-9C0E-B170-8EE9-6929133535F9}"/>
              </a:ext>
            </a:extLst>
          </p:cNvPr>
          <p:cNvSpPr txBox="1">
            <a:spLocks noChangeArrowheads="1"/>
          </p:cNvSpPr>
          <p:nvPr/>
        </p:nvSpPr>
        <p:spPr bwMode="auto">
          <a:xfrm>
            <a:off x="2324100" y="1295400"/>
            <a:ext cx="719138"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SBG</a:t>
            </a:r>
            <a:endParaRPr lang="it-IT" altLang="it-CH" sz="1800" b="1">
              <a:solidFill>
                <a:srgbClr val="000000"/>
              </a:solidFill>
            </a:endParaRPr>
          </a:p>
        </p:txBody>
      </p:sp>
      <p:sp>
        <p:nvSpPr>
          <p:cNvPr id="418820" name="CasellaDiTesto 3">
            <a:extLst>
              <a:ext uri="{FF2B5EF4-FFF2-40B4-BE49-F238E27FC236}">
                <a16:creationId xmlns:a16="http://schemas.microsoft.com/office/drawing/2014/main" id="{EE7BE5AA-623B-91AF-C9C4-66E234E33F10}"/>
              </a:ext>
            </a:extLst>
          </p:cNvPr>
          <p:cNvSpPr txBox="1">
            <a:spLocks noChangeArrowheads="1"/>
          </p:cNvSpPr>
          <p:nvPr/>
        </p:nvSpPr>
        <p:spPr bwMode="auto">
          <a:xfrm>
            <a:off x="2324100" y="1941513"/>
            <a:ext cx="868363"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SBV</a:t>
            </a:r>
            <a:endParaRPr lang="it-IT" altLang="it-CH" sz="1800" b="1">
              <a:solidFill>
                <a:srgbClr val="000000"/>
              </a:solidFill>
            </a:endParaRPr>
          </a:p>
        </p:txBody>
      </p:sp>
      <p:sp>
        <p:nvSpPr>
          <p:cNvPr id="418821" name="CasellaDiTesto 6">
            <a:extLst>
              <a:ext uri="{FF2B5EF4-FFF2-40B4-BE49-F238E27FC236}">
                <a16:creationId xmlns:a16="http://schemas.microsoft.com/office/drawing/2014/main" id="{EB3E1D00-E20F-63DD-BA14-8837EA368E35}"/>
              </a:ext>
            </a:extLst>
          </p:cNvPr>
          <p:cNvSpPr txBox="1">
            <a:spLocks noChangeArrowheads="1"/>
          </p:cNvSpPr>
          <p:nvPr/>
        </p:nvSpPr>
        <p:spPr bwMode="auto">
          <a:xfrm>
            <a:off x="2366963" y="3028950"/>
            <a:ext cx="676275"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SKA</a:t>
            </a:r>
            <a:endParaRPr lang="it-IT" altLang="it-CH" sz="1800" b="1">
              <a:solidFill>
                <a:srgbClr val="000000"/>
              </a:solidFill>
            </a:endParaRPr>
          </a:p>
        </p:txBody>
      </p:sp>
      <p:sp>
        <p:nvSpPr>
          <p:cNvPr id="418822" name="CasellaDiTesto 7">
            <a:extLst>
              <a:ext uri="{FF2B5EF4-FFF2-40B4-BE49-F238E27FC236}">
                <a16:creationId xmlns:a16="http://schemas.microsoft.com/office/drawing/2014/main" id="{D0AB8375-7A4A-0AAD-7799-B4426ADD242F}"/>
              </a:ext>
            </a:extLst>
          </p:cNvPr>
          <p:cNvSpPr txBox="1">
            <a:spLocks noChangeArrowheads="1"/>
          </p:cNvSpPr>
          <p:nvPr/>
        </p:nvSpPr>
        <p:spPr bwMode="auto">
          <a:xfrm>
            <a:off x="2366963" y="3605213"/>
            <a:ext cx="676275"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SVB</a:t>
            </a:r>
            <a:endParaRPr lang="it-IT" altLang="it-CH" sz="1800" b="1">
              <a:solidFill>
                <a:srgbClr val="000000"/>
              </a:solidFill>
            </a:endParaRPr>
          </a:p>
        </p:txBody>
      </p:sp>
      <p:sp>
        <p:nvSpPr>
          <p:cNvPr id="418823" name="CasellaDiTesto 8">
            <a:extLst>
              <a:ext uri="{FF2B5EF4-FFF2-40B4-BE49-F238E27FC236}">
                <a16:creationId xmlns:a16="http://schemas.microsoft.com/office/drawing/2014/main" id="{BE7D649E-A93B-B4D8-C0FA-52414B668119}"/>
              </a:ext>
            </a:extLst>
          </p:cNvPr>
          <p:cNvSpPr txBox="1">
            <a:spLocks noChangeArrowheads="1"/>
          </p:cNvSpPr>
          <p:nvPr/>
        </p:nvSpPr>
        <p:spPr bwMode="auto">
          <a:xfrm>
            <a:off x="4572000" y="3398838"/>
            <a:ext cx="1008063" cy="88423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CS</a:t>
            </a:r>
          </a:p>
          <a:p>
            <a:pPr eaLnBrk="1" hangingPunct="1">
              <a:spcBef>
                <a:spcPct val="0"/>
              </a:spcBef>
              <a:buFontTx/>
              <a:buNone/>
            </a:pPr>
            <a:r>
              <a:rPr lang="it-CH" altLang="it-CH" sz="800" b="1">
                <a:solidFill>
                  <a:srgbClr val="000000"/>
                </a:solidFill>
              </a:rPr>
              <a:t>(al rededor de 50’000 colaboradores)</a:t>
            </a:r>
            <a:endParaRPr lang="it-IT" altLang="it-CH" sz="800" b="1">
              <a:solidFill>
                <a:srgbClr val="000000"/>
              </a:solidFill>
            </a:endParaRPr>
          </a:p>
          <a:p>
            <a:pPr eaLnBrk="1" hangingPunct="1">
              <a:spcBef>
                <a:spcPct val="0"/>
              </a:spcBef>
              <a:buFontTx/>
              <a:buNone/>
            </a:pPr>
            <a:endParaRPr lang="it-IT" altLang="it-CH" sz="800" b="1">
              <a:solidFill>
                <a:srgbClr val="000000"/>
              </a:solidFill>
            </a:endParaRPr>
          </a:p>
        </p:txBody>
      </p:sp>
      <p:sp>
        <p:nvSpPr>
          <p:cNvPr id="418824" name="CasellaDiTesto 9">
            <a:extLst>
              <a:ext uri="{FF2B5EF4-FFF2-40B4-BE49-F238E27FC236}">
                <a16:creationId xmlns:a16="http://schemas.microsoft.com/office/drawing/2014/main" id="{2464F450-F65E-5735-CCCA-BACAC84F84B5}"/>
              </a:ext>
            </a:extLst>
          </p:cNvPr>
          <p:cNvSpPr txBox="1">
            <a:spLocks noChangeArrowheads="1"/>
          </p:cNvSpPr>
          <p:nvPr/>
        </p:nvSpPr>
        <p:spPr bwMode="auto">
          <a:xfrm>
            <a:off x="4556125" y="1511300"/>
            <a:ext cx="1023938" cy="7620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UBS </a:t>
            </a:r>
          </a:p>
          <a:p>
            <a:pPr eaLnBrk="1" hangingPunct="1">
              <a:spcBef>
                <a:spcPct val="0"/>
              </a:spcBef>
              <a:buFontTx/>
              <a:buNone/>
            </a:pPr>
            <a:r>
              <a:rPr lang="it-CH" altLang="it-CH" sz="800" b="1">
                <a:solidFill>
                  <a:srgbClr val="000000"/>
                </a:solidFill>
              </a:rPr>
              <a:t>(al rededor de 80’000 colaboradores)</a:t>
            </a:r>
            <a:endParaRPr lang="it-IT" altLang="it-CH" sz="800" b="1">
              <a:solidFill>
                <a:srgbClr val="000000"/>
              </a:solidFill>
            </a:endParaRPr>
          </a:p>
        </p:txBody>
      </p:sp>
      <p:cxnSp>
        <p:nvCxnSpPr>
          <p:cNvPr id="12" name="Connettore 1 11">
            <a:extLst>
              <a:ext uri="{FF2B5EF4-FFF2-40B4-BE49-F238E27FC236}">
                <a16:creationId xmlns:a16="http://schemas.microsoft.com/office/drawing/2014/main" id="{8D3A3730-48E2-31E6-43F1-F1C221642719}"/>
              </a:ext>
            </a:extLst>
          </p:cNvPr>
          <p:cNvCxnSpPr>
            <a:stCxn id="418819" idx="3"/>
          </p:cNvCxnSpPr>
          <p:nvPr/>
        </p:nvCxnSpPr>
        <p:spPr>
          <a:xfrm>
            <a:off x="3043238" y="1479550"/>
            <a:ext cx="8651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A222504B-0FDB-F2B1-9981-3C03E78EF596}"/>
              </a:ext>
            </a:extLst>
          </p:cNvPr>
          <p:cNvCxnSpPr>
            <a:stCxn id="418820" idx="3"/>
          </p:cNvCxnSpPr>
          <p:nvPr/>
        </p:nvCxnSpPr>
        <p:spPr>
          <a:xfrm>
            <a:off x="3192463" y="2125663"/>
            <a:ext cx="7159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FA110895-530E-45A0-5DC7-2067B2C7E795}"/>
              </a:ext>
            </a:extLst>
          </p:cNvPr>
          <p:cNvCxnSpPr/>
          <p:nvPr/>
        </p:nvCxnSpPr>
        <p:spPr>
          <a:xfrm>
            <a:off x="3908425" y="1479550"/>
            <a:ext cx="0" cy="6461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C0FF7CC3-9484-2276-F7FA-33A9F2292F37}"/>
              </a:ext>
            </a:extLst>
          </p:cNvPr>
          <p:cNvCxnSpPr/>
          <p:nvPr/>
        </p:nvCxnSpPr>
        <p:spPr>
          <a:xfrm>
            <a:off x="3908425" y="1803400"/>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A8E072A8-BA8C-9CED-CD9F-389628EA4411}"/>
              </a:ext>
            </a:extLst>
          </p:cNvPr>
          <p:cNvCxnSpPr>
            <a:stCxn id="418824" idx="3"/>
          </p:cNvCxnSpPr>
          <p:nvPr/>
        </p:nvCxnSpPr>
        <p:spPr>
          <a:xfrm>
            <a:off x="5594350" y="1892300"/>
            <a:ext cx="584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345262BE-D4C2-AF60-2064-61B08DD96291}"/>
              </a:ext>
            </a:extLst>
          </p:cNvPr>
          <p:cNvCxnSpPr/>
          <p:nvPr/>
        </p:nvCxnSpPr>
        <p:spPr>
          <a:xfrm>
            <a:off x="6164263" y="1892300"/>
            <a:ext cx="14287" cy="19494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81CAAB2D-3BEF-3DB4-4C00-937355DAB1BC}"/>
              </a:ext>
            </a:extLst>
          </p:cNvPr>
          <p:cNvCxnSpPr/>
          <p:nvPr/>
        </p:nvCxnSpPr>
        <p:spPr>
          <a:xfrm>
            <a:off x="3908425" y="3213100"/>
            <a:ext cx="0" cy="11715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7AE827CC-1B2D-B102-1FB4-95A219D38EF4}"/>
              </a:ext>
            </a:extLst>
          </p:cNvPr>
          <p:cNvCxnSpPr>
            <a:stCxn id="418821" idx="3"/>
          </p:cNvCxnSpPr>
          <p:nvPr/>
        </p:nvCxnSpPr>
        <p:spPr>
          <a:xfrm>
            <a:off x="3043238" y="3213100"/>
            <a:ext cx="8651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96913C42-11DB-EF47-9893-BF0AD99B50BF}"/>
              </a:ext>
            </a:extLst>
          </p:cNvPr>
          <p:cNvCxnSpPr>
            <a:stCxn id="418823" idx="3"/>
          </p:cNvCxnSpPr>
          <p:nvPr/>
        </p:nvCxnSpPr>
        <p:spPr>
          <a:xfrm flipV="1">
            <a:off x="5580063" y="3840163"/>
            <a:ext cx="57785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2F15A6F0-B566-8D5A-DFCE-2B0308CC2633}"/>
              </a:ext>
            </a:extLst>
          </p:cNvPr>
          <p:cNvCxnSpPr/>
          <p:nvPr/>
        </p:nvCxnSpPr>
        <p:spPr>
          <a:xfrm>
            <a:off x="3621088" y="4384675"/>
            <a:ext cx="28733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BEE29905-A72B-3389-9EAA-0C47D7C816A1}"/>
              </a:ext>
            </a:extLst>
          </p:cNvPr>
          <p:cNvCxnSpPr/>
          <p:nvPr/>
        </p:nvCxnSpPr>
        <p:spPr>
          <a:xfrm>
            <a:off x="6157913" y="2795588"/>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18836" name="CasellaDiTesto 60">
            <a:extLst>
              <a:ext uri="{FF2B5EF4-FFF2-40B4-BE49-F238E27FC236}">
                <a16:creationId xmlns:a16="http://schemas.microsoft.com/office/drawing/2014/main" id="{F55BF0CA-B8D4-D1B1-BB39-1A54369E471E}"/>
              </a:ext>
            </a:extLst>
          </p:cNvPr>
          <p:cNvSpPr txBox="1">
            <a:spLocks noChangeArrowheads="1"/>
          </p:cNvSpPr>
          <p:nvPr/>
        </p:nvSpPr>
        <p:spPr bwMode="auto">
          <a:xfrm>
            <a:off x="6589713" y="2611438"/>
            <a:ext cx="776287"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0000"/>
                </a:solidFill>
              </a:rPr>
              <a:t>UBS</a:t>
            </a:r>
            <a:endParaRPr lang="it-IT" altLang="it-CH" sz="1800" b="1">
              <a:solidFill>
                <a:srgbClr val="000000"/>
              </a:solidFill>
            </a:endParaRPr>
          </a:p>
        </p:txBody>
      </p:sp>
      <p:sp>
        <p:nvSpPr>
          <p:cNvPr id="418837" name="CasellaDiTesto 62">
            <a:extLst>
              <a:ext uri="{FF2B5EF4-FFF2-40B4-BE49-F238E27FC236}">
                <a16:creationId xmlns:a16="http://schemas.microsoft.com/office/drawing/2014/main" id="{8D4B1F2F-4850-3074-7D5B-BF6B6822E3E7}"/>
              </a:ext>
            </a:extLst>
          </p:cNvPr>
          <p:cNvSpPr txBox="1">
            <a:spLocks noChangeArrowheads="1"/>
          </p:cNvSpPr>
          <p:nvPr/>
        </p:nvSpPr>
        <p:spPr bwMode="auto">
          <a:xfrm>
            <a:off x="2376488" y="4202113"/>
            <a:ext cx="1238250"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Bank Leu</a:t>
            </a:r>
            <a:endParaRPr lang="it-IT" altLang="it-CH" sz="1800" b="1">
              <a:solidFill>
                <a:srgbClr val="000000"/>
              </a:solidFill>
            </a:endParaRPr>
          </a:p>
        </p:txBody>
      </p:sp>
      <p:cxnSp>
        <p:nvCxnSpPr>
          <p:cNvPr id="65" name="Connettore 1 64">
            <a:extLst>
              <a:ext uri="{FF2B5EF4-FFF2-40B4-BE49-F238E27FC236}">
                <a16:creationId xmlns:a16="http://schemas.microsoft.com/office/drawing/2014/main" id="{A5AD05DA-AAEA-AC55-8D68-EDDA8F59AEA7}"/>
              </a:ext>
            </a:extLst>
          </p:cNvPr>
          <p:cNvCxnSpPr>
            <a:endCxn id="418823" idx="1"/>
          </p:cNvCxnSpPr>
          <p:nvPr/>
        </p:nvCxnSpPr>
        <p:spPr>
          <a:xfrm>
            <a:off x="3894138" y="3840163"/>
            <a:ext cx="663575"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E2FCEBEC-5402-6432-E675-92B59FB8BB30}"/>
              </a:ext>
            </a:extLst>
          </p:cNvPr>
          <p:cNvSpPr txBox="1"/>
          <p:nvPr/>
        </p:nvSpPr>
        <p:spPr>
          <a:xfrm>
            <a:off x="971550" y="5759450"/>
            <a:ext cx="6985000" cy="369888"/>
          </a:xfrm>
          <a:prstGeom prst="rect">
            <a:avLst/>
          </a:prstGeom>
          <a:solidFill>
            <a:schemeClr val="accent6">
              <a:lumMod val="40000"/>
              <a:lumOff val="60000"/>
            </a:schemeClr>
          </a:solidFill>
          <a:ln w="28575">
            <a:solidFill>
              <a:srgbClr val="FF0000"/>
            </a:solidFill>
          </a:ln>
        </p:spPr>
        <p:txBody>
          <a:bodyPr>
            <a:spAutoFit/>
          </a:bodyPr>
          <a:lstStyle/>
          <a:p>
            <a:pPr algn="ctr" eaLnBrk="1" hangingPunct="1">
              <a:defRPr/>
            </a:pPr>
            <a:r>
              <a:rPr lang="it-CH" b="1" dirty="0">
                <a:solidFill>
                  <a:srgbClr val="000000"/>
                </a:solidFill>
                <a:latin typeface="Arial" charset="0"/>
                <a:cs typeface="Arial" charset="0"/>
              </a:rPr>
              <a:t>LAS GRANDES FUSIONES EN EL SECTOR BANCARIO SUIZO</a:t>
            </a:r>
            <a:endParaRPr lang="it-IT" b="1" dirty="0">
              <a:solidFill>
                <a:srgbClr val="000000"/>
              </a:solidFill>
              <a:latin typeface="Arial" charset="0"/>
              <a:cs typeface="Arial" charset="0"/>
            </a:endParaRPr>
          </a:p>
        </p:txBody>
      </p:sp>
      <p:sp>
        <p:nvSpPr>
          <p:cNvPr id="418840" name="CasellaDiTesto 1">
            <a:extLst>
              <a:ext uri="{FF2B5EF4-FFF2-40B4-BE49-F238E27FC236}">
                <a16:creationId xmlns:a16="http://schemas.microsoft.com/office/drawing/2014/main" id="{7B24F62F-C9A6-CBE3-20D3-6682484EFA5F}"/>
              </a:ext>
            </a:extLst>
          </p:cNvPr>
          <p:cNvSpPr txBox="1">
            <a:spLocks noChangeArrowheads="1"/>
          </p:cNvSpPr>
          <p:nvPr/>
        </p:nvSpPr>
        <p:spPr bwMode="auto">
          <a:xfrm>
            <a:off x="6813550" y="3703638"/>
            <a:ext cx="12144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n-US" sz="1400" b="1"/>
              <a:t>¿Cuántos empleados tendrá la nueva empresa?</a:t>
            </a:r>
            <a:endParaRPr lang="en-US" altLang="en-US" sz="1400" b="1"/>
          </a:p>
        </p:txBody>
      </p:sp>
      <p:cxnSp>
        <p:nvCxnSpPr>
          <p:cNvPr id="3" name="Connettore 2 2">
            <a:extLst>
              <a:ext uri="{FF2B5EF4-FFF2-40B4-BE49-F238E27FC236}">
                <a16:creationId xmlns:a16="http://schemas.microsoft.com/office/drawing/2014/main" id="{CCDA09BA-3C8D-0A9B-4663-D69C26B674B3}"/>
              </a:ext>
            </a:extLst>
          </p:cNvPr>
          <p:cNvCxnSpPr>
            <a:cxnSpLocks/>
          </p:cNvCxnSpPr>
          <p:nvPr/>
        </p:nvCxnSpPr>
        <p:spPr>
          <a:xfrm flipH="1" flipV="1">
            <a:off x="6978650" y="3046413"/>
            <a:ext cx="260350" cy="598487"/>
          </a:xfrm>
          <a:prstGeom prst="straightConnector1">
            <a:avLst/>
          </a:prstGeom>
          <a:ln w="12700">
            <a:solidFill>
              <a:schemeClr val="accent4">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68315BEC-829C-8DEE-9386-8B07F5AAE60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Slide Number Placeholder 3">
            <a:extLst>
              <a:ext uri="{FF2B5EF4-FFF2-40B4-BE49-F238E27FC236}">
                <a16:creationId xmlns:a16="http://schemas.microsoft.com/office/drawing/2014/main" id="{5B8A5CE3-0B75-EB90-58AC-29A60C3002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457DC8-C7E9-469F-B888-6ED3EF63F231}" type="slidenum">
              <a:rPr lang="it-IT" altLang="en-US" sz="1400" smtClean="0">
                <a:solidFill>
                  <a:srgbClr val="000000"/>
                </a:solidFill>
              </a:rPr>
              <a:pPr>
                <a:spcBef>
                  <a:spcPct val="0"/>
                </a:spcBef>
                <a:buFontTx/>
                <a:buNone/>
              </a:pPr>
              <a:t>111</a:t>
            </a:fld>
            <a:endParaRPr lang="it-IT" altLang="en-US" sz="1400">
              <a:solidFill>
                <a:srgbClr val="000000"/>
              </a:solidFill>
            </a:endParaRPr>
          </a:p>
        </p:txBody>
      </p:sp>
      <p:sp>
        <p:nvSpPr>
          <p:cNvPr id="420867" name="Rectangle 4">
            <a:extLst>
              <a:ext uri="{FF2B5EF4-FFF2-40B4-BE49-F238E27FC236}">
                <a16:creationId xmlns:a16="http://schemas.microsoft.com/office/drawing/2014/main" id="{6AAE1555-3D15-8F6C-60A7-E773E3A54A7D}"/>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COSTO DE UN AUTO</a:t>
            </a:r>
            <a:endParaRPr lang="it-IT" altLang="it-CH" sz="4400" b="1">
              <a:solidFill>
                <a:srgbClr val="000000"/>
              </a:solidFill>
            </a:endParaRPr>
          </a:p>
        </p:txBody>
      </p:sp>
      <p:sp>
        <p:nvSpPr>
          <p:cNvPr id="420868" name="Rectangle 5">
            <a:extLst>
              <a:ext uri="{FF2B5EF4-FFF2-40B4-BE49-F238E27FC236}">
                <a16:creationId xmlns:a16="http://schemas.microsoft.com/office/drawing/2014/main" id="{44409389-F328-AEAE-A000-5DF02D0FB4A1}"/>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 :            5’000.- $       2’500.- $</a:t>
            </a:r>
          </a:p>
          <a:p>
            <a:pPr eaLnBrk="1" hangingPunct="1"/>
            <a:r>
              <a:rPr lang="fr-CH" altLang="it-CH">
                <a:solidFill>
                  <a:srgbClr val="000000"/>
                </a:solidFill>
              </a:rPr>
              <a:t>Mano de obra :   5’000.- $       2’500.- $</a:t>
            </a:r>
          </a:p>
          <a:p>
            <a:pPr eaLnBrk="1" hangingPunct="1"/>
            <a:r>
              <a:rPr lang="fr-CH" altLang="it-CH">
                <a:solidFill>
                  <a:srgbClr val="000000"/>
                </a:solidFill>
              </a:rPr>
              <a:t>Costos fijos  :      5’000.- $       2’500.- $</a:t>
            </a:r>
          </a:p>
          <a:p>
            <a:pPr eaLnBrk="1" hangingPunct="1"/>
            <a:r>
              <a:rPr lang="fr-CH" altLang="it-CH">
                <a:solidFill>
                  <a:srgbClr val="000000"/>
                </a:solidFill>
              </a:rPr>
              <a:t>Beneficio :           5’000.- $</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Total</a:t>
            </a:r>
            <a:r>
              <a:rPr lang="fr-CH" altLang="it-CH">
                <a:solidFill>
                  <a:srgbClr val="000000"/>
                </a:solidFill>
              </a:rPr>
              <a:t>                 20’000.- $    </a:t>
            </a:r>
            <a:r>
              <a:rPr lang="fr-CH" altLang="it-CH" b="1">
                <a:solidFill>
                  <a:srgbClr val="000000"/>
                </a:solidFill>
              </a:rPr>
              <a:t>12’500.- $</a:t>
            </a:r>
            <a:endParaRPr lang="it-IT" altLang="it-CH" b="1">
              <a:solidFill>
                <a:srgbClr val="000000"/>
              </a:solidFill>
            </a:endParaRPr>
          </a:p>
        </p:txBody>
      </p:sp>
      <p:sp>
        <p:nvSpPr>
          <p:cNvPr id="420869" name="Line 6">
            <a:extLst>
              <a:ext uri="{FF2B5EF4-FFF2-40B4-BE49-F238E27FC236}">
                <a16:creationId xmlns:a16="http://schemas.microsoft.com/office/drawing/2014/main" id="{E5EC58CD-843B-BBFA-C1D1-BFEB60E77C39}"/>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70" name="Line 7">
            <a:extLst>
              <a:ext uri="{FF2B5EF4-FFF2-40B4-BE49-F238E27FC236}">
                <a16:creationId xmlns:a16="http://schemas.microsoft.com/office/drawing/2014/main" id="{B6C0EE46-D3CA-292D-9165-98872131C893}"/>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71" name="Line 8">
            <a:extLst>
              <a:ext uri="{FF2B5EF4-FFF2-40B4-BE49-F238E27FC236}">
                <a16:creationId xmlns:a16="http://schemas.microsoft.com/office/drawing/2014/main" id="{0DFEECAA-F54E-103F-AE9E-451A9CB61C1E}"/>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72" name="Line 9">
            <a:extLst>
              <a:ext uri="{FF2B5EF4-FFF2-40B4-BE49-F238E27FC236}">
                <a16:creationId xmlns:a16="http://schemas.microsoft.com/office/drawing/2014/main" id="{C6B4B7D5-3178-9621-C15C-DA2F5A66FC50}"/>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73" name="Line 10">
            <a:extLst>
              <a:ext uri="{FF2B5EF4-FFF2-40B4-BE49-F238E27FC236}">
                <a16:creationId xmlns:a16="http://schemas.microsoft.com/office/drawing/2014/main" id="{9D588FF6-84A1-1960-3261-76FF91ACE7FE}"/>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74" name="Line 11">
            <a:extLst>
              <a:ext uri="{FF2B5EF4-FFF2-40B4-BE49-F238E27FC236}">
                <a16:creationId xmlns:a16="http://schemas.microsoft.com/office/drawing/2014/main" id="{4BDD1D13-BF2C-08FE-F82F-355CFE176DBD}"/>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75" name="Line 12">
            <a:extLst>
              <a:ext uri="{FF2B5EF4-FFF2-40B4-BE49-F238E27FC236}">
                <a16:creationId xmlns:a16="http://schemas.microsoft.com/office/drawing/2014/main" id="{18AB209F-69AE-9C6E-AFF8-723FE5916E47}"/>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76" name="Line 13">
            <a:extLst>
              <a:ext uri="{FF2B5EF4-FFF2-40B4-BE49-F238E27FC236}">
                <a16:creationId xmlns:a16="http://schemas.microsoft.com/office/drawing/2014/main" id="{78EA8A60-0851-A407-0BBA-77C196D49986}"/>
              </a:ext>
            </a:extLst>
          </p:cNvPr>
          <p:cNvSpPr>
            <a:spLocks noChangeShapeType="1"/>
          </p:cNvSpPr>
          <p:nvPr/>
        </p:nvSpPr>
        <p:spPr bwMode="auto">
          <a:xfrm>
            <a:off x="3851275" y="3357563"/>
            <a:ext cx="1584325"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77" name="Line 14">
            <a:extLst>
              <a:ext uri="{FF2B5EF4-FFF2-40B4-BE49-F238E27FC236}">
                <a16:creationId xmlns:a16="http://schemas.microsoft.com/office/drawing/2014/main" id="{3813E531-7C40-59CF-4B86-6327D417384F}"/>
              </a:ext>
            </a:extLst>
          </p:cNvPr>
          <p:cNvSpPr>
            <a:spLocks noChangeShapeType="1"/>
          </p:cNvSpPr>
          <p:nvPr/>
        </p:nvSpPr>
        <p:spPr bwMode="auto">
          <a:xfrm flipH="1">
            <a:off x="3924300" y="3357563"/>
            <a:ext cx="1511300"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ttangolo 1">
            <a:extLst>
              <a:ext uri="{FF2B5EF4-FFF2-40B4-BE49-F238E27FC236}">
                <a16:creationId xmlns:a16="http://schemas.microsoft.com/office/drawing/2014/main" id="{611BBF85-9A62-E8B4-BB7D-4C2EA54AE48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2914" name="Slide Number Placeholder 1">
            <a:extLst>
              <a:ext uri="{FF2B5EF4-FFF2-40B4-BE49-F238E27FC236}">
                <a16:creationId xmlns:a16="http://schemas.microsoft.com/office/drawing/2014/main" id="{E8B17EB7-3C34-198E-FD7F-BC82A8DE4B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04E5E7-44AC-44CC-A439-22E5C94469B7}" type="slidenum">
              <a:rPr lang="it-IT" altLang="en-US" sz="1400" smtClean="0">
                <a:solidFill>
                  <a:srgbClr val="000000"/>
                </a:solidFill>
              </a:rPr>
              <a:pPr>
                <a:spcBef>
                  <a:spcPct val="0"/>
                </a:spcBef>
                <a:buFontTx/>
                <a:buNone/>
              </a:pPr>
              <a:t>112</a:t>
            </a:fld>
            <a:endParaRPr lang="it-IT" altLang="en-US" sz="1400">
              <a:solidFill>
                <a:srgbClr val="000000"/>
              </a:solidFill>
            </a:endParaRPr>
          </a:p>
        </p:txBody>
      </p:sp>
      <p:sp>
        <p:nvSpPr>
          <p:cNvPr id="422915" name="Rectangle 2">
            <a:extLst>
              <a:ext uri="{FF2B5EF4-FFF2-40B4-BE49-F238E27FC236}">
                <a16:creationId xmlns:a16="http://schemas.microsoft.com/office/drawing/2014/main" id="{29473D79-C978-3432-7990-0C671CD3CFED}"/>
              </a:ext>
            </a:extLst>
          </p:cNvPr>
          <p:cNvSpPr>
            <a:spLocks noChangeArrowheads="1"/>
          </p:cNvSpPr>
          <p:nvPr/>
        </p:nvSpPr>
        <p:spPr bwMode="auto">
          <a:xfrm>
            <a:off x="719138" y="1477963"/>
            <a:ext cx="7215187"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800" b="1">
                <a:solidFill>
                  <a:srgbClr val="000000"/>
                </a:solidFill>
              </a:rPr>
              <a:t>El vendedor debe vender los autos  </a:t>
            </a:r>
            <a:r>
              <a:rPr lang="it-CH" altLang="it-CH" sz="2800" b="1">
                <a:solidFill>
                  <a:srgbClr val="FF0000"/>
                </a:solidFill>
              </a:rPr>
              <a:t>W</a:t>
            </a:r>
          </a:p>
          <a:p>
            <a:pPr algn="ctr" eaLnBrk="1" hangingPunct="1">
              <a:spcBef>
                <a:spcPct val="0"/>
              </a:spcBef>
              <a:buFontTx/>
              <a:buNone/>
            </a:pPr>
            <a:r>
              <a:rPr lang="it-CH" altLang="it-CH" sz="2800" b="1">
                <a:solidFill>
                  <a:srgbClr val="000000"/>
                </a:solidFill>
              </a:rPr>
              <a:t>                                                                          </a:t>
            </a:r>
            <a:r>
              <a:rPr lang="it-CH" altLang="it-CH" sz="2800" b="1">
                <a:solidFill>
                  <a:srgbClr val="FF0000"/>
                </a:solidFill>
              </a:rPr>
              <a:t>en el  Japón,</a:t>
            </a:r>
          </a:p>
          <a:p>
            <a:pPr algn="ctr" eaLnBrk="1" hangingPunct="1">
              <a:spcBef>
                <a:spcPct val="0"/>
              </a:spcBef>
              <a:buFontTx/>
              <a:buNone/>
            </a:pPr>
            <a:endParaRPr lang="it-CH" altLang="it-CH" sz="2800" b="1">
              <a:solidFill>
                <a:srgbClr val="FF0000"/>
              </a:solidFill>
            </a:endParaRPr>
          </a:p>
          <a:p>
            <a:pPr algn="ctr" eaLnBrk="1" hangingPunct="1">
              <a:spcBef>
                <a:spcPct val="0"/>
              </a:spcBef>
              <a:buFontTx/>
              <a:buNone/>
            </a:pPr>
            <a:endParaRPr lang="it-CH" altLang="it-CH" sz="2800" b="1">
              <a:solidFill>
                <a:srgbClr val="FF0000"/>
              </a:solidFill>
            </a:endParaRPr>
          </a:p>
          <a:p>
            <a:pPr algn="ctr" eaLnBrk="1" hangingPunct="1">
              <a:spcBef>
                <a:spcPct val="0"/>
              </a:spcBef>
              <a:buFontTx/>
              <a:buNone/>
            </a:pPr>
            <a:endParaRPr lang="it-CH" altLang="it-CH" sz="2800" b="1">
              <a:solidFill>
                <a:srgbClr val="FF0000"/>
              </a:solidFill>
            </a:endParaRPr>
          </a:p>
          <a:p>
            <a:pPr eaLnBrk="1" hangingPunct="1">
              <a:spcBef>
                <a:spcPct val="0"/>
              </a:spcBef>
              <a:buFontTx/>
              <a:buNone/>
            </a:pPr>
            <a:r>
              <a:rPr lang="es-ES" altLang="it-CH" sz="1800" b="1">
                <a:solidFill>
                  <a:srgbClr val="000000"/>
                </a:solidFill>
              </a:rPr>
              <a:t>                                         </a:t>
            </a:r>
          </a:p>
          <a:p>
            <a:pPr eaLnBrk="1" hangingPunct="1">
              <a:spcBef>
                <a:spcPct val="0"/>
              </a:spcBef>
              <a:buFontTx/>
              <a:buNone/>
            </a:pPr>
            <a:r>
              <a:rPr lang="es-ES" altLang="it-CH" sz="1800" b="1">
                <a:solidFill>
                  <a:srgbClr val="000000"/>
                </a:solidFill>
              </a:rPr>
              <a:t>		           El vendedor va a Japón, pero .....</a:t>
            </a:r>
            <a:endParaRPr lang="it-CH" altLang="it-CH" sz="1800" b="1">
              <a:solidFill>
                <a:srgbClr val="000000"/>
              </a:solidFill>
            </a:endParaRPr>
          </a:p>
        </p:txBody>
      </p:sp>
      <p:pic>
        <p:nvPicPr>
          <p:cNvPr id="422916" name="Picture 5" descr="C:\Users\Enrico\Enrico\Documenti\AA Enrico nuovo\Politica\Presentazione marxismo\Salesman JPEG.jpg">
            <a:extLst>
              <a:ext uri="{FF2B5EF4-FFF2-40B4-BE49-F238E27FC236}">
                <a16:creationId xmlns:a16="http://schemas.microsoft.com/office/drawing/2014/main" id="{8CCBB4B1-CC9C-CB91-002C-20B9E5B65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2817813"/>
            <a:ext cx="1131888"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9885725-1D38-F5E1-32DA-C5F84330E58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Number Placeholder 3">
            <a:extLst>
              <a:ext uri="{FF2B5EF4-FFF2-40B4-BE49-F238E27FC236}">
                <a16:creationId xmlns:a16="http://schemas.microsoft.com/office/drawing/2014/main" id="{109391E6-5B18-2E95-5C3E-050EDEE5FC1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B72428-7A15-46B0-BBE5-E3613AAAB657}" type="slidenum">
              <a:rPr lang="it-IT" altLang="en-US" sz="1200" smtClean="0">
                <a:solidFill>
                  <a:srgbClr val="898989"/>
                </a:solidFill>
              </a:rPr>
              <a:pPr>
                <a:spcBef>
                  <a:spcPct val="0"/>
                </a:spcBef>
                <a:buFontTx/>
                <a:buNone/>
              </a:pPr>
              <a:t>113</a:t>
            </a:fld>
            <a:endParaRPr lang="it-IT" altLang="en-US" sz="1200">
              <a:solidFill>
                <a:srgbClr val="898989"/>
              </a:solidFill>
            </a:endParaRPr>
          </a:p>
        </p:txBody>
      </p:sp>
      <p:pic>
        <p:nvPicPr>
          <p:cNvPr id="424963" name="Picture 4" descr="Diapo 66 bis">
            <a:extLst>
              <a:ext uri="{FF2B5EF4-FFF2-40B4-BE49-F238E27FC236}">
                <a16:creationId xmlns:a16="http://schemas.microsoft.com/office/drawing/2014/main" id="{A69A2E79-A760-F2A0-5DC8-9BE6848E5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050"/>
            <a:ext cx="9201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4" name="Text Box 5">
            <a:extLst>
              <a:ext uri="{FF2B5EF4-FFF2-40B4-BE49-F238E27FC236}">
                <a16:creationId xmlns:a16="http://schemas.microsoft.com/office/drawing/2014/main" id="{DE2AEF0B-73B7-3C35-D39F-87D6F37802B1}"/>
              </a:ext>
            </a:extLst>
          </p:cNvPr>
          <p:cNvSpPr txBox="1">
            <a:spLocks noChangeArrowheads="1"/>
          </p:cNvSpPr>
          <p:nvPr/>
        </p:nvSpPr>
        <p:spPr bwMode="auto">
          <a:xfrm>
            <a:off x="5445125" y="1916113"/>
            <a:ext cx="2881313" cy="2282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CH" altLang="it-CH" sz="2400" b="1">
                <a:solidFill>
                  <a:srgbClr val="000000"/>
                </a:solidFill>
              </a:rPr>
              <a:t>EN EL JAPÓN LA TOYOTA VENDE LOS AUTOS SEMEJANTES AL              AUTO  W            POR:</a:t>
            </a:r>
          </a:p>
        </p:txBody>
      </p:sp>
      <p:sp>
        <p:nvSpPr>
          <p:cNvPr id="424965" name="CasellaDiTesto 1">
            <a:extLst>
              <a:ext uri="{FF2B5EF4-FFF2-40B4-BE49-F238E27FC236}">
                <a16:creationId xmlns:a16="http://schemas.microsoft.com/office/drawing/2014/main" id="{063D62B6-BD6D-7633-03EA-3AB018D752DD}"/>
              </a:ext>
            </a:extLst>
          </p:cNvPr>
          <p:cNvSpPr txBox="1">
            <a:spLocks noChangeArrowheads="1"/>
          </p:cNvSpPr>
          <p:nvPr/>
        </p:nvSpPr>
        <p:spPr bwMode="auto">
          <a:xfrm>
            <a:off x="5364163" y="5892800"/>
            <a:ext cx="28082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200" b="1">
                <a:solidFill>
                  <a:srgbClr val="FFFFFF"/>
                </a:solidFill>
                <a:latin typeface="Arial" panose="020B0604020202020204" pitchFamily="34" charset="0"/>
              </a:rPr>
              <a:t>Pero también en el Japón se produce todavía más para ahorrar en costos fijos.</a:t>
            </a:r>
          </a:p>
        </p:txBody>
      </p:sp>
      <p:sp>
        <p:nvSpPr>
          <p:cNvPr id="424966" name="Text Box 8">
            <a:extLst>
              <a:ext uri="{FF2B5EF4-FFF2-40B4-BE49-F238E27FC236}">
                <a16:creationId xmlns:a16="http://schemas.microsoft.com/office/drawing/2014/main" id="{5B0CC05E-3F44-BD55-2AED-8B83660A3960}"/>
              </a:ext>
            </a:extLst>
          </p:cNvPr>
          <p:cNvSpPr txBox="1">
            <a:spLocks noChangeArrowheads="1"/>
          </p:cNvSpPr>
          <p:nvPr/>
        </p:nvSpPr>
        <p:spPr bwMode="auto">
          <a:xfrm>
            <a:off x="5508625" y="4652963"/>
            <a:ext cx="15113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it-CH" sz="2400">
                <a:latin typeface="Arial" panose="020B0604020202020204" pitchFamily="34" charset="0"/>
              </a:rPr>
              <a:t>12 000 $</a:t>
            </a:r>
          </a:p>
        </p:txBody>
      </p:sp>
      <p:sp>
        <p:nvSpPr>
          <p:cNvPr id="424967" name="Slide Number Placeholder 1">
            <a:extLst>
              <a:ext uri="{FF2B5EF4-FFF2-40B4-BE49-F238E27FC236}">
                <a16:creationId xmlns:a16="http://schemas.microsoft.com/office/drawing/2014/main" id="{47AEC352-903E-0AD0-6579-0A24DD7FD5DE}"/>
              </a:ext>
            </a:extLst>
          </p:cNvPr>
          <p:cNvSpPr txBox="1">
            <a:spLocks/>
          </p:cNvSpPr>
          <p:nvPr/>
        </p:nvSpPr>
        <p:spPr bwMode="auto">
          <a:xfrm>
            <a:off x="8027988" y="6245225"/>
            <a:ext cx="658812"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187A143-798A-4034-AC9B-152E822CAE18}" type="slidenum">
              <a:rPr lang="it-IT" altLang="it-CH" sz="1200" b="1">
                <a:solidFill>
                  <a:schemeClr val="bg1"/>
                </a:solidFill>
                <a:latin typeface="Arial" panose="020B0604020202020204" pitchFamily="34" charset="0"/>
              </a:rPr>
              <a:pPr algn="r" eaLnBrk="1" hangingPunct="1">
                <a:spcBef>
                  <a:spcPct val="0"/>
                </a:spcBef>
                <a:buFontTx/>
                <a:buNone/>
              </a:pPr>
              <a:t>113</a:t>
            </a:fld>
            <a:endParaRPr lang="it-IT" altLang="it-CH" sz="1200" b="1">
              <a:solidFill>
                <a:schemeClr val="bg1"/>
              </a:solidFill>
              <a:latin typeface="Arial" panose="020B0604020202020204" pitchFamily="34" charset="0"/>
            </a:endParaRPr>
          </a:p>
        </p:txBody>
      </p:sp>
      <p:sp>
        <p:nvSpPr>
          <p:cNvPr id="2" name="Rettangolo 1">
            <a:extLst>
              <a:ext uri="{FF2B5EF4-FFF2-40B4-BE49-F238E27FC236}">
                <a16:creationId xmlns:a16="http://schemas.microsoft.com/office/drawing/2014/main" id="{C5D7D2A1-ED27-9078-9801-A8EDD3DCAAF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7010" name="Slide Number Placeholder 3">
            <a:extLst>
              <a:ext uri="{FF2B5EF4-FFF2-40B4-BE49-F238E27FC236}">
                <a16:creationId xmlns:a16="http://schemas.microsoft.com/office/drawing/2014/main" id="{A96B090E-77FE-E876-4C9D-A98CB5557D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CB9361-C75F-43DE-BCA6-2442E9FEC548}" type="slidenum">
              <a:rPr lang="it-IT" altLang="en-US" sz="1400" smtClean="0">
                <a:solidFill>
                  <a:srgbClr val="000000"/>
                </a:solidFill>
              </a:rPr>
              <a:pPr>
                <a:spcBef>
                  <a:spcPct val="0"/>
                </a:spcBef>
                <a:buFontTx/>
                <a:buNone/>
              </a:pPr>
              <a:t>114</a:t>
            </a:fld>
            <a:endParaRPr lang="it-IT" altLang="en-US" sz="1400">
              <a:solidFill>
                <a:srgbClr val="000000"/>
              </a:solidFill>
            </a:endParaRPr>
          </a:p>
        </p:txBody>
      </p:sp>
      <p:sp>
        <p:nvSpPr>
          <p:cNvPr id="427011" name="Text Box 2">
            <a:extLst>
              <a:ext uri="{FF2B5EF4-FFF2-40B4-BE49-F238E27FC236}">
                <a16:creationId xmlns:a16="http://schemas.microsoft.com/office/drawing/2014/main" id="{A3983725-A835-3629-81A2-0F02EE316A9A}"/>
              </a:ext>
            </a:extLst>
          </p:cNvPr>
          <p:cNvSpPr txBox="1">
            <a:spLocks noChangeArrowheads="1"/>
          </p:cNvSpPr>
          <p:nvPr/>
        </p:nvSpPr>
        <p:spPr bwMode="auto">
          <a:xfrm>
            <a:off x="539750" y="1196975"/>
            <a:ext cx="79216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La fábrica de automóviles  </a:t>
            </a:r>
            <a:r>
              <a:rPr lang="fr-CH" altLang="it-CH" sz="1600" b="1">
                <a:solidFill>
                  <a:srgbClr val="FF0000"/>
                </a:solidFill>
              </a:rPr>
              <a:t>W </a:t>
            </a:r>
            <a:r>
              <a:rPr lang="fr-CH" altLang="it-CH" sz="1600" b="1">
                <a:solidFill>
                  <a:srgbClr val="000000"/>
                </a:solidFill>
              </a:rPr>
              <a:t> es nuevamente confrontada por la competencia.</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Por esta razón es necesario que el coche  </a:t>
            </a:r>
            <a:r>
              <a:rPr lang="fr-CH" altLang="it-CH" sz="1600" b="1">
                <a:solidFill>
                  <a:srgbClr val="FF0000"/>
                </a:solidFill>
              </a:rPr>
              <a:t>W </a:t>
            </a:r>
            <a:r>
              <a:rPr lang="fr-CH" altLang="it-CH" sz="1600" b="1">
                <a:solidFill>
                  <a:srgbClr val="000000"/>
                </a:solidFill>
              </a:rPr>
              <a:t> cueste más barato. </a:t>
            </a: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El director decide…</a:t>
            </a:r>
          </a:p>
          <a:p>
            <a:pPr eaLnBrk="1" hangingPunct="1">
              <a:spcBef>
                <a:spcPct val="0"/>
              </a:spcBef>
              <a:buFontTx/>
              <a:buNone/>
            </a:pPr>
            <a:r>
              <a:rPr lang="fr-CH" altLang="it-CH" sz="1600" b="1">
                <a:solidFill>
                  <a:srgbClr val="000000"/>
                </a:solidFill>
              </a:rPr>
              <a:t> </a:t>
            </a:r>
          </a:p>
          <a:p>
            <a:pPr eaLnBrk="1" hangingPunct="1">
              <a:spcBef>
                <a:spcPct val="0"/>
              </a:spcBef>
              <a:buFontTx/>
              <a:buNone/>
            </a:pPr>
            <a:r>
              <a:rPr lang="fr-CH" altLang="it-CH" sz="1600" b="1">
                <a:solidFill>
                  <a:srgbClr val="000000"/>
                </a:solidFill>
              </a:rPr>
              <a:t>Que es necesario reducir las utilidades.</a:t>
            </a:r>
          </a:p>
          <a:p>
            <a:pPr eaLnBrk="1" hangingPunct="1">
              <a:spcBef>
                <a:spcPct val="0"/>
              </a:spcBef>
              <a:buFontTx/>
              <a:buNone/>
            </a:pPr>
            <a:r>
              <a:rPr lang="fr-CH" altLang="it-CH" sz="1600" b="1">
                <a:solidFill>
                  <a:srgbClr val="000000"/>
                </a:solidFill>
              </a:rPr>
              <a:t>                                                                                                                                        </a:t>
            </a:r>
            <a:r>
              <a:rPr lang="fr-CH" altLang="it-CH" sz="1600">
                <a:solidFill>
                  <a:srgbClr val="000000"/>
                </a:solidFill>
              </a:rPr>
              <a:t>(</a:t>
            </a:r>
            <a:r>
              <a:rPr lang="fr-FR" altLang="it-CH" sz="1600">
                <a:solidFill>
                  <a:srgbClr val="000000"/>
                </a:solidFill>
              </a:rPr>
              <a:t>decisión tomada de mala gana, pues su misión es ganar lo máximo posible</a:t>
            </a:r>
            <a:r>
              <a:rPr lang="fr-CH" altLang="it-CH" sz="1600">
                <a:solidFill>
                  <a:srgbClr val="000000"/>
                </a:solidFill>
              </a:rPr>
              <a:t>)</a:t>
            </a:r>
            <a:endParaRPr lang="fr-CH" altLang="it-CH" sz="1600" b="1">
              <a:solidFill>
                <a:srgbClr val="000000"/>
              </a:solidFill>
            </a:endParaRPr>
          </a:p>
        </p:txBody>
      </p:sp>
      <p:pic>
        <p:nvPicPr>
          <p:cNvPr id="247812" name="Picture 3" descr="Direttore">
            <a:extLst>
              <a:ext uri="{FF2B5EF4-FFF2-40B4-BE49-F238E27FC236}">
                <a16:creationId xmlns:a16="http://schemas.microsoft.com/office/drawing/2014/main" id="{FA599D7D-46E6-6B4A-DADA-118336904898}"/>
              </a:ext>
            </a:extLst>
          </p:cNvPr>
          <p:cNvPicPr>
            <a:picLocks noChangeAspect="1" noChangeArrowheads="1"/>
          </p:cNvPicPr>
          <p:nvPr/>
        </p:nvPicPr>
        <p:blipFill>
          <a:blip r:embed="rId4"/>
          <a:srcRect/>
          <a:stretch>
            <a:fillRect/>
          </a:stretch>
        </p:blipFill>
        <p:spPr bwMode="auto">
          <a:xfrm>
            <a:off x="682625" y="2943225"/>
            <a:ext cx="1895475" cy="971550"/>
          </a:xfrm>
          <a:prstGeom prst="rect">
            <a:avLst/>
          </a:prstGeom>
          <a:ln w="12700">
            <a:solidFill>
              <a:schemeClr val="bg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5A951BEE-CB32-56BE-5945-F6E877D8BBF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Number Placeholder 3">
            <a:extLst>
              <a:ext uri="{FF2B5EF4-FFF2-40B4-BE49-F238E27FC236}">
                <a16:creationId xmlns:a16="http://schemas.microsoft.com/office/drawing/2014/main" id="{69DF3524-70E7-50B4-CA39-4657685A492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A62C6E-25AC-48D2-AF72-30C5A1362C44}" type="slidenum">
              <a:rPr lang="it-IT" altLang="en-US" sz="1400" smtClean="0">
                <a:solidFill>
                  <a:srgbClr val="000000"/>
                </a:solidFill>
              </a:rPr>
              <a:pPr>
                <a:spcBef>
                  <a:spcPct val="0"/>
                </a:spcBef>
                <a:buFontTx/>
                <a:buNone/>
              </a:pPr>
              <a:t>115</a:t>
            </a:fld>
            <a:endParaRPr lang="it-IT" altLang="en-US" sz="1400">
              <a:solidFill>
                <a:srgbClr val="000000"/>
              </a:solidFill>
            </a:endParaRPr>
          </a:p>
        </p:txBody>
      </p:sp>
      <p:sp>
        <p:nvSpPr>
          <p:cNvPr id="429059" name="Rectangle 4">
            <a:extLst>
              <a:ext uri="{FF2B5EF4-FFF2-40B4-BE49-F238E27FC236}">
                <a16:creationId xmlns:a16="http://schemas.microsoft.com/office/drawing/2014/main" id="{241D809B-C8AD-8D52-4DA5-D88BE9025738}"/>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COSTO DE UN COCHE</a:t>
            </a:r>
            <a:endParaRPr lang="it-IT" altLang="it-CH" sz="4400" b="1">
              <a:solidFill>
                <a:srgbClr val="000000"/>
              </a:solidFill>
            </a:endParaRPr>
          </a:p>
        </p:txBody>
      </p:sp>
      <p:sp>
        <p:nvSpPr>
          <p:cNvPr id="429060" name="Rectangle 5">
            <a:extLst>
              <a:ext uri="{FF2B5EF4-FFF2-40B4-BE49-F238E27FC236}">
                <a16:creationId xmlns:a16="http://schemas.microsoft.com/office/drawing/2014/main" id="{164D2C66-D86E-4123-A480-3224D3899629}"/>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 :           5’000.- fr        2’500.- fr</a:t>
            </a:r>
          </a:p>
          <a:p>
            <a:pPr eaLnBrk="1" hangingPunct="1"/>
            <a:r>
              <a:rPr lang="fr-CH" altLang="it-CH">
                <a:solidFill>
                  <a:srgbClr val="000000"/>
                </a:solidFill>
              </a:rPr>
              <a:t>Mano de obra :  5’000.- fr        2’500.- fr</a:t>
            </a:r>
          </a:p>
          <a:p>
            <a:pPr eaLnBrk="1" hangingPunct="1"/>
            <a:r>
              <a:rPr lang="fr-CH" altLang="it-CH">
                <a:solidFill>
                  <a:srgbClr val="000000"/>
                </a:solidFill>
              </a:rPr>
              <a:t>Costos fijos  :     5’000.- fr        2’500.- fr</a:t>
            </a:r>
          </a:p>
          <a:p>
            <a:pPr eaLnBrk="1" hangingPunct="1"/>
            <a:r>
              <a:rPr lang="fr-CH" altLang="it-CH">
                <a:solidFill>
                  <a:srgbClr val="000000"/>
                </a:solidFill>
              </a:rPr>
              <a:t>Beneficio :          5’000.- fr             ?    fr</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a:t>
            </a:r>
            <a:r>
              <a:rPr lang="fr-CH" altLang="it-CH" b="1" u="sng">
                <a:solidFill>
                  <a:srgbClr val="000000"/>
                </a:solidFill>
              </a:rPr>
              <a:t>Total</a:t>
            </a:r>
            <a:r>
              <a:rPr lang="fr-CH" altLang="it-CH">
                <a:solidFill>
                  <a:srgbClr val="000000"/>
                </a:solidFill>
              </a:rPr>
              <a:t>                  20’000.- fr   </a:t>
            </a:r>
            <a:endParaRPr lang="it-IT" altLang="it-CH" b="1">
              <a:solidFill>
                <a:srgbClr val="000000"/>
              </a:solidFill>
            </a:endParaRPr>
          </a:p>
        </p:txBody>
      </p:sp>
      <p:sp>
        <p:nvSpPr>
          <p:cNvPr id="429061" name="Line 6">
            <a:extLst>
              <a:ext uri="{FF2B5EF4-FFF2-40B4-BE49-F238E27FC236}">
                <a16:creationId xmlns:a16="http://schemas.microsoft.com/office/drawing/2014/main" id="{3D273777-7D1E-E8FD-C9F9-81A9CB9391FF}"/>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62" name="Line 7">
            <a:extLst>
              <a:ext uri="{FF2B5EF4-FFF2-40B4-BE49-F238E27FC236}">
                <a16:creationId xmlns:a16="http://schemas.microsoft.com/office/drawing/2014/main" id="{6B14C60B-D1E0-D0E4-0FE6-D438F45E485B}"/>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63" name="Line 8">
            <a:extLst>
              <a:ext uri="{FF2B5EF4-FFF2-40B4-BE49-F238E27FC236}">
                <a16:creationId xmlns:a16="http://schemas.microsoft.com/office/drawing/2014/main" id="{ECDD003B-F40F-FC7F-5FBF-0489CF0DA516}"/>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64" name="Line 9">
            <a:extLst>
              <a:ext uri="{FF2B5EF4-FFF2-40B4-BE49-F238E27FC236}">
                <a16:creationId xmlns:a16="http://schemas.microsoft.com/office/drawing/2014/main" id="{DC4202AF-AB99-05A3-BA69-2573ECAA1A21}"/>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65" name="Line 10">
            <a:extLst>
              <a:ext uri="{FF2B5EF4-FFF2-40B4-BE49-F238E27FC236}">
                <a16:creationId xmlns:a16="http://schemas.microsoft.com/office/drawing/2014/main" id="{73174A55-389C-4C16-D62F-981C5E6588AB}"/>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66" name="Line 11">
            <a:extLst>
              <a:ext uri="{FF2B5EF4-FFF2-40B4-BE49-F238E27FC236}">
                <a16:creationId xmlns:a16="http://schemas.microsoft.com/office/drawing/2014/main" id="{CBD2FB3B-5003-77A2-F0C5-B77E80902C0D}"/>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67" name="Line 12">
            <a:extLst>
              <a:ext uri="{FF2B5EF4-FFF2-40B4-BE49-F238E27FC236}">
                <a16:creationId xmlns:a16="http://schemas.microsoft.com/office/drawing/2014/main" id="{6DD6A96E-9DB3-D576-198B-A179F12D3B42}"/>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68" name="Line 13">
            <a:extLst>
              <a:ext uri="{FF2B5EF4-FFF2-40B4-BE49-F238E27FC236}">
                <a16:creationId xmlns:a16="http://schemas.microsoft.com/office/drawing/2014/main" id="{A47DA056-B0D5-4270-92EA-9D2B34762BEF}"/>
              </a:ext>
            </a:extLst>
          </p:cNvPr>
          <p:cNvSpPr>
            <a:spLocks noChangeShapeType="1"/>
          </p:cNvSpPr>
          <p:nvPr/>
        </p:nvSpPr>
        <p:spPr bwMode="auto">
          <a:xfrm>
            <a:off x="3851275" y="3357563"/>
            <a:ext cx="1584325"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69" name="Line 14">
            <a:extLst>
              <a:ext uri="{FF2B5EF4-FFF2-40B4-BE49-F238E27FC236}">
                <a16:creationId xmlns:a16="http://schemas.microsoft.com/office/drawing/2014/main" id="{14FB2E50-15A7-BAE9-9154-4B846EB39BCB}"/>
              </a:ext>
            </a:extLst>
          </p:cNvPr>
          <p:cNvSpPr>
            <a:spLocks noChangeShapeType="1"/>
          </p:cNvSpPr>
          <p:nvPr/>
        </p:nvSpPr>
        <p:spPr bwMode="auto">
          <a:xfrm flipH="1">
            <a:off x="3924300" y="3357563"/>
            <a:ext cx="1511300"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70" name="Line 15">
            <a:extLst>
              <a:ext uri="{FF2B5EF4-FFF2-40B4-BE49-F238E27FC236}">
                <a16:creationId xmlns:a16="http://schemas.microsoft.com/office/drawing/2014/main" id="{CA0B7038-0ADE-23F2-18A6-8ED494728857}"/>
              </a:ext>
            </a:extLst>
          </p:cNvPr>
          <p:cNvSpPr>
            <a:spLocks noChangeShapeType="1"/>
          </p:cNvSpPr>
          <p:nvPr/>
        </p:nvSpPr>
        <p:spPr bwMode="auto">
          <a:xfrm flipH="1">
            <a:off x="3851275" y="3933825"/>
            <a:ext cx="1584325" cy="574675"/>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071" name="Line 16">
            <a:extLst>
              <a:ext uri="{FF2B5EF4-FFF2-40B4-BE49-F238E27FC236}">
                <a16:creationId xmlns:a16="http://schemas.microsoft.com/office/drawing/2014/main" id="{0ED2FF57-7C64-3BC8-28AB-0E421E2BEF81}"/>
              </a:ext>
            </a:extLst>
          </p:cNvPr>
          <p:cNvSpPr>
            <a:spLocks noChangeShapeType="1"/>
          </p:cNvSpPr>
          <p:nvPr/>
        </p:nvSpPr>
        <p:spPr bwMode="auto">
          <a:xfrm>
            <a:off x="3924300" y="3933825"/>
            <a:ext cx="1584325" cy="574675"/>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60" name="Text Box 18">
            <a:extLst>
              <a:ext uri="{FF2B5EF4-FFF2-40B4-BE49-F238E27FC236}">
                <a16:creationId xmlns:a16="http://schemas.microsoft.com/office/drawing/2014/main" id="{608342A7-5F98-D93E-89A2-BBA0C02E119F}"/>
              </a:ext>
            </a:extLst>
          </p:cNvPr>
          <p:cNvSpPr txBox="1">
            <a:spLocks noChangeArrowheads="1"/>
          </p:cNvSpPr>
          <p:nvPr/>
        </p:nvSpPr>
        <p:spPr bwMode="auto">
          <a:xfrm>
            <a:off x="6300788" y="4941888"/>
            <a:ext cx="1871662" cy="830262"/>
          </a:xfrm>
          <a:prstGeom prst="rect">
            <a:avLst/>
          </a:prstGeom>
          <a:solidFill>
            <a:schemeClr val="accent1">
              <a:lumMod val="50000"/>
            </a:schemeClr>
          </a:solidFill>
          <a:ln w="38100">
            <a:solidFill>
              <a:schemeClr val="tx1"/>
            </a:solid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CH" sz="2400" b="1" dirty="0" err="1">
                <a:solidFill>
                  <a:srgbClr val="000000"/>
                </a:solidFill>
                <a:latin typeface="Arial Black" pitchFamily="34" charset="0"/>
              </a:rPr>
              <a:t>precio</a:t>
            </a:r>
            <a:r>
              <a:rPr lang="fr-CH" sz="2400" b="1" dirty="0">
                <a:solidFill>
                  <a:srgbClr val="000000"/>
                </a:solidFill>
                <a:latin typeface="Arial Black" pitchFamily="34" charset="0"/>
              </a:rPr>
              <a:t> de </a:t>
            </a:r>
            <a:r>
              <a:rPr lang="fr-CH" sz="2400" b="1" dirty="0" err="1">
                <a:solidFill>
                  <a:srgbClr val="000000"/>
                </a:solidFill>
                <a:latin typeface="Arial Black" pitchFamily="34" charset="0"/>
              </a:rPr>
              <a:t>mercado</a:t>
            </a:r>
            <a:endParaRPr lang="it-IT" sz="2400" b="1" dirty="0">
              <a:solidFill>
                <a:srgbClr val="000000"/>
              </a:solidFill>
              <a:latin typeface="Arial Black" pitchFamily="34" charset="0"/>
            </a:endParaRPr>
          </a:p>
        </p:txBody>
      </p:sp>
      <p:sp>
        <p:nvSpPr>
          <p:cNvPr id="2" name="Freccia a destra 1">
            <a:extLst>
              <a:ext uri="{FF2B5EF4-FFF2-40B4-BE49-F238E27FC236}">
                <a16:creationId xmlns:a16="http://schemas.microsoft.com/office/drawing/2014/main" id="{468A6062-9114-C312-40EF-189C5133AFFE}"/>
              </a:ext>
            </a:extLst>
          </p:cNvPr>
          <p:cNvSpPr/>
          <p:nvPr/>
        </p:nvSpPr>
        <p:spPr>
          <a:xfrm>
            <a:off x="5859463" y="5154613"/>
            <a:ext cx="360362" cy="396875"/>
          </a:xfrm>
          <a:prstGeom prst="rightArrow">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ln>
                <a:solidFill>
                  <a:srgbClr val="777777">
                    <a:lumMod val="50000"/>
                  </a:srgbClr>
                </a:solidFill>
              </a:ln>
              <a:solidFill>
                <a:srgbClr val="FFFFD9"/>
              </a:solidFill>
            </a:endParaRPr>
          </a:p>
        </p:txBody>
      </p:sp>
      <p:sp>
        <p:nvSpPr>
          <p:cNvPr id="3" name="Rettangolo 2">
            <a:extLst>
              <a:ext uri="{FF2B5EF4-FFF2-40B4-BE49-F238E27FC236}">
                <a16:creationId xmlns:a16="http://schemas.microsoft.com/office/drawing/2014/main" id="{0F84AB27-DBB0-FE23-5A11-78F9A3D1918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1106" name="Slide Number Placeholder 3">
            <a:extLst>
              <a:ext uri="{FF2B5EF4-FFF2-40B4-BE49-F238E27FC236}">
                <a16:creationId xmlns:a16="http://schemas.microsoft.com/office/drawing/2014/main" id="{1734FC8A-3FC3-A674-2831-B57FB6615F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DD759B-5467-4EAB-AFFF-7B515E4C7129}" type="slidenum">
              <a:rPr lang="it-IT" altLang="en-US" sz="1400" smtClean="0">
                <a:solidFill>
                  <a:srgbClr val="000000"/>
                </a:solidFill>
              </a:rPr>
              <a:pPr>
                <a:spcBef>
                  <a:spcPct val="0"/>
                </a:spcBef>
                <a:buFontTx/>
                <a:buNone/>
              </a:pPr>
              <a:t>116</a:t>
            </a:fld>
            <a:endParaRPr lang="it-IT" altLang="en-US" sz="1400">
              <a:solidFill>
                <a:srgbClr val="000000"/>
              </a:solidFill>
            </a:endParaRPr>
          </a:p>
        </p:txBody>
      </p:sp>
      <p:sp>
        <p:nvSpPr>
          <p:cNvPr id="431107" name="Rectangle 4">
            <a:extLst>
              <a:ext uri="{FF2B5EF4-FFF2-40B4-BE49-F238E27FC236}">
                <a16:creationId xmlns:a16="http://schemas.microsoft.com/office/drawing/2014/main" id="{267A6D0B-3A69-0FDF-1DC6-060B953150A4}"/>
              </a:ext>
            </a:extLst>
          </p:cNvPr>
          <p:cNvSpPr>
            <a:spLocks noChangeArrowheads="1"/>
          </p:cNvSpPr>
          <p:nvPr/>
        </p:nvSpPr>
        <p:spPr bwMode="auto">
          <a:xfrm>
            <a:off x="357188" y="85725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REGLA No. 3</a:t>
            </a:r>
            <a:endParaRPr lang="it-IT" altLang="it-CH" sz="4000" b="1">
              <a:solidFill>
                <a:srgbClr val="000000"/>
              </a:solidFill>
            </a:endParaRPr>
          </a:p>
        </p:txBody>
      </p:sp>
      <p:sp>
        <p:nvSpPr>
          <p:cNvPr id="431108" name="Rectangle 5">
            <a:extLst>
              <a:ext uri="{FF2B5EF4-FFF2-40B4-BE49-F238E27FC236}">
                <a16:creationId xmlns:a16="http://schemas.microsoft.com/office/drawing/2014/main" id="{BDB1BDDA-CE6A-2AA9-9EF9-890143EF7D60}"/>
              </a:ext>
            </a:extLst>
          </p:cNvPr>
          <p:cNvSpPr>
            <a:spLocks noChangeArrowheads="1"/>
          </p:cNvSpPr>
          <p:nvPr/>
        </p:nvSpPr>
        <p:spPr bwMode="auto">
          <a:xfrm>
            <a:off x="642938" y="3214688"/>
            <a:ext cx="7658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fr-CH" altLang="it-CH" sz="2800" b="1">
                <a:solidFill>
                  <a:srgbClr val="000000"/>
                </a:solidFill>
              </a:rPr>
              <a:t>LA COMPETENCIA PROVOCA UNA POTENCIAL CAÍDA DE LAS GANANCIAS	</a:t>
            </a:r>
            <a:endParaRPr lang="it-IT" altLang="it-CH" sz="2800" b="1">
              <a:solidFill>
                <a:srgbClr val="000000"/>
              </a:solidFill>
            </a:endParaRPr>
          </a:p>
        </p:txBody>
      </p:sp>
      <p:sp>
        <p:nvSpPr>
          <p:cNvPr id="2" name="Rettangolo 1">
            <a:extLst>
              <a:ext uri="{FF2B5EF4-FFF2-40B4-BE49-F238E27FC236}">
                <a16:creationId xmlns:a16="http://schemas.microsoft.com/office/drawing/2014/main" id="{D67B0F06-21DB-333F-A58C-46FBA912371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0882" name="Picture 7" descr="Incidenete">
            <a:extLst>
              <a:ext uri="{FF2B5EF4-FFF2-40B4-BE49-F238E27FC236}">
                <a16:creationId xmlns:a16="http://schemas.microsoft.com/office/drawing/2014/main" id="{13C7BD21-126D-9F7F-2CAE-A7834979B90A}"/>
              </a:ext>
            </a:extLst>
          </p:cNvPr>
          <p:cNvPicPr>
            <a:picLocks noGrp="1" noChangeAspect="1" noChangeArrowheads="1"/>
          </p:cNvPicPr>
          <p:nvPr>
            <p:ph sz="quarter" idx="1"/>
          </p:nvPr>
        </p:nvPicPr>
        <p:blipFill>
          <a:blip r:embed="rId4"/>
          <a:srcRect/>
          <a:stretch>
            <a:fillRect/>
          </a:stretch>
        </p:blipFill>
        <p:spPr>
          <a:xfrm>
            <a:off x="257175" y="1989138"/>
            <a:ext cx="2881313" cy="2185987"/>
          </a:xfrm>
          <a:ln w="12700">
            <a:solidFill>
              <a:schemeClr val="tx1"/>
            </a:solidFill>
          </a:ln>
          <a:effectLst>
            <a:outerShdw blurRad="292100" dist="139700" dir="2700000" algn="tl" rotWithShape="0">
              <a:srgbClr val="333333">
                <a:alpha val="65000"/>
              </a:srgbClr>
            </a:outerShdw>
          </a:effectLst>
        </p:spPr>
      </p:pic>
      <p:pic>
        <p:nvPicPr>
          <p:cNvPr id="250883" name="Picture 17" descr="Cultura dell'auto 15">
            <a:extLst>
              <a:ext uri="{FF2B5EF4-FFF2-40B4-BE49-F238E27FC236}">
                <a16:creationId xmlns:a16="http://schemas.microsoft.com/office/drawing/2014/main" id="{B5AE167A-CF59-0C97-E531-73A364B7DDF6}"/>
              </a:ext>
            </a:extLst>
          </p:cNvPr>
          <p:cNvPicPr>
            <a:picLocks noGrp="1" noChangeAspect="1" noChangeArrowheads="1"/>
          </p:cNvPicPr>
          <p:nvPr>
            <p:ph sz="quarter" idx="2"/>
          </p:nvPr>
        </p:nvPicPr>
        <p:blipFill>
          <a:blip r:embed="rId5"/>
          <a:srcRect/>
          <a:stretch>
            <a:fillRect/>
          </a:stretch>
        </p:blipFill>
        <p:spPr>
          <a:xfrm>
            <a:off x="6307138" y="333375"/>
            <a:ext cx="2520950" cy="1550988"/>
          </a:xfrm>
          <a:ln w="12700">
            <a:solidFill>
              <a:schemeClr val="tx1"/>
            </a:solidFill>
          </a:ln>
          <a:effectLst>
            <a:outerShdw blurRad="292100" dist="139700" dir="2700000" algn="tl" rotWithShape="0">
              <a:srgbClr val="333333">
                <a:alpha val="65000"/>
              </a:srgbClr>
            </a:outerShdw>
          </a:effectLst>
        </p:spPr>
      </p:pic>
      <p:sp>
        <p:nvSpPr>
          <p:cNvPr id="433156" name="Rectangle 16">
            <a:extLst>
              <a:ext uri="{FF2B5EF4-FFF2-40B4-BE49-F238E27FC236}">
                <a16:creationId xmlns:a16="http://schemas.microsoft.com/office/drawing/2014/main" id="{0D69013D-65C6-1ACD-949A-F4C92F3A31CF}"/>
              </a:ext>
            </a:extLst>
          </p:cNvPr>
          <p:cNvSpPr>
            <a:spLocks noGrp="1" noChangeArrowheads="1"/>
          </p:cNvSpPr>
          <p:nvPr>
            <p:ph type="body" sz="half" idx="3"/>
          </p:nvPr>
        </p:nvSpPr>
        <p:spPr>
          <a:xfrm>
            <a:off x="3641725" y="2278063"/>
            <a:ext cx="5051425" cy="4175125"/>
          </a:xfrm>
        </p:spPr>
        <p:txBody>
          <a:bodyPr/>
          <a:lstStyle/>
          <a:p>
            <a:pPr eaLnBrk="1" hangingPunct="1">
              <a:lnSpc>
                <a:spcPct val="90000"/>
              </a:lnSpc>
            </a:pPr>
            <a:endParaRPr lang="fr-CH" altLang="it-CH" sz="1800" b="1"/>
          </a:p>
          <a:p>
            <a:pPr eaLnBrk="1" hangingPunct="1">
              <a:lnSpc>
                <a:spcPct val="90000"/>
              </a:lnSpc>
              <a:buFontTx/>
              <a:buNone/>
            </a:pPr>
            <a:r>
              <a:rPr lang="fr-CH" altLang="it-CH" sz="2800" b="1" u="sng"/>
              <a:t>La cultura del coche</a:t>
            </a:r>
            <a:r>
              <a:rPr lang="fr-CH" altLang="it-CH" sz="2800" b="1"/>
              <a:t>:</a:t>
            </a:r>
          </a:p>
          <a:p>
            <a:pPr eaLnBrk="1" hangingPunct="1">
              <a:lnSpc>
                <a:spcPct val="90000"/>
              </a:lnSpc>
              <a:buFontTx/>
              <a:buNone/>
            </a:pPr>
            <a:endParaRPr lang="fr-CH" altLang="it-CH" sz="2800" b="1">
              <a:solidFill>
                <a:srgbClr val="FF3300"/>
              </a:solidFill>
            </a:endParaRPr>
          </a:p>
          <a:p>
            <a:pPr eaLnBrk="1" hangingPunct="1">
              <a:lnSpc>
                <a:spcPct val="90000"/>
              </a:lnSpc>
              <a:buFontTx/>
              <a:buNone/>
            </a:pPr>
            <a:r>
              <a:rPr lang="fr-CH" altLang="it-CH" sz="2800" b="1"/>
              <a:t>En el coche…</a:t>
            </a:r>
          </a:p>
          <a:p>
            <a:pPr eaLnBrk="1" hangingPunct="1">
              <a:lnSpc>
                <a:spcPct val="90000"/>
              </a:lnSpc>
              <a:buFontTx/>
              <a:buNone/>
            </a:pPr>
            <a:r>
              <a:rPr lang="fr-CH" altLang="it-CH" sz="2800" b="1"/>
              <a:t>Se vive</a:t>
            </a:r>
          </a:p>
          <a:p>
            <a:pPr eaLnBrk="1" hangingPunct="1">
              <a:lnSpc>
                <a:spcPct val="90000"/>
              </a:lnSpc>
              <a:buFontTx/>
              <a:buNone/>
            </a:pPr>
            <a:r>
              <a:rPr lang="fr-CH" altLang="it-CH" sz="2800" b="1"/>
              <a:t>Se viaja</a:t>
            </a:r>
          </a:p>
          <a:p>
            <a:pPr eaLnBrk="1" hangingPunct="1">
              <a:lnSpc>
                <a:spcPct val="90000"/>
              </a:lnSpc>
              <a:buFontTx/>
              <a:buNone/>
            </a:pPr>
            <a:r>
              <a:rPr lang="fr-CH" altLang="it-CH" sz="2800" b="1"/>
              <a:t>Se trabaja                    </a:t>
            </a:r>
          </a:p>
          <a:p>
            <a:pPr eaLnBrk="1" hangingPunct="1">
              <a:lnSpc>
                <a:spcPct val="90000"/>
              </a:lnSpc>
              <a:buFontTx/>
              <a:buNone/>
            </a:pPr>
            <a:r>
              <a:rPr lang="fr-CH" altLang="it-CH" sz="2800" b="1"/>
              <a:t>Se muere</a:t>
            </a:r>
          </a:p>
          <a:p>
            <a:pPr eaLnBrk="1" hangingPunct="1">
              <a:lnSpc>
                <a:spcPct val="90000"/>
              </a:lnSpc>
              <a:buFontTx/>
              <a:buNone/>
            </a:pPr>
            <a:r>
              <a:rPr lang="it-IT" altLang="it-CH" sz="2800" b="1"/>
              <a:t>Se va al cementerio</a:t>
            </a:r>
          </a:p>
        </p:txBody>
      </p:sp>
      <p:sp>
        <p:nvSpPr>
          <p:cNvPr id="433157" name="Slide Number Placeholder 7">
            <a:extLst>
              <a:ext uri="{FF2B5EF4-FFF2-40B4-BE49-F238E27FC236}">
                <a16:creationId xmlns:a16="http://schemas.microsoft.com/office/drawing/2014/main" id="{E8D21D97-7109-51BD-0AB7-641AD60CA5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E3DD10-30CA-4902-8415-3B0C28C96700}" type="slidenum">
              <a:rPr lang="it-IT" altLang="en-US" sz="1400" smtClean="0">
                <a:solidFill>
                  <a:srgbClr val="FFFFFF"/>
                </a:solidFill>
              </a:rPr>
              <a:pPr>
                <a:spcBef>
                  <a:spcPct val="0"/>
                </a:spcBef>
                <a:buFontTx/>
                <a:buNone/>
              </a:pPr>
              <a:t>117</a:t>
            </a:fld>
            <a:endParaRPr lang="it-IT" altLang="en-US" sz="1400">
              <a:solidFill>
                <a:srgbClr val="FFFFFF"/>
              </a:solidFill>
            </a:endParaRPr>
          </a:p>
        </p:txBody>
      </p:sp>
      <p:pic>
        <p:nvPicPr>
          <p:cNvPr id="250886" name="Picture 11" descr="cultura dell'auto 12">
            <a:extLst>
              <a:ext uri="{FF2B5EF4-FFF2-40B4-BE49-F238E27FC236}">
                <a16:creationId xmlns:a16="http://schemas.microsoft.com/office/drawing/2014/main" id="{06AF9BB9-F4BA-C419-703F-5AE575AE83BA}"/>
              </a:ext>
            </a:extLst>
          </p:cNvPr>
          <p:cNvPicPr>
            <a:picLocks noChangeAspect="1" noChangeArrowheads="1"/>
          </p:cNvPicPr>
          <p:nvPr/>
        </p:nvPicPr>
        <p:blipFill>
          <a:blip r:embed="rId6"/>
          <a:srcRect/>
          <a:stretch>
            <a:fillRect/>
          </a:stretch>
        </p:blipFill>
        <p:spPr bwMode="auto">
          <a:xfrm>
            <a:off x="269875" y="317500"/>
            <a:ext cx="2868613" cy="1566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0887" name="Picture 12" descr="cultura dell'auto 17">
            <a:extLst>
              <a:ext uri="{FF2B5EF4-FFF2-40B4-BE49-F238E27FC236}">
                <a16:creationId xmlns:a16="http://schemas.microsoft.com/office/drawing/2014/main" id="{B21044A9-EB3C-6329-A2B4-CDEBE2D8DDAB}"/>
              </a:ext>
            </a:extLst>
          </p:cNvPr>
          <p:cNvPicPr>
            <a:picLocks noChangeAspect="1" noChangeArrowheads="1"/>
          </p:cNvPicPr>
          <p:nvPr/>
        </p:nvPicPr>
        <p:blipFill>
          <a:blip r:embed="rId7"/>
          <a:srcRect/>
          <a:stretch>
            <a:fillRect/>
          </a:stretch>
        </p:blipFill>
        <p:spPr bwMode="auto">
          <a:xfrm>
            <a:off x="257175" y="4294188"/>
            <a:ext cx="2881313" cy="2176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0888" name="Picture 20" descr="AUTO STRACARICA">
            <a:extLst>
              <a:ext uri="{FF2B5EF4-FFF2-40B4-BE49-F238E27FC236}">
                <a16:creationId xmlns:a16="http://schemas.microsoft.com/office/drawing/2014/main" id="{B848DD33-D499-456B-E663-61B761A759F9}"/>
              </a:ext>
            </a:extLst>
          </p:cNvPr>
          <p:cNvPicPr>
            <a:picLocks noChangeAspect="1" noChangeArrowheads="1"/>
          </p:cNvPicPr>
          <p:nvPr/>
        </p:nvPicPr>
        <p:blipFill>
          <a:blip r:embed="rId8"/>
          <a:srcRect/>
          <a:stretch>
            <a:fillRect/>
          </a:stretch>
        </p:blipFill>
        <p:spPr bwMode="auto">
          <a:xfrm>
            <a:off x="3282950" y="333375"/>
            <a:ext cx="2881313" cy="1550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22" descr="LA CULTURA DELL'AUTO 22">
            <a:extLst>
              <a:ext uri="{FF2B5EF4-FFF2-40B4-BE49-F238E27FC236}">
                <a16:creationId xmlns:a16="http://schemas.microsoft.com/office/drawing/2014/main" id="{58B71CE9-14AE-AA13-6A60-D62C3230AE02}"/>
              </a:ext>
            </a:extLst>
          </p:cNvPr>
          <p:cNvPicPr>
            <a:picLocks noChangeAspect="1" noChangeArrowheads="1"/>
          </p:cNvPicPr>
          <p:nvPr/>
        </p:nvPicPr>
        <p:blipFill>
          <a:blip r:embed="rId9"/>
          <a:srcRect/>
          <a:stretch>
            <a:fillRect/>
          </a:stretch>
        </p:blipFill>
        <p:spPr bwMode="auto">
          <a:xfrm>
            <a:off x="6873875" y="4510088"/>
            <a:ext cx="1682750" cy="942975"/>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0D7DF39-B3D0-B121-98D9-7C93D70C8BC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4.72222E-6 -3.00578E-6 C -0.00694 -0.00069 -0.01371 -0.00115 -0.02066 -0.00208 C -0.02899 -0.00323 -0.02951 -0.00531 -0.03802 -0.00832 C -0.05069 -0.01294 -0.06354 -0.01803 -0.07621 -0.02312 C -0.08368 -0.02612 -0.09097 -0.02867 -0.09844 -0.03167 C -0.10156 -0.03283 -0.10469 -0.03445 -0.10781 -0.03584 C -0.10937 -0.03653 -0.11267 -0.03792 -0.11267 -0.03792 C -0.11805 -0.04555 -0.11441 -0.04162 -0.12535 -0.04647 C -0.13385 -0.05017 -0.13923 -0.06173 -0.14757 -0.06543 C -0.1533 -0.07352 -0.15903 -0.08115 -0.1651 -0.08878 C -0.16892 -0.10451 -0.16666 -0.09757 -0.17135 -0.10982 C -0.17083 -0.12393 -0.17101 -0.13803 -0.16979 -0.15214 C -0.16875 -0.1637 -0.15972 -0.18867 -0.15226 -0.19445 C -0.14166 -0.20277 -0.15364 -0.18913 -0.14288 -0.20069 C -0.14166 -0.20208 -0.14097 -0.20416 -0.13958 -0.20508 C -0.1276 -0.21318 -0.11094 -0.21225 -0.09844 -0.21341 C -0.08993 -0.21526 -0.08142 -0.21711 -0.07291 -0.21988 C -0.05434 -0.2363 -0.01007 -0.22982 0.00156 -0.23029 C 0.01285 -0.23768 0.02066 -0.24531 0.03021 -0.25572 C 0.03941 -0.26589 0.03038 -0.25479 0.03976 -0.26219 C 0.04931 -0.26982 0.04879 -0.26959 0.05399 -0.27699 C 0.0592 -0.29803 0.05035 -0.26543 0.06042 -0.28948 C 0.06406 -0.29826 0.06406 -0.30659 0.06823 -0.31491 C 0.06979 -0.32994 0.07222 -0.34381 0.06823 -0.3593 C 0.06754 -0.36231 0.06406 -0.36185 0.06198 -0.36347 C 0.05209 -0.3711 0.04306 -0.37896 0.03177 -0.38266 C 0.02413 -0.38936 0.02934 -0.38589 0.01754 -0.3889 C 0.01215 -0.39029 0.00156 -0.39306 0.00156 -0.39306 C -0.02135 -0.40601 -0.04687 -0.40555 -0.07135 -0.41017 C -0.11944 -0.41896 -0.16719 -0.42751 -0.2158 -0.43121 C -0.23837 -0.43699 -0.26111 -0.43815 -0.28403 -0.43977 C -0.29896 -0.443 -0.31319 -0.44462 -0.32847 -0.44601 C -0.35712 -0.44531 -0.38559 -0.44578 -0.41423 -0.44393 C -0.43403 -0.44277 -0.45295 -0.42936 -0.47135 -0.42266 C -0.48507 -0.41063 -0.49566 -0.39907 -0.50469 -0.38058 C -0.50816 -0.37364 -0.50764 -0.37526 -0.50955 -0.36786 C -0.51059 -0.3637 -0.51267 -0.35514 -0.51267 -0.35514 C -0.51163 -0.33826 -0.51267 -0.31699 -0.49844 -0.31075 C -0.49566 -0.30058 -0.48559 -0.29225 -0.47778 -0.28948 C -0.47257 -0.27977 -0.46979 -0.28393 -0.46337 -0.27699 C -0.45885 -0.27214 -0.46163 -0.2719 -0.45555 -0.26844 C -0.45243 -0.26659 -0.44601 -0.26427 -0.44601 -0.26427 C -0.43785 -0.25688 -0.4283 -0.25711 -0.41892 -0.25364 C -0.40937 -0.25017 -0.40017 -0.24555 -0.39045 -0.243 C -0.37535 -0.23907 -0.35972 -0.23907 -0.34444 -0.23676 C -0.3342 -0.23352 -0.32482 -0.2319 -0.31423 -0.23029 C -0.30694 -0.22705 -0.29948 -0.2252 -0.29201 -0.22196 C -0.28889 -0.22058 -0.28246 -0.2178 -0.28246 -0.2178 C -0.27639 -0.20925 -0.26805 -0.20693 -0.2618 -0.19861 C -0.25833 -0.18451 -0.25798 -0.17572 -0.2618 -0.16069 C -0.25816 -0.14612 -0.25243 -0.12925 -0.2651 -0.11838 C -0.26875 -0.10312 -0.26354 -0.12023 -0.27135 -0.10774 C -0.27291 -0.10543 -0.27326 -0.10196 -0.27448 -0.09942 C -0.27535 -0.0978 -0.27673 -0.09641 -0.27778 -0.09503 C -0.28073 -0.083 -0.27604 -0.0793 -0.26979 -0.0719 C -0.26302 -0.06404 -0.25729 -0.05479 -0.25069 -0.04647 C -0.24757 -0.04254 -0.23906 -0.04208 -0.23489 -0.04023 C -0.22882 -0.03167 -0.2309 -0.01803 -0.23489 -0.00832 C -0.23663 -0.00393 -0.23906 -3.00578E-6 -0.24114 0.00416 C -0.24219 0.00625 -0.24444 0.01064 -0.24444 0.01064 C -0.2434 0.02266 -0.24357 0.03908 -0.23646 0.04856 C -0.23073 0.05642 -0.2217 0.05457 -0.21423 0.05711 C -0.20017 0.0622 -0.18594 0.06659 -0.17135 0.0696 C -0.16128 0.07191 -0.1526 0.07376 -0.14288 0.07815 C -0.13871 0.08 -0.13003 0.08255 -0.13003 0.08255 C -0.11892 0.08995 -0.10712 0.09457 -0.0967 0.10359 C -0.08958 0.11815 -0.0941 0.11469 -0.08559 0.11815 C -0.07361 0.13457 -0.07986 0.12786 -0.06666 0.13942 C -0.06215 0.14336 -0.05764 0.15492 -0.05226 0.15862 C -0.04826 0.16116 -0.04392 0.16324 -0.03958 0.16463 C -0.03246 0.16763 -0.02465 0.16856 -0.01736 0.17133 C -0.01406 0.17249 -0.00781 0.17549 -0.00781 0.17549 C 0.00382 0.1748 0.01545 0.17526 0.02709 0.17341 C 0.03334 0.17249 0.03108 0.16763 0.03334 0.16278 C 0.03959 0.1489 0.03368 0.17041 0.03976 0.15214 C 0.04202 0.14521 0.04306 0.1385 0.04445 0.1311 C 0.04323 0.11191 0.04219 0.10127 0.03663 0.08463 C 0.03438 0.07792 0.02865 0.06567 0.02865 0.06567 C 0.02691 0.05596 0.02396 0.0474 0.02222 0.03815 C 0.02118 0.0326 0.0191 0.02127 0.0191 0.02127 C 0.01858 0.0148 0.02049 0.00717 0.01754 0.00208 C 0.01597 -0.00046 0.00347 -3.00578E-6 -4.72222E-6 -3.00578E-6 Z " pathEditMode="relative" ptsTypes="ffffffffffffffffffffffffffffffffffffffffffffffffffffffffffffffffffffffffffffffffff">
                                      <p:cBhvr>
                                        <p:cTn id="6" dur="3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1907" name="Picture 10" descr="cultura dell'auto 9">
            <a:extLst>
              <a:ext uri="{FF2B5EF4-FFF2-40B4-BE49-F238E27FC236}">
                <a16:creationId xmlns:a16="http://schemas.microsoft.com/office/drawing/2014/main" id="{3D07F1C5-1CB6-FA96-674B-ADB110B1BDCB}"/>
              </a:ext>
            </a:extLst>
          </p:cNvPr>
          <p:cNvPicPr>
            <a:picLocks noChangeAspect="1" noChangeArrowheads="1"/>
          </p:cNvPicPr>
          <p:nvPr/>
        </p:nvPicPr>
        <p:blipFill>
          <a:blip r:embed="rId4"/>
          <a:srcRect/>
          <a:stretch>
            <a:fillRect/>
          </a:stretch>
        </p:blipFill>
        <p:spPr bwMode="auto">
          <a:xfrm>
            <a:off x="250825" y="260350"/>
            <a:ext cx="2305050"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1908" name="Picture 13" descr="Cultura dell'auto 11">
            <a:extLst>
              <a:ext uri="{FF2B5EF4-FFF2-40B4-BE49-F238E27FC236}">
                <a16:creationId xmlns:a16="http://schemas.microsoft.com/office/drawing/2014/main" id="{27FA3E7B-3057-5E9A-7F12-C30F422C0AB5}"/>
              </a:ext>
            </a:extLst>
          </p:cNvPr>
          <p:cNvPicPr>
            <a:picLocks noChangeAspect="1" noChangeArrowheads="1"/>
          </p:cNvPicPr>
          <p:nvPr/>
        </p:nvPicPr>
        <p:blipFill>
          <a:blip r:embed="rId5"/>
          <a:srcRect/>
          <a:stretch>
            <a:fillRect/>
          </a:stretch>
        </p:blipFill>
        <p:spPr bwMode="auto">
          <a:xfrm>
            <a:off x="2700338" y="260350"/>
            <a:ext cx="3240087" cy="19446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1909" name="Picture 18" descr="cultura dell'auto 21">
            <a:extLst>
              <a:ext uri="{FF2B5EF4-FFF2-40B4-BE49-F238E27FC236}">
                <a16:creationId xmlns:a16="http://schemas.microsoft.com/office/drawing/2014/main" id="{A00E0A60-85A6-2907-3825-0066E21E2A5D}"/>
              </a:ext>
            </a:extLst>
          </p:cNvPr>
          <p:cNvPicPr>
            <a:picLocks noChangeAspect="1" noChangeArrowheads="1"/>
          </p:cNvPicPr>
          <p:nvPr/>
        </p:nvPicPr>
        <p:blipFill>
          <a:blip r:embed="rId6"/>
          <a:srcRect/>
          <a:stretch>
            <a:fillRect/>
          </a:stretch>
        </p:blipFill>
        <p:spPr bwMode="auto">
          <a:xfrm>
            <a:off x="250825" y="5084763"/>
            <a:ext cx="2305050" cy="15319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1910" name="Picture 23" descr="Gara auto 1932">
            <a:extLst>
              <a:ext uri="{FF2B5EF4-FFF2-40B4-BE49-F238E27FC236}">
                <a16:creationId xmlns:a16="http://schemas.microsoft.com/office/drawing/2014/main" id="{BE4DEA92-50D4-A232-5946-70F3C046DECD}"/>
              </a:ext>
            </a:extLst>
          </p:cNvPr>
          <p:cNvPicPr>
            <a:picLocks noChangeAspect="1" noChangeArrowheads="1"/>
          </p:cNvPicPr>
          <p:nvPr/>
        </p:nvPicPr>
        <p:blipFill>
          <a:blip r:embed="rId7"/>
          <a:srcRect/>
          <a:stretch>
            <a:fillRect/>
          </a:stretch>
        </p:blipFill>
        <p:spPr bwMode="auto">
          <a:xfrm>
            <a:off x="250825" y="3357563"/>
            <a:ext cx="2305050" cy="1600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1911" name="Picture 31" descr="La cultura dell'auto 10">
            <a:extLst>
              <a:ext uri="{FF2B5EF4-FFF2-40B4-BE49-F238E27FC236}">
                <a16:creationId xmlns:a16="http://schemas.microsoft.com/office/drawing/2014/main" id="{14F19582-D803-772C-C37A-A614D08D358B}"/>
              </a:ext>
            </a:extLst>
          </p:cNvPr>
          <p:cNvPicPr>
            <a:picLocks noChangeAspect="1" noChangeArrowheads="1"/>
          </p:cNvPicPr>
          <p:nvPr/>
        </p:nvPicPr>
        <p:blipFill>
          <a:blip r:embed="rId8"/>
          <a:srcRect/>
          <a:stretch>
            <a:fillRect/>
          </a:stretch>
        </p:blipFill>
        <p:spPr bwMode="auto">
          <a:xfrm>
            <a:off x="2700338" y="2349500"/>
            <a:ext cx="2879725" cy="1727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1912" name="Picture 32" descr="La cultura dell'auto 11">
            <a:extLst>
              <a:ext uri="{FF2B5EF4-FFF2-40B4-BE49-F238E27FC236}">
                <a16:creationId xmlns:a16="http://schemas.microsoft.com/office/drawing/2014/main" id="{7D15572C-28F7-ADCA-BBAD-7AFCCE085C88}"/>
              </a:ext>
            </a:extLst>
          </p:cNvPr>
          <p:cNvPicPr>
            <a:picLocks noChangeAspect="1" noChangeArrowheads="1"/>
          </p:cNvPicPr>
          <p:nvPr/>
        </p:nvPicPr>
        <p:blipFill>
          <a:blip r:embed="rId9"/>
          <a:srcRect r="1794"/>
          <a:stretch>
            <a:fillRect/>
          </a:stretch>
        </p:blipFill>
        <p:spPr bwMode="auto">
          <a:xfrm>
            <a:off x="5724525" y="2349500"/>
            <a:ext cx="3214688" cy="1727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1913" name="Picture 33" descr="la cultura dell'auto 8">
            <a:extLst>
              <a:ext uri="{FF2B5EF4-FFF2-40B4-BE49-F238E27FC236}">
                <a16:creationId xmlns:a16="http://schemas.microsoft.com/office/drawing/2014/main" id="{15008A40-9701-D6B3-DDCD-E815777A9A70}"/>
              </a:ext>
            </a:extLst>
          </p:cNvPr>
          <p:cNvPicPr>
            <a:picLocks noChangeAspect="1" noChangeArrowheads="1"/>
          </p:cNvPicPr>
          <p:nvPr/>
        </p:nvPicPr>
        <p:blipFill>
          <a:blip r:embed="rId10"/>
          <a:srcRect/>
          <a:stretch>
            <a:fillRect/>
          </a:stretch>
        </p:blipFill>
        <p:spPr bwMode="auto">
          <a:xfrm>
            <a:off x="5724525" y="4221163"/>
            <a:ext cx="3214688" cy="23955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1914" name="Picture 35" descr="La cultura dell'automobile 15">
            <a:extLst>
              <a:ext uri="{FF2B5EF4-FFF2-40B4-BE49-F238E27FC236}">
                <a16:creationId xmlns:a16="http://schemas.microsoft.com/office/drawing/2014/main" id="{D5BDED56-36A1-BF06-6849-3E85FAFDEC34}"/>
              </a:ext>
            </a:extLst>
          </p:cNvPr>
          <p:cNvPicPr>
            <a:picLocks noChangeAspect="1" noChangeArrowheads="1"/>
          </p:cNvPicPr>
          <p:nvPr/>
        </p:nvPicPr>
        <p:blipFill>
          <a:blip r:embed="rId11"/>
          <a:srcRect/>
          <a:stretch>
            <a:fillRect/>
          </a:stretch>
        </p:blipFill>
        <p:spPr bwMode="auto">
          <a:xfrm>
            <a:off x="250825" y="1849438"/>
            <a:ext cx="2305050" cy="13652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1915" name="Picture 36" descr="Cultura dell'automobile MOON CAR">
            <a:extLst>
              <a:ext uri="{FF2B5EF4-FFF2-40B4-BE49-F238E27FC236}">
                <a16:creationId xmlns:a16="http://schemas.microsoft.com/office/drawing/2014/main" id="{3DEA93A0-A7DA-0100-3178-66D539808D32}"/>
              </a:ext>
            </a:extLst>
          </p:cNvPr>
          <p:cNvPicPr>
            <a:picLocks noChangeAspect="1" noChangeArrowheads="1"/>
          </p:cNvPicPr>
          <p:nvPr/>
        </p:nvPicPr>
        <p:blipFill>
          <a:blip r:embed="rId12"/>
          <a:srcRect/>
          <a:stretch>
            <a:fillRect/>
          </a:stretch>
        </p:blipFill>
        <p:spPr bwMode="auto">
          <a:xfrm>
            <a:off x="6084888" y="260350"/>
            <a:ext cx="2857500" cy="19446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1916" name="Picture 13" descr="C:\Users\Enrico\Desktop\Auto jpeg.jpg">
            <a:extLst>
              <a:ext uri="{FF2B5EF4-FFF2-40B4-BE49-F238E27FC236}">
                <a16:creationId xmlns:a16="http://schemas.microsoft.com/office/drawing/2014/main" id="{74F94B02-9CD2-CAAA-55A6-B06DF437ADCB}"/>
              </a:ext>
            </a:extLst>
          </p:cNvPr>
          <p:cNvPicPr>
            <a:picLocks noChangeAspect="1" noChangeArrowheads="1"/>
          </p:cNvPicPr>
          <p:nvPr/>
        </p:nvPicPr>
        <p:blipFill>
          <a:blip r:embed="rId13"/>
          <a:srcRect/>
          <a:stretch>
            <a:fillRect/>
          </a:stretch>
        </p:blipFill>
        <p:spPr bwMode="auto">
          <a:xfrm>
            <a:off x="2700338" y="4702175"/>
            <a:ext cx="2879725" cy="1914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35212" name="Slide Number Placeholder 3">
            <a:extLst>
              <a:ext uri="{FF2B5EF4-FFF2-40B4-BE49-F238E27FC236}">
                <a16:creationId xmlns:a16="http://schemas.microsoft.com/office/drawing/2014/main" id="{E6E4EC7D-CEEB-679E-8682-1253943E737D}"/>
              </a:ext>
            </a:extLst>
          </p:cNvPr>
          <p:cNvSpPr>
            <a:spLocks noGrp="1"/>
          </p:cNvSpPr>
          <p:nvPr>
            <p:ph type="sldNum" sz="quarter" idx="12"/>
          </p:nvPr>
        </p:nvSpPr>
        <p:spPr>
          <a:xfrm>
            <a:off x="5065713" y="4240213"/>
            <a:ext cx="514350" cy="24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D42CF1-1040-4E13-B69F-2CF9CB8D9E04}" type="slidenum">
              <a:rPr lang="it-IT" altLang="en-US" sz="1400" smtClean="0">
                <a:solidFill>
                  <a:srgbClr val="FFFFFF"/>
                </a:solidFill>
              </a:rPr>
              <a:pPr>
                <a:spcBef>
                  <a:spcPct val="0"/>
                </a:spcBef>
                <a:buFontTx/>
                <a:buNone/>
              </a:pPr>
              <a:t>118</a:t>
            </a:fld>
            <a:endParaRPr lang="it-IT" altLang="en-US" sz="1400">
              <a:solidFill>
                <a:srgbClr val="FFFFFF"/>
              </a:solidFill>
            </a:endParaRPr>
          </a:p>
        </p:txBody>
      </p:sp>
      <p:sp>
        <p:nvSpPr>
          <p:cNvPr id="2" name="Rettangolo 1">
            <a:extLst>
              <a:ext uri="{FF2B5EF4-FFF2-40B4-BE49-F238E27FC236}">
                <a16:creationId xmlns:a16="http://schemas.microsoft.com/office/drawing/2014/main" id="{0E9A9F68-A8A3-5956-16E0-D302F6442D8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435214" name="Rectangle 26">
            <a:extLst>
              <a:ext uri="{FF2B5EF4-FFF2-40B4-BE49-F238E27FC236}">
                <a16:creationId xmlns:a16="http://schemas.microsoft.com/office/drawing/2014/main" id="{05356563-6E58-542F-418C-F2E270B9213B}"/>
              </a:ext>
            </a:extLst>
          </p:cNvPr>
          <p:cNvSpPr>
            <a:spLocks noChangeArrowheads="1"/>
          </p:cNvSpPr>
          <p:nvPr/>
        </p:nvSpPr>
        <p:spPr bwMode="auto">
          <a:xfrm>
            <a:off x="2843213" y="4086225"/>
            <a:ext cx="2232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La cultura del coche</a:t>
            </a:r>
            <a:r>
              <a:rPr lang="fr-CH" altLang="it-CH" sz="1600" b="1">
                <a:solidFill>
                  <a:srgbClr val="FFFF99"/>
                </a:solidFill>
              </a:rPr>
              <a:t>:</a:t>
            </a:r>
          </a:p>
          <a:p>
            <a:pPr eaLnBrk="1" hangingPunct="1">
              <a:spcBef>
                <a:spcPct val="0"/>
              </a:spcBef>
              <a:buFontTx/>
              <a:buNone/>
            </a:pPr>
            <a:r>
              <a:rPr lang="fr-CH" altLang="it-CH" sz="2000" b="1"/>
              <a:t>El coche es rey</a:t>
            </a:r>
            <a:endParaRPr lang="it-IT" altLang="it-CH" sz="1600" b="1"/>
          </a:p>
        </p:txBody>
      </p:sp>
    </p:spTree>
  </p:cSld>
  <p:clrMapOvr>
    <a:overrideClrMapping bg1="dk2" tx1="lt1" bg2="dk1" tx2="lt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9" name="Rectangle 26">
            <a:extLst>
              <a:ext uri="{FF2B5EF4-FFF2-40B4-BE49-F238E27FC236}">
                <a16:creationId xmlns:a16="http://schemas.microsoft.com/office/drawing/2014/main" id="{6FA9E680-4DFE-5D61-C5D0-33FD6B833DFF}"/>
              </a:ext>
            </a:extLst>
          </p:cNvPr>
          <p:cNvSpPr>
            <a:spLocks noGrp="1" noChangeArrowheads="1"/>
          </p:cNvSpPr>
          <p:nvPr>
            <p:ph type="title" sz="quarter"/>
          </p:nvPr>
        </p:nvSpPr>
        <p:spPr>
          <a:xfrm>
            <a:off x="1763713" y="6021388"/>
            <a:ext cx="5472112" cy="692150"/>
          </a:xfrm>
        </p:spPr>
        <p:txBody>
          <a:bodyPr>
            <a:normAutofit fontScale="90000"/>
          </a:bodyPr>
          <a:lstStyle/>
          <a:p>
            <a:pPr defTabSz="895350" eaLnBrk="1" hangingPunct="1">
              <a:tabLst>
                <a:tab pos="0" algn="l"/>
              </a:tabLst>
              <a:defRPr/>
            </a:pPr>
            <a:r>
              <a:rPr lang="fr-CH" sz="2200" b="1" u="sng" dirty="0">
                <a:solidFill>
                  <a:schemeClr val="tx1"/>
                </a:solidFill>
              </a:rPr>
              <a:t>La </a:t>
            </a:r>
            <a:r>
              <a:rPr lang="fr-CH" sz="2200" b="1" u="sng" dirty="0" err="1">
                <a:solidFill>
                  <a:schemeClr val="tx1"/>
                </a:solidFill>
              </a:rPr>
              <a:t>cultura</a:t>
            </a:r>
            <a:r>
              <a:rPr lang="fr-CH" sz="2200" b="1" u="sng" dirty="0">
                <a:solidFill>
                  <a:schemeClr val="tx1"/>
                </a:solidFill>
              </a:rPr>
              <a:t> </a:t>
            </a:r>
            <a:r>
              <a:rPr lang="fr-CH" sz="2200" b="1" u="sng" dirty="0" err="1">
                <a:solidFill>
                  <a:schemeClr val="tx1"/>
                </a:solidFill>
              </a:rPr>
              <a:t>del</a:t>
            </a:r>
            <a:r>
              <a:rPr lang="fr-CH" sz="2200" b="1" u="sng" dirty="0">
                <a:solidFill>
                  <a:schemeClr val="tx1"/>
                </a:solidFill>
              </a:rPr>
              <a:t> coche</a:t>
            </a:r>
            <a:r>
              <a:rPr lang="fr-CH" sz="2200" dirty="0"/>
              <a:t>                                           </a:t>
            </a:r>
            <a:r>
              <a:rPr lang="fr-CH" sz="2200" b="1" dirty="0">
                <a:solidFill>
                  <a:schemeClr val="tx1"/>
                </a:solidFill>
              </a:rPr>
              <a:t>en coche…de la </a:t>
            </a:r>
            <a:r>
              <a:rPr lang="fr-CH" sz="2200" b="1" dirty="0" err="1">
                <a:solidFill>
                  <a:schemeClr val="tx1"/>
                </a:solidFill>
              </a:rPr>
              <a:t>cuna</a:t>
            </a:r>
            <a:r>
              <a:rPr lang="fr-CH" sz="2200" b="1" dirty="0">
                <a:solidFill>
                  <a:schemeClr val="tx1"/>
                </a:solidFill>
              </a:rPr>
              <a:t> a la </a:t>
            </a:r>
            <a:r>
              <a:rPr lang="fr-CH" sz="2200" b="1" dirty="0" err="1">
                <a:solidFill>
                  <a:schemeClr val="tx1"/>
                </a:solidFill>
              </a:rPr>
              <a:t>tumba</a:t>
            </a:r>
            <a:r>
              <a:rPr lang="fr-CH" sz="2200" b="1" dirty="0">
                <a:solidFill>
                  <a:schemeClr val="tx1"/>
                </a:solidFill>
              </a:rPr>
              <a:t>.</a:t>
            </a:r>
            <a:endParaRPr lang="it-IT" sz="2200" b="1" dirty="0">
              <a:solidFill>
                <a:schemeClr val="tx1"/>
              </a:solidFill>
            </a:endParaRPr>
          </a:p>
        </p:txBody>
      </p:sp>
      <p:pic>
        <p:nvPicPr>
          <p:cNvPr id="19" name="Picture 7" descr="Auto giocattolo">
            <a:extLst>
              <a:ext uri="{FF2B5EF4-FFF2-40B4-BE49-F238E27FC236}">
                <a16:creationId xmlns:a16="http://schemas.microsoft.com/office/drawing/2014/main" id="{61854E91-9C42-0369-1DBC-99FFB1504DC8}"/>
              </a:ext>
            </a:extLst>
          </p:cNvPr>
          <p:cNvPicPr>
            <a:picLocks noGrp="1" noChangeAspect="1" noChangeArrowheads="1"/>
          </p:cNvPicPr>
          <p:nvPr>
            <p:ph sz="quarter" idx="1"/>
          </p:nvPr>
        </p:nvPicPr>
        <p:blipFill>
          <a:blip r:embed="rId4"/>
          <a:srcRect r="2153"/>
          <a:stretch>
            <a:fillRect/>
          </a:stretch>
        </p:blipFill>
        <p:spPr>
          <a:xfrm>
            <a:off x="184150" y="333375"/>
            <a:ext cx="2251075" cy="1782763"/>
          </a:xfrm>
          <a:ln w="19050">
            <a:solidFill>
              <a:schemeClr val="tx1"/>
            </a:solidFill>
          </a:ln>
          <a:effectLst>
            <a:outerShdw blurRad="292100" dist="139700" dir="2700000" algn="tl" rotWithShape="0">
              <a:srgbClr val="333333">
                <a:alpha val="65000"/>
              </a:srgbClr>
            </a:outerShdw>
          </a:effectLst>
        </p:spPr>
      </p:pic>
      <p:pic>
        <p:nvPicPr>
          <p:cNvPr id="20" name="Picture 32" descr="Cultura dell'auto 16">
            <a:extLst>
              <a:ext uri="{FF2B5EF4-FFF2-40B4-BE49-F238E27FC236}">
                <a16:creationId xmlns:a16="http://schemas.microsoft.com/office/drawing/2014/main" id="{5D28FDAA-003D-39EB-C4B3-B69369A49E12}"/>
              </a:ext>
            </a:extLst>
          </p:cNvPr>
          <p:cNvPicPr>
            <a:picLocks noGrp="1" noChangeAspect="1" noChangeArrowheads="1"/>
          </p:cNvPicPr>
          <p:nvPr>
            <p:ph sz="quarter" idx="2"/>
          </p:nvPr>
        </p:nvPicPr>
        <p:blipFill>
          <a:blip r:embed="rId5"/>
          <a:stretch>
            <a:fillRect/>
          </a:stretch>
        </p:blipFill>
        <p:spPr>
          <a:xfrm>
            <a:off x="6834188" y="2741613"/>
            <a:ext cx="2035175" cy="1152525"/>
          </a:xfrm>
          <a:ln w="19050">
            <a:solidFill>
              <a:schemeClr val="tx1"/>
            </a:solidFill>
          </a:ln>
          <a:effectLst>
            <a:outerShdw blurRad="292100" dist="139700" dir="2700000" algn="tl" rotWithShape="0">
              <a:srgbClr val="333333">
                <a:alpha val="65000"/>
              </a:srgbClr>
            </a:outerShdw>
          </a:effectLst>
        </p:spPr>
      </p:pic>
      <p:pic>
        <p:nvPicPr>
          <p:cNvPr id="21" name="Picture 40" descr="cultura dell'auto go kart 2">
            <a:extLst>
              <a:ext uri="{FF2B5EF4-FFF2-40B4-BE49-F238E27FC236}">
                <a16:creationId xmlns:a16="http://schemas.microsoft.com/office/drawing/2014/main" id="{9434AFA0-FE92-B79A-4459-B688CF82CA91}"/>
              </a:ext>
            </a:extLst>
          </p:cNvPr>
          <p:cNvPicPr>
            <a:picLocks noGrp="1" noChangeAspect="1" noChangeArrowheads="1"/>
          </p:cNvPicPr>
          <p:nvPr>
            <p:ph sz="quarter" idx="3"/>
          </p:nvPr>
        </p:nvPicPr>
        <p:blipFill>
          <a:blip r:embed="rId6"/>
          <a:srcRect l="2480"/>
          <a:stretch>
            <a:fillRect/>
          </a:stretch>
        </p:blipFill>
        <p:spPr>
          <a:xfrm>
            <a:off x="2566988" y="333375"/>
            <a:ext cx="2076450" cy="1800225"/>
          </a:xfrm>
          <a:ln w="19050">
            <a:solidFill>
              <a:schemeClr val="tx1"/>
            </a:solidFill>
          </a:ln>
          <a:effectLst>
            <a:outerShdw blurRad="292100" dist="139700" dir="2700000" algn="tl" rotWithShape="0">
              <a:srgbClr val="333333">
                <a:alpha val="65000"/>
              </a:srgbClr>
            </a:outerShdw>
          </a:effectLst>
        </p:spPr>
      </p:pic>
      <p:pic>
        <p:nvPicPr>
          <p:cNvPr id="22" name="Picture 42" descr="cultura dell'auto dragster 2">
            <a:extLst>
              <a:ext uri="{FF2B5EF4-FFF2-40B4-BE49-F238E27FC236}">
                <a16:creationId xmlns:a16="http://schemas.microsoft.com/office/drawing/2014/main" id="{050D990D-03BF-53E9-76E8-5F29D2725C2D}"/>
              </a:ext>
            </a:extLst>
          </p:cNvPr>
          <p:cNvPicPr>
            <a:picLocks noGrp="1" noChangeAspect="1" noChangeArrowheads="1"/>
          </p:cNvPicPr>
          <p:nvPr>
            <p:ph sz="quarter" idx="4"/>
          </p:nvPr>
        </p:nvPicPr>
        <p:blipFill>
          <a:blip r:embed="rId7"/>
          <a:srcRect/>
          <a:stretch>
            <a:fillRect/>
          </a:stretch>
        </p:blipFill>
        <p:spPr>
          <a:xfrm>
            <a:off x="2555875" y="2276475"/>
            <a:ext cx="2087563" cy="1617663"/>
          </a:xfrm>
          <a:ln w="19050">
            <a:solidFill>
              <a:schemeClr val="tx1"/>
            </a:solidFill>
          </a:ln>
          <a:effectLst>
            <a:outerShdw blurRad="292100" dist="139700" dir="2700000" algn="tl" rotWithShape="0">
              <a:srgbClr val="333333">
                <a:alpha val="65000"/>
              </a:srgbClr>
            </a:outerShdw>
          </a:effectLst>
        </p:spPr>
      </p:pic>
      <p:sp>
        <p:nvSpPr>
          <p:cNvPr id="437255" name="Slide Number Placeholder 8">
            <a:extLst>
              <a:ext uri="{FF2B5EF4-FFF2-40B4-BE49-F238E27FC236}">
                <a16:creationId xmlns:a16="http://schemas.microsoft.com/office/drawing/2014/main" id="{81C12C47-E59F-C058-174C-B43609AB6608}"/>
              </a:ext>
            </a:extLst>
          </p:cNvPr>
          <p:cNvSpPr>
            <a:spLocks noGrp="1"/>
          </p:cNvSpPr>
          <p:nvPr>
            <p:ph type="sldNum" sz="quarter" idx="12"/>
          </p:nvPr>
        </p:nvSpPr>
        <p:spPr>
          <a:xfrm>
            <a:off x="8340725" y="6237288"/>
            <a:ext cx="51435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BE9206-FFC8-46CC-A14A-B8B00EFDFC5C}" type="slidenum">
              <a:rPr lang="it-IT" altLang="en-US" sz="1400" smtClean="0">
                <a:solidFill>
                  <a:srgbClr val="FFFFFF"/>
                </a:solidFill>
              </a:rPr>
              <a:pPr>
                <a:spcBef>
                  <a:spcPct val="0"/>
                </a:spcBef>
                <a:buFontTx/>
                <a:buNone/>
              </a:pPr>
              <a:t>119</a:t>
            </a:fld>
            <a:endParaRPr lang="it-IT" altLang="en-US" sz="1400">
              <a:solidFill>
                <a:srgbClr val="FFFFFF"/>
              </a:solidFill>
            </a:endParaRPr>
          </a:p>
        </p:txBody>
      </p:sp>
      <p:pic>
        <p:nvPicPr>
          <p:cNvPr id="23" name="Picture 13" descr="Cultura dell'auto 18">
            <a:extLst>
              <a:ext uri="{FF2B5EF4-FFF2-40B4-BE49-F238E27FC236}">
                <a16:creationId xmlns:a16="http://schemas.microsoft.com/office/drawing/2014/main" id="{B4491271-C10C-E1C1-4366-F818893AE76D}"/>
              </a:ext>
            </a:extLst>
          </p:cNvPr>
          <p:cNvPicPr>
            <a:picLocks noChangeAspect="1" noChangeArrowheads="1"/>
          </p:cNvPicPr>
          <p:nvPr/>
        </p:nvPicPr>
        <p:blipFill>
          <a:blip r:embed="rId8"/>
          <a:srcRect/>
          <a:stretch>
            <a:fillRect/>
          </a:stretch>
        </p:blipFill>
        <p:spPr bwMode="auto">
          <a:xfrm>
            <a:off x="6948488" y="333375"/>
            <a:ext cx="1906587" cy="2303463"/>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4" name="Picture 16" descr="la cultura dell'automobile 14">
            <a:extLst>
              <a:ext uri="{FF2B5EF4-FFF2-40B4-BE49-F238E27FC236}">
                <a16:creationId xmlns:a16="http://schemas.microsoft.com/office/drawing/2014/main" id="{C7257E01-D1FF-17B5-BDA8-4512F93B1CD8}"/>
              </a:ext>
            </a:extLst>
          </p:cNvPr>
          <p:cNvPicPr>
            <a:picLocks noChangeAspect="1" noChangeArrowheads="1"/>
          </p:cNvPicPr>
          <p:nvPr/>
        </p:nvPicPr>
        <p:blipFill>
          <a:blip r:embed="rId9"/>
          <a:srcRect/>
          <a:stretch>
            <a:fillRect/>
          </a:stretch>
        </p:blipFill>
        <p:spPr bwMode="auto">
          <a:xfrm>
            <a:off x="5867400" y="4029075"/>
            <a:ext cx="3001963" cy="1920875"/>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5" name="Picture 20" descr="auto dragster">
            <a:extLst>
              <a:ext uri="{FF2B5EF4-FFF2-40B4-BE49-F238E27FC236}">
                <a16:creationId xmlns:a16="http://schemas.microsoft.com/office/drawing/2014/main" id="{B0E31D4E-CE0F-B60F-8A36-B9CEF95C6B35}"/>
              </a:ext>
            </a:extLst>
          </p:cNvPr>
          <p:cNvPicPr>
            <a:picLocks noChangeAspect="1" noChangeArrowheads="1"/>
          </p:cNvPicPr>
          <p:nvPr/>
        </p:nvPicPr>
        <p:blipFill>
          <a:blip r:embed="rId10"/>
          <a:srcRect/>
          <a:stretch>
            <a:fillRect/>
          </a:stretch>
        </p:blipFill>
        <p:spPr bwMode="auto">
          <a:xfrm>
            <a:off x="179388" y="2276475"/>
            <a:ext cx="2255837" cy="1617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 name="Picture 22" descr="cultura dell'auto 6">
            <a:extLst>
              <a:ext uri="{FF2B5EF4-FFF2-40B4-BE49-F238E27FC236}">
                <a16:creationId xmlns:a16="http://schemas.microsoft.com/office/drawing/2014/main" id="{3D8175F7-C076-2AC6-C2F3-B8BE3311E929}"/>
              </a:ext>
            </a:extLst>
          </p:cNvPr>
          <p:cNvPicPr>
            <a:picLocks noChangeAspect="1" noChangeArrowheads="1"/>
          </p:cNvPicPr>
          <p:nvPr/>
        </p:nvPicPr>
        <p:blipFill>
          <a:blip r:embed="rId11"/>
          <a:srcRect/>
          <a:stretch>
            <a:fillRect/>
          </a:stretch>
        </p:blipFill>
        <p:spPr bwMode="auto">
          <a:xfrm>
            <a:off x="2925763" y="4029075"/>
            <a:ext cx="2736850" cy="1914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7" name="Picture 23" descr="cultura dell'auto 19">
            <a:extLst>
              <a:ext uri="{FF2B5EF4-FFF2-40B4-BE49-F238E27FC236}">
                <a16:creationId xmlns:a16="http://schemas.microsoft.com/office/drawing/2014/main" id="{62A46608-1CDC-522E-D36E-2E427F9378BE}"/>
              </a:ext>
            </a:extLst>
          </p:cNvPr>
          <p:cNvPicPr>
            <a:picLocks noChangeAspect="1" noChangeArrowheads="1"/>
          </p:cNvPicPr>
          <p:nvPr/>
        </p:nvPicPr>
        <p:blipFill>
          <a:blip r:embed="rId12"/>
          <a:srcRect/>
          <a:stretch>
            <a:fillRect/>
          </a:stretch>
        </p:blipFill>
        <p:spPr bwMode="auto">
          <a:xfrm>
            <a:off x="4738688" y="333375"/>
            <a:ext cx="2095500" cy="23034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 name="Picture 24" descr="cultura dell'auto 10">
            <a:extLst>
              <a:ext uri="{FF2B5EF4-FFF2-40B4-BE49-F238E27FC236}">
                <a16:creationId xmlns:a16="http://schemas.microsoft.com/office/drawing/2014/main" id="{B78B098C-AE7F-3BA7-F280-8DE2DAC541D8}"/>
              </a:ext>
            </a:extLst>
          </p:cNvPr>
          <p:cNvPicPr>
            <a:picLocks noChangeAspect="1" noChangeArrowheads="1"/>
          </p:cNvPicPr>
          <p:nvPr/>
        </p:nvPicPr>
        <p:blipFill>
          <a:blip r:embed="rId13"/>
          <a:srcRect/>
          <a:stretch>
            <a:fillRect/>
          </a:stretch>
        </p:blipFill>
        <p:spPr bwMode="auto">
          <a:xfrm>
            <a:off x="4738688" y="2781300"/>
            <a:ext cx="1993900" cy="11128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9" name="Picture 25" descr="la cultura dell'auto 9">
            <a:extLst>
              <a:ext uri="{FF2B5EF4-FFF2-40B4-BE49-F238E27FC236}">
                <a16:creationId xmlns:a16="http://schemas.microsoft.com/office/drawing/2014/main" id="{EB710FF5-81A1-E347-32ED-28BA857AFF65}"/>
              </a:ext>
            </a:extLst>
          </p:cNvPr>
          <p:cNvPicPr>
            <a:picLocks noChangeAspect="1" noChangeArrowheads="1"/>
          </p:cNvPicPr>
          <p:nvPr/>
        </p:nvPicPr>
        <p:blipFill>
          <a:blip r:embed="rId14"/>
          <a:srcRect/>
          <a:stretch>
            <a:fillRect/>
          </a:stretch>
        </p:blipFill>
        <p:spPr bwMode="auto">
          <a:xfrm>
            <a:off x="179388" y="4029075"/>
            <a:ext cx="2541587" cy="1914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BBE55BB9-F822-D6C0-4849-BADB25DD1A1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4" descr="fabbrica vecchia settore tessile 1">
            <a:extLst>
              <a:ext uri="{FF2B5EF4-FFF2-40B4-BE49-F238E27FC236}">
                <a16:creationId xmlns:a16="http://schemas.microsoft.com/office/drawing/2014/main" id="{91A2A1B0-C149-BADE-6440-A81FD4BC8404}"/>
              </a:ext>
            </a:extLst>
          </p:cNvPr>
          <p:cNvPicPr>
            <a:picLocks noGrp="1" noChangeAspect="1" noChangeArrowheads="1"/>
          </p:cNvPicPr>
          <p:nvPr>
            <p:ph/>
          </p:nvPr>
        </p:nvPicPr>
        <p:blipFill>
          <a:blip r:embed="rId4"/>
          <a:srcRect/>
          <a:stretch>
            <a:fillRect/>
          </a:stretch>
        </p:blipFill>
        <p:spPr>
          <a:xfrm>
            <a:off x="611188" y="620713"/>
            <a:ext cx="7993062" cy="5092700"/>
          </a:xfrm>
          <a:ln w="38100">
            <a:solidFill>
              <a:schemeClr val="tx1"/>
            </a:solidFill>
          </a:ln>
          <a:effectLst>
            <a:outerShdw blurRad="292100" dist="139700" dir="2700000" algn="tl" rotWithShape="0">
              <a:srgbClr val="333333">
                <a:alpha val="65000"/>
              </a:srgbClr>
            </a:outerShdw>
          </a:effectLst>
        </p:spPr>
      </p:pic>
      <p:sp>
        <p:nvSpPr>
          <p:cNvPr id="220163" name="Slide Number Placeholder 4">
            <a:extLst>
              <a:ext uri="{FF2B5EF4-FFF2-40B4-BE49-F238E27FC236}">
                <a16:creationId xmlns:a16="http://schemas.microsoft.com/office/drawing/2014/main" id="{0F005341-FF3C-F133-9EF3-2562AC4C592C}"/>
              </a:ext>
            </a:extLst>
          </p:cNvPr>
          <p:cNvSpPr>
            <a:spLocks noGrp="1"/>
          </p:cNvSpPr>
          <p:nvPr>
            <p:ph type="sldNum" sz="quarter" idx="12"/>
          </p:nvPr>
        </p:nvSpPr>
        <p:spPr>
          <a:xfrm>
            <a:off x="7885113" y="5956300"/>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F7D2CD-D27E-43F6-AE62-5E31E7C4B0DA}" type="slidenum">
              <a:rPr lang="it-IT" altLang="en-US" sz="1400" smtClean="0">
                <a:solidFill>
                  <a:srgbClr val="FFFFFF"/>
                </a:solidFill>
              </a:rPr>
              <a:pPr>
                <a:spcBef>
                  <a:spcPct val="0"/>
                </a:spcBef>
                <a:buFontTx/>
                <a:buNone/>
              </a:pPr>
              <a:t>12</a:t>
            </a:fld>
            <a:endParaRPr lang="it-IT" altLang="en-US" sz="1400">
              <a:solidFill>
                <a:srgbClr val="FFFFFF"/>
              </a:solidFill>
            </a:endParaRPr>
          </a:p>
        </p:txBody>
      </p:sp>
      <p:sp>
        <p:nvSpPr>
          <p:cNvPr id="220164" name="Text Box 6">
            <a:extLst>
              <a:ext uri="{FF2B5EF4-FFF2-40B4-BE49-F238E27FC236}">
                <a16:creationId xmlns:a16="http://schemas.microsoft.com/office/drawing/2014/main" id="{F179FC6B-B4D6-5756-55FB-2FF0B8C4780D}"/>
              </a:ext>
            </a:extLst>
          </p:cNvPr>
          <p:cNvSpPr txBox="1">
            <a:spLocks noChangeArrowheads="1"/>
          </p:cNvSpPr>
          <p:nvPr/>
        </p:nvSpPr>
        <p:spPr bwMode="auto">
          <a:xfrm>
            <a:off x="1331913" y="5934075"/>
            <a:ext cx="6192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Fábrica de camisas en Stabio-Suiza, </a:t>
            </a:r>
            <a:r>
              <a:rPr lang="fr-CH" altLang="it-CH" sz="1800" b="1"/>
              <a:t>principios de 1900</a:t>
            </a:r>
            <a:endParaRPr lang="it-IT" altLang="it-CH" sz="1800" b="1"/>
          </a:p>
        </p:txBody>
      </p:sp>
      <p:sp>
        <p:nvSpPr>
          <p:cNvPr id="2" name="Rettangolo 1">
            <a:extLst>
              <a:ext uri="{FF2B5EF4-FFF2-40B4-BE49-F238E27FC236}">
                <a16:creationId xmlns:a16="http://schemas.microsoft.com/office/drawing/2014/main" id="{62BEA65C-EB1B-AADB-F0D0-E5AE4E83586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FE9F021B-C389-7DE8-89D6-4455226C9D8B}"/>
              </a:ext>
            </a:extLst>
          </p:cNvPr>
          <p:cNvSpPr/>
          <p:nvPr/>
        </p:nvSpPr>
        <p:spPr>
          <a:xfrm>
            <a:off x="4389438" y="4868863"/>
            <a:ext cx="1119187" cy="10779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439299" name="Slide Number Placeholder 3">
            <a:extLst>
              <a:ext uri="{FF2B5EF4-FFF2-40B4-BE49-F238E27FC236}">
                <a16:creationId xmlns:a16="http://schemas.microsoft.com/office/drawing/2014/main" id="{B45362BF-35FC-02B1-7F2E-F603EEA00DDC}"/>
              </a:ext>
            </a:extLst>
          </p:cNvPr>
          <p:cNvSpPr>
            <a:spLocks noGrp="1"/>
          </p:cNvSpPr>
          <p:nvPr>
            <p:ph type="sldNum" sz="quarter" idx="12"/>
          </p:nvPr>
        </p:nvSpPr>
        <p:spPr>
          <a:xfrm>
            <a:off x="4724400" y="6180138"/>
            <a:ext cx="51435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47932B-50AF-4209-A33C-EBC46B451F8C}" type="slidenum">
              <a:rPr lang="it-IT" altLang="en-US" sz="1400" smtClean="0">
                <a:solidFill>
                  <a:srgbClr val="FFFFFF"/>
                </a:solidFill>
              </a:rPr>
              <a:pPr>
                <a:spcBef>
                  <a:spcPct val="0"/>
                </a:spcBef>
                <a:buFontTx/>
                <a:buNone/>
              </a:pPr>
              <a:t>120</a:t>
            </a:fld>
            <a:endParaRPr lang="it-IT" altLang="en-US" sz="1400">
              <a:solidFill>
                <a:srgbClr val="FFFFFF"/>
              </a:solidFill>
            </a:endParaRPr>
          </a:p>
        </p:txBody>
      </p:sp>
      <p:pic>
        <p:nvPicPr>
          <p:cNvPr id="13" name="Picture 4" descr="AUTO 007">
            <a:extLst>
              <a:ext uri="{FF2B5EF4-FFF2-40B4-BE49-F238E27FC236}">
                <a16:creationId xmlns:a16="http://schemas.microsoft.com/office/drawing/2014/main" id="{2A402FBF-3D82-E9A4-89E4-E4D92328EA2F}"/>
              </a:ext>
            </a:extLst>
          </p:cNvPr>
          <p:cNvPicPr>
            <a:picLocks noChangeAspect="1" noChangeArrowheads="1"/>
          </p:cNvPicPr>
          <p:nvPr/>
        </p:nvPicPr>
        <p:blipFill>
          <a:blip r:embed="rId4"/>
          <a:srcRect/>
          <a:stretch>
            <a:fillRect/>
          </a:stretch>
        </p:blipFill>
        <p:spPr bwMode="auto">
          <a:xfrm>
            <a:off x="239713" y="277813"/>
            <a:ext cx="2857500" cy="1927225"/>
          </a:xfrm>
          <a:prstGeom prst="rect">
            <a:avLst/>
          </a:prstGeom>
          <a:ln w="12700">
            <a:solidFill>
              <a:schemeClr val="tx1"/>
            </a:solidFill>
          </a:ln>
          <a:effectLst>
            <a:outerShdw blurRad="292100" dist="139700" dir="2700000" algn="tl" rotWithShape="0">
              <a:srgbClr val="333333">
                <a:alpha val="65000"/>
              </a:srgbClr>
            </a:outerShdw>
          </a:effectLst>
        </p:spPr>
      </p:pic>
      <p:pic>
        <p:nvPicPr>
          <p:cNvPr id="14" name="Picture 7" descr="AUTO CARROZZELLA">
            <a:extLst>
              <a:ext uri="{FF2B5EF4-FFF2-40B4-BE49-F238E27FC236}">
                <a16:creationId xmlns:a16="http://schemas.microsoft.com/office/drawing/2014/main" id="{1F44830B-65F9-F8A3-9270-716E74FACBEA}"/>
              </a:ext>
            </a:extLst>
          </p:cNvPr>
          <p:cNvPicPr>
            <a:picLocks noChangeAspect="1" noChangeArrowheads="1"/>
          </p:cNvPicPr>
          <p:nvPr/>
        </p:nvPicPr>
        <p:blipFill>
          <a:blip r:embed="rId5"/>
          <a:srcRect/>
          <a:stretch>
            <a:fillRect/>
          </a:stretch>
        </p:blipFill>
        <p:spPr bwMode="auto">
          <a:xfrm>
            <a:off x="2411413" y="4508500"/>
            <a:ext cx="1873250" cy="1971675"/>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pic>
        <p:nvPicPr>
          <p:cNvPr id="15" name="Picture 11" descr="AUTO CIMITERO">
            <a:extLst>
              <a:ext uri="{FF2B5EF4-FFF2-40B4-BE49-F238E27FC236}">
                <a16:creationId xmlns:a16="http://schemas.microsoft.com/office/drawing/2014/main" id="{AE5255CF-97EA-EDA5-D4DD-D1F2385144D7}"/>
              </a:ext>
            </a:extLst>
          </p:cNvPr>
          <p:cNvPicPr>
            <a:picLocks noChangeAspect="1" noChangeArrowheads="1"/>
          </p:cNvPicPr>
          <p:nvPr/>
        </p:nvPicPr>
        <p:blipFill>
          <a:blip r:embed="rId6"/>
          <a:srcRect/>
          <a:stretch>
            <a:fillRect/>
          </a:stretch>
        </p:blipFill>
        <p:spPr bwMode="auto">
          <a:xfrm>
            <a:off x="5651500" y="4508500"/>
            <a:ext cx="3276600" cy="1971675"/>
          </a:xfrm>
          <a:prstGeom prst="rect">
            <a:avLst/>
          </a:prstGeom>
          <a:ln w="12700">
            <a:solidFill>
              <a:schemeClr val="tx1"/>
            </a:solidFill>
          </a:ln>
          <a:effectLst>
            <a:outerShdw blurRad="292100" dist="139700" dir="2700000" algn="tl" rotWithShape="0">
              <a:srgbClr val="333333">
                <a:alpha val="65000"/>
              </a:srgbClr>
            </a:outerShdw>
          </a:effectLst>
        </p:spPr>
      </p:pic>
      <p:pic>
        <p:nvPicPr>
          <p:cNvPr id="17" name="Picture 14" descr="Pila di auto">
            <a:extLst>
              <a:ext uri="{FF2B5EF4-FFF2-40B4-BE49-F238E27FC236}">
                <a16:creationId xmlns:a16="http://schemas.microsoft.com/office/drawing/2014/main" id="{8551E653-2ADB-C51E-A189-5801A2FCBAB2}"/>
              </a:ext>
            </a:extLst>
          </p:cNvPr>
          <p:cNvPicPr>
            <a:picLocks noChangeAspect="1" noChangeArrowheads="1"/>
          </p:cNvPicPr>
          <p:nvPr/>
        </p:nvPicPr>
        <p:blipFill>
          <a:blip r:embed="rId7"/>
          <a:srcRect/>
          <a:stretch>
            <a:fillRect/>
          </a:stretch>
        </p:blipFill>
        <p:spPr bwMode="auto">
          <a:xfrm>
            <a:off x="239713" y="2370138"/>
            <a:ext cx="2011362" cy="4110037"/>
          </a:xfrm>
          <a:prstGeom prst="rect">
            <a:avLst/>
          </a:prstGeom>
          <a:ln w="12700">
            <a:solidFill>
              <a:schemeClr val="tx1"/>
            </a:solidFill>
          </a:ln>
          <a:effectLst>
            <a:outerShdw blurRad="292100" dist="139700" dir="2700000" algn="tl" rotWithShape="0">
              <a:srgbClr val="333333">
                <a:alpha val="65000"/>
              </a:srgbClr>
            </a:outerShdw>
          </a:effectLst>
        </p:spPr>
      </p:pic>
      <p:pic>
        <p:nvPicPr>
          <p:cNvPr id="18" name="Picture 15" descr="AUTO SCARPE">
            <a:extLst>
              <a:ext uri="{FF2B5EF4-FFF2-40B4-BE49-F238E27FC236}">
                <a16:creationId xmlns:a16="http://schemas.microsoft.com/office/drawing/2014/main" id="{417DA6E0-F58E-A0D7-70CA-CF305785217D}"/>
              </a:ext>
            </a:extLst>
          </p:cNvPr>
          <p:cNvPicPr>
            <a:picLocks noChangeAspect="1" noChangeArrowheads="1"/>
          </p:cNvPicPr>
          <p:nvPr/>
        </p:nvPicPr>
        <p:blipFill>
          <a:blip r:embed="rId8"/>
          <a:srcRect/>
          <a:stretch>
            <a:fillRect/>
          </a:stretch>
        </p:blipFill>
        <p:spPr bwMode="auto">
          <a:xfrm>
            <a:off x="3251200" y="277813"/>
            <a:ext cx="2855913" cy="1927225"/>
          </a:xfrm>
          <a:prstGeom prst="rect">
            <a:avLst/>
          </a:prstGeom>
          <a:ln w="12700">
            <a:solidFill>
              <a:schemeClr val="tx1"/>
            </a:solidFill>
          </a:ln>
          <a:effectLst>
            <a:outerShdw blurRad="292100" dist="139700" dir="2700000" algn="tl" rotWithShape="0">
              <a:srgbClr val="333333">
                <a:alpha val="65000"/>
              </a:srgbClr>
            </a:outerShdw>
          </a:effectLst>
        </p:spPr>
      </p:pic>
      <p:pic>
        <p:nvPicPr>
          <p:cNvPr id="19" name="Picture 16" descr="AUTO SCARPA">
            <a:extLst>
              <a:ext uri="{FF2B5EF4-FFF2-40B4-BE49-F238E27FC236}">
                <a16:creationId xmlns:a16="http://schemas.microsoft.com/office/drawing/2014/main" id="{3AC04083-0D71-ACAB-5543-AE50B0EB6412}"/>
              </a:ext>
            </a:extLst>
          </p:cNvPr>
          <p:cNvPicPr>
            <a:picLocks noChangeAspect="1" noChangeArrowheads="1"/>
          </p:cNvPicPr>
          <p:nvPr/>
        </p:nvPicPr>
        <p:blipFill>
          <a:blip r:embed="rId9"/>
          <a:srcRect/>
          <a:stretch>
            <a:fillRect/>
          </a:stretch>
        </p:blipFill>
        <p:spPr bwMode="auto">
          <a:xfrm>
            <a:off x="6278563" y="277813"/>
            <a:ext cx="2649537" cy="1927225"/>
          </a:xfrm>
          <a:prstGeom prst="rect">
            <a:avLst/>
          </a:prstGeom>
          <a:ln w="12700">
            <a:solidFill>
              <a:schemeClr val="tx1"/>
            </a:solidFill>
          </a:ln>
          <a:effectLst>
            <a:outerShdw blurRad="292100" dist="139700" dir="2700000" algn="tl" rotWithShape="0">
              <a:srgbClr val="333333">
                <a:alpha val="65000"/>
              </a:srgbClr>
            </a:outerShdw>
          </a:effectLst>
        </p:spPr>
      </p:pic>
      <p:pic>
        <p:nvPicPr>
          <p:cNvPr id="20" name="Picture 17" descr="AUTO A ASINO">
            <a:extLst>
              <a:ext uri="{FF2B5EF4-FFF2-40B4-BE49-F238E27FC236}">
                <a16:creationId xmlns:a16="http://schemas.microsoft.com/office/drawing/2014/main" id="{030AF821-D521-6C27-B4B9-85D663B72AA6}"/>
              </a:ext>
            </a:extLst>
          </p:cNvPr>
          <p:cNvPicPr>
            <a:picLocks noChangeAspect="1" noChangeArrowheads="1"/>
          </p:cNvPicPr>
          <p:nvPr/>
        </p:nvPicPr>
        <p:blipFill>
          <a:blip r:embed="rId10"/>
          <a:srcRect/>
          <a:stretch>
            <a:fillRect/>
          </a:stretch>
        </p:blipFill>
        <p:spPr bwMode="auto">
          <a:xfrm>
            <a:off x="5651500" y="2366963"/>
            <a:ext cx="3271838" cy="1987550"/>
          </a:xfrm>
          <a:prstGeom prst="rect">
            <a:avLst/>
          </a:prstGeom>
          <a:ln w="12700">
            <a:solidFill>
              <a:schemeClr val="tx1"/>
            </a:solidFill>
          </a:ln>
          <a:effectLst>
            <a:outerShdw blurRad="292100" dist="139700" dir="2700000" algn="tl" rotWithShape="0">
              <a:srgbClr val="333333">
                <a:alpha val="65000"/>
              </a:srgbClr>
            </a:outerShdw>
          </a:effectLst>
        </p:spPr>
      </p:pic>
      <p:pic>
        <p:nvPicPr>
          <p:cNvPr id="21" name="Picture 18" descr="AUTO Acqua-planing">
            <a:extLst>
              <a:ext uri="{FF2B5EF4-FFF2-40B4-BE49-F238E27FC236}">
                <a16:creationId xmlns:a16="http://schemas.microsoft.com/office/drawing/2014/main" id="{45183CAD-DD55-B181-4E25-1B261426C48C}"/>
              </a:ext>
            </a:extLst>
          </p:cNvPr>
          <p:cNvPicPr>
            <a:picLocks noChangeAspect="1" noChangeArrowheads="1"/>
          </p:cNvPicPr>
          <p:nvPr/>
        </p:nvPicPr>
        <p:blipFill>
          <a:blip r:embed="rId11"/>
          <a:srcRect/>
          <a:stretch>
            <a:fillRect/>
          </a:stretch>
        </p:blipFill>
        <p:spPr bwMode="auto">
          <a:xfrm>
            <a:off x="2411413" y="2366963"/>
            <a:ext cx="3097212" cy="1987550"/>
          </a:xfrm>
          <a:prstGeom prst="rect">
            <a:avLst/>
          </a:prstGeom>
          <a:ln w="12700">
            <a:solidFill>
              <a:schemeClr val="tx1"/>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6BE1624D-ABF2-86B3-5C53-9E988E177E0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199683" name="Text Box 12">
            <a:extLst>
              <a:ext uri="{FF2B5EF4-FFF2-40B4-BE49-F238E27FC236}">
                <a16:creationId xmlns:a16="http://schemas.microsoft.com/office/drawing/2014/main" id="{CA0C8EDB-4B43-3D33-35F2-CF8289ECA6B7}"/>
              </a:ext>
            </a:extLst>
          </p:cNvPr>
          <p:cNvSpPr txBox="1">
            <a:spLocks noChangeArrowheads="1"/>
          </p:cNvSpPr>
          <p:nvPr/>
        </p:nvSpPr>
        <p:spPr bwMode="auto">
          <a:xfrm>
            <a:off x="4359275" y="4868863"/>
            <a:ext cx="1190625" cy="1077912"/>
          </a:xfrm>
          <a:prstGeom prst="rect">
            <a:avLst/>
          </a:prstGeom>
          <a:solidFill>
            <a:srgbClr val="FFFF00"/>
          </a:solidFill>
          <a:ln w="9525">
            <a:solidFill>
              <a:srgbClr val="00B0F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600" b="1" dirty="0">
                <a:solidFill>
                  <a:schemeClr val="accent4">
                    <a:lumMod val="10000"/>
                  </a:schemeClr>
                </a:solidFill>
                <a:cs typeface="Arial" charset="0"/>
              </a:rPr>
              <a:t>LA CULTURA DEL COCHE</a:t>
            </a:r>
            <a:endParaRPr lang="it-IT" altLang="it-CH" sz="1600" b="1" dirty="0">
              <a:solidFill>
                <a:schemeClr val="accent4">
                  <a:lumMod val="10000"/>
                </a:schemeClr>
              </a:solidFill>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4979" name="Picture 2" descr="C:\Dokumente und Einstellungen\Enrico\Desktop\Auto 1.bmp">
            <a:extLst>
              <a:ext uri="{FF2B5EF4-FFF2-40B4-BE49-F238E27FC236}">
                <a16:creationId xmlns:a16="http://schemas.microsoft.com/office/drawing/2014/main" id="{496A4B66-00D2-7CCE-FFA1-76ADA0DCC50E}"/>
              </a:ext>
            </a:extLst>
          </p:cNvPr>
          <p:cNvPicPr>
            <a:picLocks noChangeAspect="1" noChangeArrowheads="1"/>
          </p:cNvPicPr>
          <p:nvPr/>
        </p:nvPicPr>
        <p:blipFill>
          <a:blip r:embed="rId4"/>
          <a:srcRect/>
          <a:stretch>
            <a:fillRect/>
          </a:stretch>
        </p:blipFill>
        <p:spPr bwMode="auto">
          <a:xfrm>
            <a:off x="1643063" y="1643063"/>
            <a:ext cx="2454275" cy="1428750"/>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0" name="Picture 3" descr="C:\Dokumente und Einstellungen\Enrico\Desktop\Auto 2.bmp">
            <a:extLst>
              <a:ext uri="{FF2B5EF4-FFF2-40B4-BE49-F238E27FC236}">
                <a16:creationId xmlns:a16="http://schemas.microsoft.com/office/drawing/2014/main" id="{DA715659-9B72-EA16-116B-38D81FB3B9B5}"/>
              </a:ext>
            </a:extLst>
          </p:cNvPr>
          <p:cNvPicPr>
            <a:picLocks noChangeAspect="1" noChangeArrowheads="1"/>
          </p:cNvPicPr>
          <p:nvPr/>
        </p:nvPicPr>
        <p:blipFill>
          <a:blip r:embed="rId5"/>
          <a:srcRect/>
          <a:stretch>
            <a:fillRect/>
          </a:stretch>
        </p:blipFill>
        <p:spPr bwMode="auto">
          <a:xfrm>
            <a:off x="1714500" y="0"/>
            <a:ext cx="1943100" cy="1571625"/>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1" name="Picture 4" descr="C:\Dokumente und Einstellungen\Enrico\Desktop\Auto 3.bmp">
            <a:extLst>
              <a:ext uri="{FF2B5EF4-FFF2-40B4-BE49-F238E27FC236}">
                <a16:creationId xmlns:a16="http://schemas.microsoft.com/office/drawing/2014/main" id="{7AE8F212-4FCB-55EF-1A13-BBCF0FA451CE}"/>
              </a:ext>
            </a:extLst>
          </p:cNvPr>
          <p:cNvPicPr>
            <a:picLocks noChangeAspect="1" noChangeArrowheads="1"/>
          </p:cNvPicPr>
          <p:nvPr/>
        </p:nvPicPr>
        <p:blipFill>
          <a:blip r:embed="rId6"/>
          <a:srcRect/>
          <a:stretch>
            <a:fillRect/>
          </a:stretch>
        </p:blipFill>
        <p:spPr bwMode="auto">
          <a:xfrm>
            <a:off x="1928813" y="3143250"/>
            <a:ext cx="1428750" cy="1204913"/>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2" name="Picture 5" descr="C:\Dokumente und Einstellungen\Enrico\Desktop\Auto 4.bmp">
            <a:extLst>
              <a:ext uri="{FF2B5EF4-FFF2-40B4-BE49-F238E27FC236}">
                <a16:creationId xmlns:a16="http://schemas.microsoft.com/office/drawing/2014/main" id="{FBE304AF-8D06-2DEF-44AB-8B32AD44134F}"/>
              </a:ext>
            </a:extLst>
          </p:cNvPr>
          <p:cNvPicPr>
            <a:picLocks noChangeAspect="1" noChangeArrowheads="1"/>
          </p:cNvPicPr>
          <p:nvPr/>
        </p:nvPicPr>
        <p:blipFill>
          <a:blip r:embed="rId7"/>
          <a:srcRect/>
          <a:stretch>
            <a:fillRect/>
          </a:stretch>
        </p:blipFill>
        <p:spPr bwMode="auto">
          <a:xfrm>
            <a:off x="0" y="3143250"/>
            <a:ext cx="1812925" cy="1206500"/>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3" name="Picture 6" descr="C:\Dokumente und Einstellungen\Enrico\Desktop\Auto 5.bmp">
            <a:extLst>
              <a:ext uri="{FF2B5EF4-FFF2-40B4-BE49-F238E27FC236}">
                <a16:creationId xmlns:a16="http://schemas.microsoft.com/office/drawing/2014/main" id="{B17EB1ED-678A-EA03-1B25-C19D1CB95927}"/>
              </a:ext>
            </a:extLst>
          </p:cNvPr>
          <p:cNvPicPr>
            <a:picLocks noChangeAspect="1" noChangeArrowheads="1"/>
          </p:cNvPicPr>
          <p:nvPr/>
        </p:nvPicPr>
        <p:blipFill>
          <a:blip r:embed="rId8"/>
          <a:srcRect/>
          <a:stretch>
            <a:fillRect/>
          </a:stretch>
        </p:blipFill>
        <p:spPr bwMode="auto">
          <a:xfrm>
            <a:off x="0" y="5684838"/>
            <a:ext cx="1746250" cy="1173162"/>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4" name="Picture 7" descr="C:\Dokumente und Einstellungen\Enrico\Desktop\Auto 6.bmp">
            <a:extLst>
              <a:ext uri="{FF2B5EF4-FFF2-40B4-BE49-F238E27FC236}">
                <a16:creationId xmlns:a16="http://schemas.microsoft.com/office/drawing/2014/main" id="{264FC0DD-B6AB-6F64-1649-05EBCF29B629}"/>
              </a:ext>
            </a:extLst>
          </p:cNvPr>
          <p:cNvPicPr>
            <a:picLocks noChangeAspect="1" noChangeArrowheads="1"/>
          </p:cNvPicPr>
          <p:nvPr/>
        </p:nvPicPr>
        <p:blipFill>
          <a:blip r:embed="rId9"/>
          <a:srcRect/>
          <a:stretch>
            <a:fillRect/>
          </a:stretch>
        </p:blipFill>
        <p:spPr bwMode="auto">
          <a:xfrm>
            <a:off x="0" y="0"/>
            <a:ext cx="1416050" cy="1544638"/>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5" name="Picture 8" descr="C:\Dokumente und Einstellungen\Enrico\Desktop\Auto 7.bmp">
            <a:extLst>
              <a:ext uri="{FF2B5EF4-FFF2-40B4-BE49-F238E27FC236}">
                <a16:creationId xmlns:a16="http://schemas.microsoft.com/office/drawing/2014/main" id="{CD448AFC-79A5-506A-3D98-40928C4AB1A1}"/>
              </a:ext>
            </a:extLst>
          </p:cNvPr>
          <p:cNvPicPr>
            <a:picLocks noChangeAspect="1" noChangeArrowheads="1"/>
          </p:cNvPicPr>
          <p:nvPr/>
        </p:nvPicPr>
        <p:blipFill>
          <a:blip r:embed="rId10"/>
          <a:srcRect/>
          <a:stretch>
            <a:fillRect/>
          </a:stretch>
        </p:blipFill>
        <p:spPr bwMode="auto">
          <a:xfrm>
            <a:off x="7429500" y="3163888"/>
            <a:ext cx="1714500" cy="1233487"/>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6" name="Picture 10" descr="C:\Dokumente und Einstellungen\Enrico\Desktop\Auto 8.bmp">
            <a:extLst>
              <a:ext uri="{FF2B5EF4-FFF2-40B4-BE49-F238E27FC236}">
                <a16:creationId xmlns:a16="http://schemas.microsoft.com/office/drawing/2014/main" id="{922C0EA3-FC07-F746-27C8-ACA61C255E87}"/>
              </a:ext>
            </a:extLst>
          </p:cNvPr>
          <p:cNvPicPr>
            <a:picLocks noChangeAspect="1" noChangeArrowheads="1"/>
          </p:cNvPicPr>
          <p:nvPr/>
        </p:nvPicPr>
        <p:blipFill>
          <a:blip r:embed="rId11"/>
          <a:srcRect/>
          <a:stretch>
            <a:fillRect/>
          </a:stretch>
        </p:blipFill>
        <p:spPr bwMode="auto">
          <a:xfrm>
            <a:off x="5357813" y="5694363"/>
            <a:ext cx="1652587" cy="1163637"/>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7" name="Picture 11" descr="C:\Dokumente und Einstellungen\Enrico\Desktop\Auto 9.bmp">
            <a:extLst>
              <a:ext uri="{FF2B5EF4-FFF2-40B4-BE49-F238E27FC236}">
                <a16:creationId xmlns:a16="http://schemas.microsoft.com/office/drawing/2014/main" id="{BB502A07-872D-31C6-560C-0AB1C22D5095}"/>
              </a:ext>
            </a:extLst>
          </p:cNvPr>
          <p:cNvPicPr>
            <a:picLocks noChangeAspect="1" noChangeArrowheads="1"/>
          </p:cNvPicPr>
          <p:nvPr/>
        </p:nvPicPr>
        <p:blipFill>
          <a:blip r:embed="rId12"/>
          <a:srcRect/>
          <a:stretch>
            <a:fillRect/>
          </a:stretch>
        </p:blipFill>
        <p:spPr bwMode="auto">
          <a:xfrm>
            <a:off x="7215188" y="4500563"/>
            <a:ext cx="1928812" cy="1060450"/>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8" name="Picture 12" descr="C:\Dokumente und Einstellungen\Enrico\Desktop\Auto 10.bmp">
            <a:extLst>
              <a:ext uri="{FF2B5EF4-FFF2-40B4-BE49-F238E27FC236}">
                <a16:creationId xmlns:a16="http://schemas.microsoft.com/office/drawing/2014/main" id="{2F4FC840-1805-B13D-816D-C0504EAD820D}"/>
              </a:ext>
            </a:extLst>
          </p:cNvPr>
          <p:cNvPicPr>
            <a:picLocks noChangeAspect="1" noChangeArrowheads="1"/>
          </p:cNvPicPr>
          <p:nvPr/>
        </p:nvPicPr>
        <p:blipFill>
          <a:blip r:embed="rId13"/>
          <a:srcRect/>
          <a:stretch>
            <a:fillRect/>
          </a:stretch>
        </p:blipFill>
        <p:spPr bwMode="auto">
          <a:xfrm>
            <a:off x="7035800" y="5643563"/>
            <a:ext cx="2108200" cy="1214437"/>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89" name="Picture 14" descr="C:\Dokumente und Einstellungen\Enrico\Desktop\Auto 11.bmp">
            <a:extLst>
              <a:ext uri="{FF2B5EF4-FFF2-40B4-BE49-F238E27FC236}">
                <a16:creationId xmlns:a16="http://schemas.microsoft.com/office/drawing/2014/main" id="{EDFC9ED7-DEC1-E27A-306D-5AAF58BD1F23}"/>
              </a:ext>
            </a:extLst>
          </p:cNvPr>
          <p:cNvPicPr>
            <a:picLocks noChangeAspect="1" noChangeArrowheads="1"/>
          </p:cNvPicPr>
          <p:nvPr/>
        </p:nvPicPr>
        <p:blipFill>
          <a:blip r:embed="rId14"/>
          <a:srcRect/>
          <a:stretch>
            <a:fillRect/>
          </a:stretch>
        </p:blipFill>
        <p:spPr bwMode="auto">
          <a:xfrm>
            <a:off x="2071688" y="4500563"/>
            <a:ext cx="1574800" cy="1068387"/>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90" name="Picture 15" descr="C:\Dokumente und Einstellungen\Enrico\Desktop\Auto 12.bmp">
            <a:extLst>
              <a:ext uri="{FF2B5EF4-FFF2-40B4-BE49-F238E27FC236}">
                <a16:creationId xmlns:a16="http://schemas.microsoft.com/office/drawing/2014/main" id="{3AEEA17B-2D09-B454-60FB-EF992807AD5F}"/>
              </a:ext>
            </a:extLst>
          </p:cNvPr>
          <p:cNvPicPr>
            <a:picLocks noChangeAspect="1" noChangeArrowheads="1"/>
          </p:cNvPicPr>
          <p:nvPr/>
        </p:nvPicPr>
        <p:blipFill>
          <a:blip r:embed="rId15"/>
          <a:srcRect/>
          <a:stretch>
            <a:fillRect/>
          </a:stretch>
        </p:blipFill>
        <p:spPr bwMode="auto">
          <a:xfrm>
            <a:off x="5572125" y="3165475"/>
            <a:ext cx="1789113" cy="1239838"/>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91" name="Picture 16" descr="C:\Dokumente und Einstellungen\Enrico\Desktop\Auto 13.bmp">
            <a:extLst>
              <a:ext uri="{FF2B5EF4-FFF2-40B4-BE49-F238E27FC236}">
                <a16:creationId xmlns:a16="http://schemas.microsoft.com/office/drawing/2014/main" id="{3C6A0CED-E872-4E3E-C96C-7C985DF7FD38}"/>
              </a:ext>
            </a:extLst>
          </p:cNvPr>
          <p:cNvPicPr>
            <a:picLocks noChangeAspect="1" noChangeArrowheads="1"/>
          </p:cNvPicPr>
          <p:nvPr/>
        </p:nvPicPr>
        <p:blipFill>
          <a:blip r:embed="rId16"/>
          <a:srcRect/>
          <a:stretch>
            <a:fillRect/>
          </a:stretch>
        </p:blipFill>
        <p:spPr bwMode="auto">
          <a:xfrm>
            <a:off x="1785938" y="5707063"/>
            <a:ext cx="1928812" cy="1150937"/>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92" name="Picture 17" descr="C:\Dokumente und Einstellungen\Enrico\Desktop\Auto 14.bmp">
            <a:extLst>
              <a:ext uri="{FF2B5EF4-FFF2-40B4-BE49-F238E27FC236}">
                <a16:creationId xmlns:a16="http://schemas.microsoft.com/office/drawing/2014/main" id="{E0CF121F-B1B9-F614-D5D9-1D6568580B69}"/>
              </a:ext>
            </a:extLst>
          </p:cNvPr>
          <p:cNvPicPr>
            <a:picLocks noChangeAspect="1" noChangeArrowheads="1"/>
          </p:cNvPicPr>
          <p:nvPr/>
        </p:nvPicPr>
        <p:blipFill>
          <a:blip r:embed="rId17"/>
          <a:srcRect/>
          <a:stretch>
            <a:fillRect/>
          </a:stretch>
        </p:blipFill>
        <p:spPr bwMode="auto">
          <a:xfrm>
            <a:off x="0" y="4500563"/>
            <a:ext cx="2051050" cy="1071562"/>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93" name="Picture 18" descr="C:\Dokumente und Einstellungen\Enrico\Desktop\Auto 15.bmp">
            <a:extLst>
              <a:ext uri="{FF2B5EF4-FFF2-40B4-BE49-F238E27FC236}">
                <a16:creationId xmlns:a16="http://schemas.microsoft.com/office/drawing/2014/main" id="{FA58A0EE-94CF-A884-9964-35CF6FF35CDA}"/>
              </a:ext>
            </a:extLst>
          </p:cNvPr>
          <p:cNvPicPr>
            <a:picLocks noChangeAspect="1" noChangeArrowheads="1"/>
          </p:cNvPicPr>
          <p:nvPr/>
        </p:nvPicPr>
        <p:blipFill>
          <a:blip r:embed="rId18"/>
          <a:srcRect/>
          <a:stretch>
            <a:fillRect/>
          </a:stretch>
        </p:blipFill>
        <p:spPr bwMode="auto">
          <a:xfrm>
            <a:off x="4286250" y="1643063"/>
            <a:ext cx="2571750" cy="1401762"/>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94" name="Picture 19" descr="C:\Dokumente und Einstellungen\Enrico\Desktop\Auto 16.bmp">
            <a:extLst>
              <a:ext uri="{FF2B5EF4-FFF2-40B4-BE49-F238E27FC236}">
                <a16:creationId xmlns:a16="http://schemas.microsoft.com/office/drawing/2014/main" id="{6AFC7161-36BD-419E-AAEC-1AC75017B35F}"/>
              </a:ext>
            </a:extLst>
          </p:cNvPr>
          <p:cNvPicPr>
            <a:picLocks noChangeAspect="1" noChangeArrowheads="1"/>
          </p:cNvPicPr>
          <p:nvPr/>
        </p:nvPicPr>
        <p:blipFill>
          <a:blip r:embed="rId19"/>
          <a:srcRect/>
          <a:stretch>
            <a:fillRect/>
          </a:stretch>
        </p:blipFill>
        <p:spPr bwMode="auto">
          <a:xfrm>
            <a:off x="3429000" y="3143250"/>
            <a:ext cx="2049463" cy="1225550"/>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95" name="Picture 21" descr="C:\Dokumente und Einstellungen\Enrico\Desktop\mit-stackable-city-public-transit-car-project.jpg">
            <a:extLst>
              <a:ext uri="{FF2B5EF4-FFF2-40B4-BE49-F238E27FC236}">
                <a16:creationId xmlns:a16="http://schemas.microsoft.com/office/drawing/2014/main" id="{47CDBECB-F925-4B8B-484B-235B2A024AA1}"/>
              </a:ext>
            </a:extLst>
          </p:cNvPr>
          <p:cNvPicPr>
            <a:picLocks noChangeAspect="1" noChangeArrowheads="1"/>
          </p:cNvPicPr>
          <p:nvPr/>
        </p:nvPicPr>
        <p:blipFill>
          <a:blip r:embed="rId20"/>
          <a:srcRect/>
          <a:stretch>
            <a:fillRect/>
          </a:stretch>
        </p:blipFill>
        <p:spPr bwMode="auto">
          <a:xfrm>
            <a:off x="0" y="1643063"/>
            <a:ext cx="1503363" cy="1443037"/>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96" name="Picture 22" descr="C:\Dokumente und Einstellungen\Enrico\Desktop\Auto 18.jpg">
            <a:extLst>
              <a:ext uri="{FF2B5EF4-FFF2-40B4-BE49-F238E27FC236}">
                <a16:creationId xmlns:a16="http://schemas.microsoft.com/office/drawing/2014/main" id="{1EC3B020-F283-E78C-1F11-A9EEA9F09BC7}"/>
              </a:ext>
            </a:extLst>
          </p:cNvPr>
          <p:cNvPicPr>
            <a:picLocks noChangeAspect="1" noChangeArrowheads="1"/>
          </p:cNvPicPr>
          <p:nvPr/>
        </p:nvPicPr>
        <p:blipFill>
          <a:blip r:embed="rId21"/>
          <a:srcRect/>
          <a:stretch>
            <a:fillRect/>
          </a:stretch>
        </p:blipFill>
        <p:spPr bwMode="auto">
          <a:xfrm>
            <a:off x="3786188" y="5654675"/>
            <a:ext cx="1500187" cy="1203325"/>
          </a:xfrm>
          <a:prstGeom prst="rect">
            <a:avLst/>
          </a:prstGeom>
          <a:ln>
            <a:noFill/>
          </a:ln>
          <a:effectLst>
            <a:outerShdw blurRad="292100" dist="139700" dir="2700000" algn="tl" rotWithShape="0">
              <a:srgbClr val="333333">
                <a:alpha val="65000"/>
              </a:srgbClr>
            </a:outerShdw>
          </a:effectLst>
        </p:spPr>
      </p:pic>
      <p:pic>
        <p:nvPicPr>
          <p:cNvPr id="254997" name="Picture 23" descr="C:\Dokumente und Einstellungen\Enrico\Desktop\Auto 19.jpg">
            <a:extLst>
              <a:ext uri="{FF2B5EF4-FFF2-40B4-BE49-F238E27FC236}">
                <a16:creationId xmlns:a16="http://schemas.microsoft.com/office/drawing/2014/main" id="{5DBC0E2F-4185-CB5F-9F3F-AA3C88CBB4F4}"/>
              </a:ext>
            </a:extLst>
          </p:cNvPr>
          <p:cNvPicPr>
            <a:picLocks noChangeAspect="1" noChangeArrowheads="1"/>
          </p:cNvPicPr>
          <p:nvPr/>
        </p:nvPicPr>
        <p:blipFill>
          <a:blip r:embed="rId22"/>
          <a:srcRect/>
          <a:stretch>
            <a:fillRect/>
          </a:stretch>
        </p:blipFill>
        <p:spPr bwMode="auto">
          <a:xfrm>
            <a:off x="7000875" y="1643063"/>
            <a:ext cx="2143125" cy="1428750"/>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98" name="Picture 24" descr="C:\Dokumente und Einstellungen\Enrico\Desktop\Auto 20.jpg">
            <a:extLst>
              <a:ext uri="{FF2B5EF4-FFF2-40B4-BE49-F238E27FC236}">
                <a16:creationId xmlns:a16="http://schemas.microsoft.com/office/drawing/2014/main" id="{30844019-B1CB-6453-D0B4-1391DF3F9AA2}"/>
              </a:ext>
            </a:extLst>
          </p:cNvPr>
          <p:cNvPicPr>
            <a:picLocks noChangeAspect="1" noChangeArrowheads="1"/>
          </p:cNvPicPr>
          <p:nvPr/>
        </p:nvPicPr>
        <p:blipFill>
          <a:blip r:embed="rId23"/>
          <a:srcRect/>
          <a:stretch>
            <a:fillRect/>
          </a:stretch>
        </p:blipFill>
        <p:spPr bwMode="auto">
          <a:xfrm>
            <a:off x="5500688" y="4500563"/>
            <a:ext cx="1643062" cy="1062037"/>
          </a:xfrm>
          <a:prstGeom prst="rect">
            <a:avLst/>
          </a:prstGeom>
          <a:ln w="12700">
            <a:solidFill>
              <a:schemeClr val="tx1"/>
            </a:solidFill>
          </a:ln>
          <a:effectLst>
            <a:outerShdw blurRad="292100" dist="139700" dir="2700000" algn="tl" rotWithShape="0">
              <a:srgbClr val="333333">
                <a:alpha val="65000"/>
              </a:srgbClr>
            </a:outerShdw>
          </a:effectLst>
        </p:spPr>
      </p:pic>
      <p:pic>
        <p:nvPicPr>
          <p:cNvPr id="254999" name="Picture 25" descr="C:\Dokumente und Einstellungen\Enrico\Desktop\michael_knight_supercar_kitt.jpg">
            <a:extLst>
              <a:ext uri="{FF2B5EF4-FFF2-40B4-BE49-F238E27FC236}">
                <a16:creationId xmlns:a16="http://schemas.microsoft.com/office/drawing/2014/main" id="{C0CC5BE8-E5F0-524E-94D9-4994C39C3038}"/>
              </a:ext>
            </a:extLst>
          </p:cNvPr>
          <p:cNvPicPr>
            <a:picLocks noChangeAspect="1" noChangeArrowheads="1"/>
          </p:cNvPicPr>
          <p:nvPr/>
        </p:nvPicPr>
        <p:blipFill>
          <a:blip r:embed="rId24"/>
          <a:srcRect/>
          <a:stretch>
            <a:fillRect/>
          </a:stretch>
        </p:blipFill>
        <p:spPr bwMode="auto">
          <a:xfrm>
            <a:off x="3770313" y="0"/>
            <a:ext cx="2365375" cy="1571625"/>
          </a:xfrm>
          <a:prstGeom prst="rect">
            <a:avLst/>
          </a:prstGeom>
          <a:ln w="12700">
            <a:solidFill>
              <a:schemeClr val="tx1"/>
            </a:solidFill>
          </a:ln>
          <a:effectLst>
            <a:outerShdw blurRad="292100" dist="139700" dir="2700000" algn="tl" rotWithShape="0">
              <a:srgbClr val="333333">
                <a:alpha val="65000"/>
              </a:srgbClr>
            </a:outerShdw>
          </a:effectLst>
        </p:spPr>
      </p:pic>
      <p:pic>
        <p:nvPicPr>
          <p:cNvPr id="255000" name="Picture 26" descr="C:\Dokumente und Einstellungen\Enrico\Desktop\95batcar.jpg">
            <a:extLst>
              <a:ext uri="{FF2B5EF4-FFF2-40B4-BE49-F238E27FC236}">
                <a16:creationId xmlns:a16="http://schemas.microsoft.com/office/drawing/2014/main" id="{37AEC8F5-A5C3-C257-B578-975981A619D0}"/>
              </a:ext>
            </a:extLst>
          </p:cNvPr>
          <p:cNvPicPr>
            <a:picLocks noChangeAspect="1" noChangeArrowheads="1"/>
          </p:cNvPicPr>
          <p:nvPr/>
        </p:nvPicPr>
        <p:blipFill>
          <a:blip r:embed="rId25"/>
          <a:srcRect/>
          <a:stretch>
            <a:fillRect/>
          </a:stretch>
        </p:blipFill>
        <p:spPr bwMode="auto">
          <a:xfrm>
            <a:off x="6643688" y="0"/>
            <a:ext cx="2500312" cy="1547813"/>
          </a:xfrm>
          <a:prstGeom prst="rect">
            <a:avLst/>
          </a:prstGeom>
          <a:ln w="12700">
            <a:solidFill>
              <a:schemeClr val="tx1"/>
            </a:solidFill>
          </a:ln>
          <a:effectLst>
            <a:outerShdw blurRad="292100" dist="139700" dir="2700000" algn="tl" rotWithShape="0">
              <a:srgbClr val="333333">
                <a:alpha val="65000"/>
              </a:srgbClr>
            </a:outerShdw>
          </a:effectLst>
        </p:spPr>
      </p:pic>
      <p:pic>
        <p:nvPicPr>
          <p:cNvPr id="255001" name="Picture 28" descr="http://www.geekologie.com/2009/05/16/smallest%20car.jpg">
            <a:extLst>
              <a:ext uri="{FF2B5EF4-FFF2-40B4-BE49-F238E27FC236}">
                <a16:creationId xmlns:a16="http://schemas.microsoft.com/office/drawing/2014/main" id="{1E128BB7-EDD3-6543-B94A-C8533F009A2B}"/>
              </a:ext>
            </a:extLst>
          </p:cNvPr>
          <p:cNvPicPr>
            <a:picLocks noChangeAspect="1" noChangeArrowheads="1"/>
          </p:cNvPicPr>
          <p:nvPr/>
        </p:nvPicPr>
        <p:blipFill>
          <a:blip r:embed="rId26"/>
          <a:srcRect l="5852" t="32567" r="9148"/>
          <a:stretch>
            <a:fillRect/>
          </a:stretch>
        </p:blipFill>
        <p:spPr bwMode="auto">
          <a:xfrm>
            <a:off x="3714750" y="4500563"/>
            <a:ext cx="1652588" cy="1077912"/>
          </a:xfrm>
          <a:prstGeom prst="rect">
            <a:avLst/>
          </a:prstGeom>
          <a:ln>
            <a:noFill/>
          </a:ln>
          <a:effectLst>
            <a:outerShdw blurRad="292100" dist="139700" dir="2700000" algn="tl" rotWithShape="0">
              <a:srgbClr val="333333">
                <a:alpha val="65000"/>
              </a:srgbClr>
            </a:outerShdw>
          </a:effectLst>
        </p:spPr>
      </p:pic>
      <p:sp>
        <p:nvSpPr>
          <p:cNvPr id="441369" name="TextBox 28">
            <a:extLst>
              <a:ext uri="{FF2B5EF4-FFF2-40B4-BE49-F238E27FC236}">
                <a16:creationId xmlns:a16="http://schemas.microsoft.com/office/drawing/2014/main" id="{95B14588-3EA0-73E5-82DD-9E251F838D7F}"/>
              </a:ext>
            </a:extLst>
          </p:cNvPr>
          <p:cNvSpPr txBox="1">
            <a:spLocks noChangeArrowheads="1"/>
          </p:cNvSpPr>
          <p:nvPr/>
        </p:nvSpPr>
        <p:spPr bwMode="auto">
          <a:xfrm>
            <a:off x="3721100" y="-14288"/>
            <a:ext cx="928688"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Súper carro</a:t>
            </a:r>
            <a:endParaRPr lang="it-IT" altLang="it-CH" sz="1200" b="1">
              <a:solidFill>
                <a:srgbClr val="002060"/>
              </a:solidFill>
            </a:endParaRPr>
          </a:p>
        </p:txBody>
      </p:sp>
      <p:sp>
        <p:nvSpPr>
          <p:cNvPr id="441370" name="TextBox 29">
            <a:extLst>
              <a:ext uri="{FF2B5EF4-FFF2-40B4-BE49-F238E27FC236}">
                <a16:creationId xmlns:a16="http://schemas.microsoft.com/office/drawing/2014/main" id="{A6440F05-2FD3-1045-6789-A1F51DF1333C}"/>
              </a:ext>
            </a:extLst>
          </p:cNvPr>
          <p:cNvSpPr txBox="1">
            <a:spLocks noChangeArrowheads="1"/>
          </p:cNvSpPr>
          <p:nvPr/>
        </p:nvSpPr>
        <p:spPr bwMode="auto">
          <a:xfrm>
            <a:off x="6715125" y="1214438"/>
            <a:ext cx="857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Batmobil</a:t>
            </a:r>
            <a:endParaRPr lang="it-IT" altLang="it-CH" sz="1200" b="1">
              <a:solidFill>
                <a:srgbClr val="002060"/>
              </a:solidFill>
            </a:endParaRPr>
          </a:p>
        </p:txBody>
      </p:sp>
      <p:sp>
        <p:nvSpPr>
          <p:cNvPr id="441371" name="Slide Number Placeholder 1">
            <a:extLst>
              <a:ext uri="{FF2B5EF4-FFF2-40B4-BE49-F238E27FC236}">
                <a16:creationId xmlns:a16="http://schemas.microsoft.com/office/drawing/2014/main" id="{A89DC942-C283-1808-0453-17A65A92A294}"/>
              </a:ext>
            </a:extLst>
          </p:cNvPr>
          <p:cNvSpPr>
            <a:spLocks noGrp="1"/>
          </p:cNvSpPr>
          <p:nvPr>
            <p:ph type="sldNum" sz="quarter" idx="12"/>
          </p:nvPr>
        </p:nvSpPr>
        <p:spPr>
          <a:xfrm>
            <a:off x="6015038" y="668338"/>
            <a:ext cx="6143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4BBED9-F13C-49BB-BAF4-296C314A45E6}" type="slidenum">
              <a:rPr lang="it-IT" altLang="en-US" sz="1400" b="1" smtClean="0">
                <a:solidFill>
                  <a:srgbClr val="FFFFFF"/>
                </a:solidFill>
              </a:rPr>
              <a:pPr>
                <a:spcBef>
                  <a:spcPct val="0"/>
                </a:spcBef>
                <a:buFontTx/>
                <a:buNone/>
              </a:pPr>
              <a:t>121</a:t>
            </a:fld>
            <a:endParaRPr lang="it-IT" altLang="en-US" sz="1400" b="1">
              <a:solidFill>
                <a:srgbClr val="FFFFFF"/>
              </a:solidFill>
            </a:endParaRPr>
          </a:p>
        </p:txBody>
      </p:sp>
      <p:sp>
        <p:nvSpPr>
          <p:cNvPr id="2" name="Rettangolo 1">
            <a:extLst>
              <a:ext uri="{FF2B5EF4-FFF2-40B4-BE49-F238E27FC236}">
                <a16:creationId xmlns:a16="http://schemas.microsoft.com/office/drawing/2014/main" id="{C7B2E35F-ADA6-ECEC-2C7F-B23CEC02634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Slide Number Placeholder 3">
            <a:extLst>
              <a:ext uri="{FF2B5EF4-FFF2-40B4-BE49-F238E27FC236}">
                <a16:creationId xmlns:a16="http://schemas.microsoft.com/office/drawing/2014/main" id="{CF8A0D84-48B3-220E-0631-C0A542E32621}"/>
              </a:ext>
            </a:extLst>
          </p:cNvPr>
          <p:cNvSpPr>
            <a:spLocks noGrp="1"/>
          </p:cNvSpPr>
          <p:nvPr>
            <p:ph type="sldNum" sz="quarter" idx="12"/>
          </p:nvPr>
        </p:nvSpPr>
        <p:spPr>
          <a:xfrm>
            <a:off x="3708400" y="23637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422D1B-EC8E-4397-8755-B79087094ECF}" type="slidenum">
              <a:rPr lang="it-IT" altLang="en-US" sz="1400" smtClean="0">
                <a:solidFill>
                  <a:srgbClr val="FFFFFF"/>
                </a:solidFill>
              </a:rPr>
              <a:pPr>
                <a:spcBef>
                  <a:spcPct val="0"/>
                </a:spcBef>
                <a:buFontTx/>
                <a:buNone/>
              </a:pPr>
              <a:t>122</a:t>
            </a:fld>
            <a:endParaRPr lang="it-IT" altLang="en-US" sz="1400">
              <a:solidFill>
                <a:srgbClr val="FFFFFF"/>
              </a:solidFill>
            </a:endParaRPr>
          </a:p>
        </p:txBody>
      </p:sp>
      <p:pic>
        <p:nvPicPr>
          <p:cNvPr id="256003" name="Picture 4" descr="auto troppe auto su autostrada">
            <a:extLst>
              <a:ext uri="{FF2B5EF4-FFF2-40B4-BE49-F238E27FC236}">
                <a16:creationId xmlns:a16="http://schemas.microsoft.com/office/drawing/2014/main" id="{825F7D9B-45C6-1789-906D-48E32B9F1403}"/>
              </a:ext>
            </a:extLst>
          </p:cNvPr>
          <p:cNvPicPr>
            <a:picLocks noChangeAspect="1" noChangeArrowheads="1"/>
          </p:cNvPicPr>
          <p:nvPr/>
        </p:nvPicPr>
        <p:blipFill rotWithShape="1">
          <a:blip r:embed="rId4"/>
          <a:srcRect b="7858"/>
          <a:stretch/>
        </p:blipFill>
        <p:spPr bwMode="auto">
          <a:xfrm>
            <a:off x="5992813" y="0"/>
            <a:ext cx="3151187" cy="3521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3396" name="Text Box 7">
            <a:extLst>
              <a:ext uri="{FF2B5EF4-FFF2-40B4-BE49-F238E27FC236}">
                <a16:creationId xmlns:a16="http://schemas.microsoft.com/office/drawing/2014/main" id="{0AF3DD35-E63A-0696-F518-7D2D782DD8F8}"/>
              </a:ext>
            </a:extLst>
          </p:cNvPr>
          <p:cNvSpPr txBox="1">
            <a:spLocks noChangeArrowheads="1"/>
          </p:cNvSpPr>
          <p:nvPr/>
        </p:nvSpPr>
        <p:spPr bwMode="auto">
          <a:xfrm>
            <a:off x="498475" y="2397125"/>
            <a:ext cx="427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HAY DEMASIADOS COCHES</a:t>
            </a:r>
            <a:endParaRPr lang="it-IT" altLang="it-CH" sz="1800" b="1"/>
          </a:p>
        </p:txBody>
      </p:sp>
      <p:pic>
        <p:nvPicPr>
          <p:cNvPr id="256005" name="Picture 9" descr="auto parkhaus">
            <a:extLst>
              <a:ext uri="{FF2B5EF4-FFF2-40B4-BE49-F238E27FC236}">
                <a16:creationId xmlns:a16="http://schemas.microsoft.com/office/drawing/2014/main" id="{1938DB74-A16D-5D12-6BFC-A9ED93E017CE}"/>
              </a:ext>
            </a:extLst>
          </p:cNvPr>
          <p:cNvPicPr>
            <a:picLocks noChangeAspect="1" noChangeArrowheads="1"/>
          </p:cNvPicPr>
          <p:nvPr/>
        </p:nvPicPr>
        <p:blipFill>
          <a:blip r:embed="rId5"/>
          <a:srcRect/>
          <a:stretch>
            <a:fillRect/>
          </a:stretch>
        </p:blipFill>
        <p:spPr bwMode="auto">
          <a:xfrm>
            <a:off x="4643438" y="3648075"/>
            <a:ext cx="4500562" cy="320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6" name="Picture 10" descr="auto troppe auto 7">
            <a:extLst>
              <a:ext uri="{FF2B5EF4-FFF2-40B4-BE49-F238E27FC236}">
                <a16:creationId xmlns:a16="http://schemas.microsoft.com/office/drawing/2014/main" id="{644440A7-698C-60D0-F3F5-91E40E48C705}"/>
              </a:ext>
            </a:extLst>
          </p:cNvPr>
          <p:cNvPicPr>
            <a:picLocks noChangeAspect="1" noChangeArrowheads="1"/>
          </p:cNvPicPr>
          <p:nvPr/>
        </p:nvPicPr>
        <p:blipFill>
          <a:blip r:embed="rId6"/>
          <a:srcRect/>
          <a:stretch>
            <a:fillRect/>
          </a:stretch>
        </p:blipFill>
        <p:spPr bwMode="auto">
          <a:xfrm>
            <a:off x="0" y="2881313"/>
            <a:ext cx="4500563" cy="3976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7" name="Picture 11" descr="AUTO AMMUCCHIATE">
            <a:extLst>
              <a:ext uri="{FF2B5EF4-FFF2-40B4-BE49-F238E27FC236}">
                <a16:creationId xmlns:a16="http://schemas.microsoft.com/office/drawing/2014/main" id="{D19F03BE-E75F-1C9E-5FCE-55028734943E}"/>
              </a:ext>
            </a:extLst>
          </p:cNvPr>
          <p:cNvPicPr>
            <a:picLocks noChangeAspect="1" noChangeArrowheads="1"/>
          </p:cNvPicPr>
          <p:nvPr/>
        </p:nvPicPr>
        <p:blipFill>
          <a:blip r:embed="rId7"/>
          <a:srcRect/>
          <a:stretch>
            <a:fillRect/>
          </a:stretch>
        </p:blipFill>
        <p:spPr bwMode="auto">
          <a:xfrm>
            <a:off x="0" y="0"/>
            <a:ext cx="3629025" cy="22637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8" name="Picture 12" descr="auto incrocio congestionato">
            <a:extLst>
              <a:ext uri="{FF2B5EF4-FFF2-40B4-BE49-F238E27FC236}">
                <a16:creationId xmlns:a16="http://schemas.microsoft.com/office/drawing/2014/main" id="{7BD07335-4A9E-DEDF-F189-187490B18C00}"/>
              </a:ext>
            </a:extLst>
          </p:cNvPr>
          <p:cNvPicPr>
            <a:picLocks noChangeAspect="1" noChangeArrowheads="1"/>
          </p:cNvPicPr>
          <p:nvPr/>
        </p:nvPicPr>
        <p:blipFill>
          <a:blip r:embed="rId8"/>
          <a:srcRect/>
          <a:stretch>
            <a:fillRect/>
          </a:stretch>
        </p:blipFill>
        <p:spPr bwMode="auto">
          <a:xfrm>
            <a:off x="3708400" y="0"/>
            <a:ext cx="2951163" cy="2270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3401" name="Text Box 13">
            <a:extLst>
              <a:ext uri="{FF2B5EF4-FFF2-40B4-BE49-F238E27FC236}">
                <a16:creationId xmlns:a16="http://schemas.microsoft.com/office/drawing/2014/main" id="{A1C111F4-74CB-57FA-1FA9-21C584DE128C}"/>
              </a:ext>
            </a:extLst>
          </p:cNvPr>
          <p:cNvSpPr txBox="1">
            <a:spLocks noChangeArrowheads="1"/>
          </p:cNvSpPr>
          <p:nvPr/>
        </p:nvSpPr>
        <p:spPr bwMode="auto">
          <a:xfrm>
            <a:off x="4518025" y="2782888"/>
            <a:ext cx="15113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PARQUEOS POR AUTOMOVÍLES</a:t>
            </a:r>
            <a:endParaRPr lang="it-IT" altLang="it-CH" sz="1400" b="1">
              <a:solidFill>
                <a:srgbClr val="FFFFFF"/>
              </a:solidFill>
            </a:endParaRPr>
          </a:p>
        </p:txBody>
      </p:sp>
      <p:sp>
        <p:nvSpPr>
          <p:cNvPr id="2" name="Rettangolo 1">
            <a:extLst>
              <a:ext uri="{FF2B5EF4-FFF2-40B4-BE49-F238E27FC236}">
                <a16:creationId xmlns:a16="http://schemas.microsoft.com/office/drawing/2014/main" id="{DCBE49A9-9B9A-F1F7-D84D-433094BF4E3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442" name="Slide Number Placeholder 3">
            <a:extLst>
              <a:ext uri="{FF2B5EF4-FFF2-40B4-BE49-F238E27FC236}">
                <a16:creationId xmlns:a16="http://schemas.microsoft.com/office/drawing/2014/main" id="{0A3DFD91-1F1F-BADF-09F0-D4675C901A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BD97F6-E42C-4FD6-9143-017343444D9A}" type="slidenum">
              <a:rPr lang="it-IT" altLang="en-US" sz="1400" smtClean="0">
                <a:solidFill>
                  <a:srgbClr val="FFFFFF"/>
                </a:solidFill>
              </a:rPr>
              <a:pPr>
                <a:spcBef>
                  <a:spcPct val="0"/>
                </a:spcBef>
                <a:buFontTx/>
                <a:buNone/>
              </a:pPr>
              <a:t>123</a:t>
            </a:fld>
            <a:endParaRPr lang="it-IT" altLang="en-US" sz="1400">
              <a:solidFill>
                <a:srgbClr val="FFFFFF"/>
              </a:solidFill>
            </a:endParaRPr>
          </a:p>
        </p:txBody>
      </p:sp>
      <p:pic>
        <p:nvPicPr>
          <p:cNvPr id="257027" name="Picture 2" descr="strade">
            <a:extLst>
              <a:ext uri="{FF2B5EF4-FFF2-40B4-BE49-F238E27FC236}">
                <a16:creationId xmlns:a16="http://schemas.microsoft.com/office/drawing/2014/main" id="{58886713-82AD-C3ED-2B7C-464924264BD7}"/>
              </a:ext>
            </a:extLst>
          </p:cNvPr>
          <p:cNvPicPr>
            <a:picLocks noChangeAspect="1" noChangeArrowheads="1"/>
          </p:cNvPicPr>
          <p:nvPr/>
        </p:nvPicPr>
        <p:blipFill>
          <a:blip r:embed="rId4"/>
          <a:srcRect/>
          <a:stretch>
            <a:fillRect/>
          </a:stretch>
        </p:blipFill>
        <p:spPr bwMode="auto">
          <a:xfrm>
            <a:off x="468313" y="3813175"/>
            <a:ext cx="4464050" cy="2643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5444" name="Text Box 3">
            <a:extLst>
              <a:ext uri="{FF2B5EF4-FFF2-40B4-BE49-F238E27FC236}">
                <a16:creationId xmlns:a16="http://schemas.microsoft.com/office/drawing/2014/main" id="{28A984A9-A4DF-BB30-3441-4E38EF5BEA41}"/>
              </a:ext>
            </a:extLst>
          </p:cNvPr>
          <p:cNvSpPr txBox="1">
            <a:spLocks noChangeArrowheads="1"/>
          </p:cNvSpPr>
          <p:nvPr/>
        </p:nvSpPr>
        <p:spPr bwMode="auto">
          <a:xfrm>
            <a:off x="5572125" y="4541838"/>
            <a:ext cx="28495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Pero los coches exigen de autopistas y las autopistas sumergen el territorio.</a:t>
            </a:r>
            <a:endParaRPr lang="it-IT" altLang="it-CH" sz="1400" b="1">
              <a:solidFill>
                <a:srgbClr val="FFFFFF"/>
              </a:solidFill>
            </a:endParaRPr>
          </a:p>
        </p:txBody>
      </p:sp>
      <p:sp>
        <p:nvSpPr>
          <p:cNvPr id="445445" name="Text Box 4">
            <a:extLst>
              <a:ext uri="{FF2B5EF4-FFF2-40B4-BE49-F238E27FC236}">
                <a16:creationId xmlns:a16="http://schemas.microsoft.com/office/drawing/2014/main" id="{A4C63341-D6B4-5E2C-9F95-ABB46D7D40D9}"/>
              </a:ext>
            </a:extLst>
          </p:cNvPr>
          <p:cNvSpPr txBox="1">
            <a:spLocks noChangeArrowheads="1"/>
          </p:cNvSpPr>
          <p:nvPr/>
        </p:nvSpPr>
        <p:spPr bwMode="auto">
          <a:xfrm>
            <a:off x="5580063" y="6135688"/>
            <a:ext cx="1778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California</a:t>
            </a:r>
            <a:endParaRPr lang="it-IT" altLang="it-CH" sz="1800">
              <a:solidFill>
                <a:srgbClr val="FFFFFF"/>
              </a:solidFill>
            </a:endParaRPr>
          </a:p>
        </p:txBody>
      </p:sp>
      <p:pic>
        <p:nvPicPr>
          <p:cNvPr id="257030" name="Picture 5" descr="SaloneGinevra2002-3148-015-f">
            <a:extLst>
              <a:ext uri="{FF2B5EF4-FFF2-40B4-BE49-F238E27FC236}">
                <a16:creationId xmlns:a16="http://schemas.microsoft.com/office/drawing/2014/main" id="{351629D0-5418-6D5B-5BD3-1BF885F399E2}"/>
              </a:ext>
            </a:extLst>
          </p:cNvPr>
          <p:cNvPicPr>
            <a:picLocks noChangeAspect="1" noChangeArrowheads="1"/>
          </p:cNvPicPr>
          <p:nvPr/>
        </p:nvPicPr>
        <p:blipFill>
          <a:blip r:embed="rId5"/>
          <a:srcRect/>
          <a:stretch>
            <a:fillRect/>
          </a:stretch>
        </p:blipFill>
        <p:spPr bwMode="auto">
          <a:xfrm>
            <a:off x="468313" y="303213"/>
            <a:ext cx="4464050" cy="3351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5447" name="Text Box 6">
            <a:extLst>
              <a:ext uri="{FF2B5EF4-FFF2-40B4-BE49-F238E27FC236}">
                <a16:creationId xmlns:a16="http://schemas.microsoft.com/office/drawing/2014/main" id="{55EAACDC-7DAC-9D78-2E5B-CE162E3102AB}"/>
              </a:ext>
            </a:extLst>
          </p:cNvPr>
          <p:cNvSpPr txBox="1">
            <a:spLocks noChangeArrowheads="1"/>
          </p:cNvSpPr>
          <p:nvPr/>
        </p:nvSpPr>
        <p:spPr bwMode="auto">
          <a:xfrm>
            <a:off x="5572125" y="3541713"/>
            <a:ext cx="2160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En Ginebra los coches son hermosos.</a:t>
            </a:r>
            <a:endParaRPr lang="it-IT" altLang="it-CH" sz="1400" b="1">
              <a:solidFill>
                <a:srgbClr val="FFFFFF"/>
              </a:solidFill>
            </a:endParaRPr>
          </a:p>
        </p:txBody>
      </p:sp>
      <p:pic>
        <p:nvPicPr>
          <p:cNvPr id="257032" name="Picture 10" descr="http://www.89-90.sachsen.de/img/freistaat/413_mp_prag_freiheit_11.jpg">
            <a:extLst>
              <a:ext uri="{FF2B5EF4-FFF2-40B4-BE49-F238E27FC236}">
                <a16:creationId xmlns:a16="http://schemas.microsoft.com/office/drawing/2014/main" id="{0CA32FD3-EE4F-267B-4770-08759BD8E796}"/>
              </a:ext>
            </a:extLst>
          </p:cNvPr>
          <p:cNvPicPr>
            <a:picLocks noChangeAspect="1" noChangeArrowheads="1"/>
          </p:cNvPicPr>
          <p:nvPr/>
        </p:nvPicPr>
        <p:blipFill>
          <a:blip r:embed="rId6"/>
          <a:srcRect/>
          <a:stretch>
            <a:fillRect/>
          </a:stretch>
        </p:blipFill>
        <p:spPr bwMode="auto">
          <a:xfrm>
            <a:off x="5130800" y="303213"/>
            <a:ext cx="3656013" cy="2568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5449" name="TextBox 9">
            <a:extLst>
              <a:ext uri="{FF2B5EF4-FFF2-40B4-BE49-F238E27FC236}">
                <a16:creationId xmlns:a16="http://schemas.microsoft.com/office/drawing/2014/main" id="{13C48629-9E2C-9B0E-9D97-0859D87A6AFA}"/>
              </a:ext>
            </a:extLst>
          </p:cNvPr>
          <p:cNvSpPr txBox="1">
            <a:spLocks noChangeArrowheads="1"/>
          </p:cNvSpPr>
          <p:nvPr/>
        </p:nvSpPr>
        <p:spPr bwMode="auto">
          <a:xfrm>
            <a:off x="5572125" y="3041650"/>
            <a:ext cx="3071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Los coches inspiran a los artistas</a:t>
            </a:r>
            <a:endParaRPr lang="it-IT" altLang="it-CH" sz="1400" b="1">
              <a:solidFill>
                <a:srgbClr val="FFFFFF"/>
              </a:solidFill>
            </a:endParaRPr>
          </a:p>
        </p:txBody>
      </p:sp>
      <p:sp>
        <p:nvSpPr>
          <p:cNvPr id="2" name="Rettangolo 1">
            <a:extLst>
              <a:ext uri="{FF2B5EF4-FFF2-40B4-BE49-F238E27FC236}">
                <a16:creationId xmlns:a16="http://schemas.microsoft.com/office/drawing/2014/main" id="{6F2B3DEE-010C-8E27-67B6-4CE088DE520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7490" name="Slide Number Placeholder 1">
            <a:extLst>
              <a:ext uri="{FF2B5EF4-FFF2-40B4-BE49-F238E27FC236}">
                <a16:creationId xmlns:a16="http://schemas.microsoft.com/office/drawing/2014/main" id="{94C35F50-0ECD-F6D6-E2C4-FA13CD2536A6}"/>
              </a:ext>
            </a:extLst>
          </p:cNvPr>
          <p:cNvSpPr>
            <a:spLocks noGrp="1"/>
          </p:cNvSpPr>
          <p:nvPr>
            <p:ph type="sldNum" sz="quarter" idx="12"/>
          </p:nvPr>
        </p:nvSpPr>
        <p:spPr>
          <a:xfrm>
            <a:off x="6099175" y="6111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D883ED-1359-486A-AA9A-5CA40ACEF39A}" type="slidenum">
              <a:rPr lang="it-IT" altLang="en-US" sz="1400" smtClean="0">
                <a:solidFill>
                  <a:srgbClr val="FFFFFF"/>
                </a:solidFill>
              </a:rPr>
              <a:pPr>
                <a:spcBef>
                  <a:spcPct val="0"/>
                </a:spcBef>
                <a:buFontTx/>
                <a:buNone/>
              </a:pPr>
              <a:t>124</a:t>
            </a:fld>
            <a:endParaRPr lang="it-IT" altLang="en-US" sz="1400">
              <a:solidFill>
                <a:srgbClr val="FFFFFF"/>
              </a:solidFill>
            </a:endParaRPr>
          </a:p>
        </p:txBody>
      </p:sp>
      <p:pic>
        <p:nvPicPr>
          <p:cNvPr id="258051" name="Picture 2" descr="C:\Dokumente und Einstellungen\Enrico\Eigene Dateien\Enrico\Documenti\AA Enrico nuovo\Sito\autostrade.jpg">
            <a:extLst>
              <a:ext uri="{FF2B5EF4-FFF2-40B4-BE49-F238E27FC236}">
                <a16:creationId xmlns:a16="http://schemas.microsoft.com/office/drawing/2014/main" id="{FC4D0889-5F39-E5DE-F99B-F30C1F6B891D}"/>
              </a:ext>
            </a:extLst>
          </p:cNvPr>
          <p:cNvPicPr>
            <a:picLocks noChangeAspect="1" noChangeArrowheads="1"/>
          </p:cNvPicPr>
          <p:nvPr/>
        </p:nvPicPr>
        <p:blipFill>
          <a:blip r:embed="rId4"/>
          <a:srcRect/>
          <a:stretch>
            <a:fillRect/>
          </a:stretch>
        </p:blipFill>
        <p:spPr bwMode="auto">
          <a:xfrm>
            <a:off x="714375" y="285750"/>
            <a:ext cx="7500938" cy="5626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7492" name="TextBox 3">
            <a:extLst>
              <a:ext uri="{FF2B5EF4-FFF2-40B4-BE49-F238E27FC236}">
                <a16:creationId xmlns:a16="http://schemas.microsoft.com/office/drawing/2014/main" id="{375E4F9C-A4EA-5F5F-6E67-1F93A794618B}"/>
              </a:ext>
            </a:extLst>
          </p:cNvPr>
          <p:cNvSpPr txBox="1">
            <a:spLocks noChangeArrowheads="1"/>
          </p:cNvSpPr>
          <p:nvPr/>
        </p:nvSpPr>
        <p:spPr bwMode="auto">
          <a:xfrm>
            <a:off x="1571625" y="6072188"/>
            <a:ext cx="571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¿Qué no hacemos por los coches !  </a:t>
            </a:r>
            <a:r>
              <a:rPr lang="it-CH" altLang="it-CH" sz="1400">
                <a:solidFill>
                  <a:srgbClr val="FFFFFF"/>
                </a:solidFill>
              </a:rPr>
              <a:t>(Cina) </a:t>
            </a:r>
            <a:endParaRPr lang="it-IT" altLang="it-CH" sz="1400">
              <a:solidFill>
                <a:srgbClr val="FFFFFF"/>
              </a:solidFill>
            </a:endParaRPr>
          </a:p>
        </p:txBody>
      </p:sp>
      <p:sp>
        <p:nvSpPr>
          <p:cNvPr id="2" name="Rettangolo 1">
            <a:extLst>
              <a:ext uri="{FF2B5EF4-FFF2-40B4-BE49-F238E27FC236}">
                <a16:creationId xmlns:a16="http://schemas.microsoft.com/office/drawing/2014/main" id="{5CC26822-2BE8-FDD5-C05A-7849A6B867A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59074" name="Picture 9" descr="Auto in Svizzera">
            <a:extLst>
              <a:ext uri="{FF2B5EF4-FFF2-40B4-BE49-F238E27FC236}">
                <a16:creationId xmlns:a16="http://schemas.microsoft.com/office/drawing/2014/main" id="{ECE7C584-BA71-D2C4-5DD7-D4D63824A1CD}"/>
              </a:ext>
            </a:extLst>
          </p:cNvPr>
          <p:cNvPicPr>
            <a:picLocks noGrp="1" noChangeAspect="1" noChangeArrowheads="1"/>
          </p:cNvPicPr>
          <p:nvPr>
            <p:ph sz="half" idx="2"/>
          </p:nvPr>
        </p:nvPicPr>
        <p:blipFill>
          <a:blip r:embed="rId4"/>
          <a:srcRect/>
          <a:stretch>
            <a:fillRect/>
          </a:stretch>
        </p:blipFill>
        <p:spPr>
          <a:xfrm>
            <a:off x="250825" y="188913"/>
            <a:ext cx="8713788" cy="6453187"/>
          </a:xfrm>
          <a:effectLst>
            <a:outerShdw blurRad="292100" dist="139700" dir="2700000" algn="tl" rotWithShape="0">
              <a:srgbClr val="333333">
                <a:alpha val="65000"/>
              </a:srgbClr>
            </a:outerShdw>
          </a:effectLst>
        </p:spPr>
      </p:pic>
      <p:sp>
        <p:nvSpPr>
          <p:cNvPr id="449539" name="CasellaDiTesto 4">
            <a:extLst>
              <a:ext uri="{FF2B5EF4-FFF2-40B4-BE49-F238E27FC236}">
                <a16:creationId xmlns:a16="http://schemas.microsoft.com/office/drawing/2014/main" id="{BBB1B260-51A1-E8BB-7E2C-EE8B3B4A5BC9}"/>
              </a:ext>
            </a:extLst>
          </p:cNvPr>
          <p:cNvSpPr txBox="1">
            <a:spLocks noChangeArrowheads="1"/>
          </p:cNvSpPr>
          <p:nvPr/>
        </p:nvSpPr>
        <p:spPr bwMode="auto">
          <a:xfrm>
            <a:off x="5364163" y="333375"/>
            <a:ext cx="3384550"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a:solidFill>
                  <a:srgbClr val="161616"/>
                </a:solidFill>
                <a:latin typeface="Arial Black" panose="020B0A04020102020204" pitchFamily="34" charset="0"/>
              </a:rPr>
              <a:t>SUIZA</a:t>
            </a:r>
            <a:endParaRPr lang="it-IT" altLang="it-CH" sz="1800">
              <a:solidFill>
                <a:srgbClr val="161616"/>
              </a:solidFill>
              <a:latin typeface="Arial Black" panose="020B0A04020102020204" pitchFamily="34" charset="0"/>
            </a:endParaRPr>
          </a:p>
        </p:txBody>
      </p:sp>
      <p:sp>
        <p:nvSpPr>
          <p:cNvPr id="449540" name="CasellaDiTesto 1">
            <a:extLst>
              <a:ext uri="{FF2B5EF4-FFF2-40B4-BE49-F238E27FC236}">
                <a16:creationId xmlns:a16="http://schemas.microsoft.com/office/drawing/2014/main" id="{CC51ECE4-D120-4F37-D9CF-67D69F14C3B8}"/>
              </a:ext>
            </a:extLst>
          </p:cNvPr>
          <p:cNvSpPr txBox="1">
            <a:spLocks noChangeArrowheads="1"/>
          </p:cNvSpPr>
          <p:nvPr/>
        </p:nvSpPr>
        <p:spPr bwMode="auto">
          <a:xfrm>
            <a:off x="2009775" y="1341438"/>
            <a:ext cx="6594475" cy="701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b="1">
                <a:solidFill>
                  <a:srgbClr val="000000"/>
                </a:solidFill>
              </a:rPr>
              <a:t>CINCO MILLONES DE COCHES</a:t>
            </a:r>
          </a:p>
          <a:p>
            <a:pPr eaLnBrk="1" hangingPunct="1">
              <a:spcBef>
                <a:spcPct val="0"/>
              </a:spcBef>
              <a:buFontTx/>
              <a:buNone/>
            </a:pPr>
            <a:endParaRPr lang="it-CH" altLang="it-CH" sz="800" b="1">
              <a:solidFill>
                <a:srgbClr val="000000"/>
              </a:solidFill>
            </a:endParaRPr>
          </a:p>
        </p:txBody>
      </p:sp>
      <p:sp>
        <p:nvSpPr>
          <p:cNvPr id="449541" name="Slide Number Placeholder 6">
            <a:extLst>
              <a:ext uri="{FF2B5EF4-FFF2-40B4-BE49-F238E27FC236}">
                <a16:creationId xmlns:a16="http://schemas.microsoft.com/office/drawing/2014/main" id="{8D32226F-EC18-A2CB-F4DF-C3D1D5ED6DAE}"/>
              </a:ext>
            </a:extLst>
          </p:cNvPr>
          <p:cNvSpPr>
            <a:spLocks noGrp="1"/>
          </p:cNvSpPr>
          <p:nvPr>
            <p:ph type="sldNum" sz="quarter" idx="12"/>
          </p:nvPr>
        </p:nvSpPr>
        <p:spPr>
          <a:xfrm>
            <a:off x="6615113" y="3333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B93DED-7371-4960-93E8-49555ECC7BCF}" type="slidenum">
              <a:rPr lang="it-IT" altLang="en-US" sz="1400" b="1" smtClean="0">
                <a:solidFill>
                  <a:srgbClr val="161616"/>
                </a:solidFill>
              </a:rPr>
              <a:pPr>
                <a:spcBef>
                  <a:spcPct val="0"/>
                </a:spcBef>
                <a:buFontTx/>
                <a:buNone/>
              </a:pPr>
              <a:t>125</a:t>
            </a:fld>
            <a:endParaRPr lang="it-IT" altLang="en-US" sz="1400" b="1">
              <a:solidFill>
                <a:srgbClr val="161616"/>
              </a:solidFill>
            </a:endParaRPr>
          </a:p>
        </p:txBody>
      </p:sp>
      <p:sp>
        <p:nvSpPr>
          <p:cNvPr id="2" name="Rettangolo 1">
            <a:extLst>
              <a:ext uri="{FF2B5EF4-FFF2-40B4-BE49-F238E27FC236}">
                <a16:creationId xmlns:a16="http://schemas.microsoft.com/office/drawing/2014/main" id="{186D02A6-8FE6-A42B-6782-5B523444730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1586" name="Title 1">
            <a:extLst>
              <a:ext uri="{FF2B5EF4-FFF2-40B4-BE49-F238E27FC236}">
                <a16:creationId xmlns:a16="http://schemas.microsoft.com/office/drawing/2014/main" id="{452AA03B-4426-A7DE-216A-9764976B725D}"/>
              </a:ext>
            </a:extLst>
          </p:cNvPr>
          <p:cNvSpPr>
            <a:spLocks noGrp="1" noChangeArrowheads="1"/>
          </p:cNvSpPr>
          <p:nvPr>
            <p:ph type="title"/>
          </p:nvPr>
        </p:nvSpPr>
        <p:spPr>
          <a:xfrm>
            <a:off x="1146175" y="419100"/>
            <a:ext cx="2519363" cy="1373188"/>
          </a:xfrm>
        </p:spPr>
        <p:txBody>
          <a:bodyPr/>
          <a:lstStyle/>
          <a:p>
            <a:r>
              <a:rPr lang="it-CH" altLang="it-CH" sz="2800">
                <a:solidFill>
                  <a:schemeClr val="tx1"/>
                </a:solidFill>
                <a:latin typeface="Arial Black" panose="020B0A04020102020204" pitchFamily="34" charset="0"/>
              </a:rPr>
              <a:t>Hay demasiados coches</a:t>
            </a:r>
            <a:endParaRPr lang="it-IT" altLang="it-CH" sz="2800">
              <a:solidFill>
                <a:schemeClr val="tx1"/>
              </a:solidFill>
              <a:latin typeface="Arial Black" panose="020B0A04020102020204" pitchFamily="34" charset="0"/>
            </a:endParaRPr>
          </a:p>
        </p:txBody>
      </p:sp>
      <p:sp>
        <p:nvSpPr>
          <p:cNvPr id="451587" name="Slide Number Placeholder 4">
            <a:extLst>
              <a:ext uri="{FF2B5EF4-FFF2-40B4-BE49-F238E27FC236}">
                <a16:creationId xmlns:a16="http://schemas.microsoft.com/office/drawing/2014/main" id="{2877A5EE-37AD-7C8F-B976-6074325AD3EE}"/>
              </a:ext>
            </a:extLst>
          </p:cNvPr>
          <p:cNvSpPr>
            <a:spLocks noGrp="1"/>
          </p:cNvSpPr>
          <p:nvPr>
            <p:ph type="sldNum" sz="quarter" idx="12"/>
          </p:nvPr>
        </p:nvSpPr>
        <p:spPr>
          <a:xfrm>
            <a:off x="3925888" y="1709738"/>
            <a:ext cx="533400" cy="38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9F87B3-2F93-44BD-B06B-72BC04E00F7B}" type="slidenum">
              <a:rPr lang="it-IT" altLang="en-US" sz="1400" smtClean="0">
                <a:solidFill>
                  <a:srgbClr val="FFFFFF"/>
                </a:solidFill>
              </a:rPr>
              <a:pPr>
                <a:spcBef>
                  <a:spcPct val="0"/>
                </a:spcBef>
                <a:buFontTx/>
                <a:buNone/>
              </a:pPr>
              <a:t>126</a:t>
            </a:fld>
            <a:endParaRPr lang="it-IT" altLang="en-US" sz="1400">
              <a:solidFill>
                <a:srgbClr val="FFFFFF"/>
              </a:solidFill>
            </a:endParaRPr>
          </a:p>
        </p:txBody>
      </p:sp>
      <p:pic>
        <p:nvPicPr>
          <p:cNvPr id="260100" name="Picture 2" descr="C:\Dokumente und Einstellungen\Enrico\Eigene Dateien\Enrico\Documenti\AA Enrico nuovo\Politica\china_traffic.jpg">
            <a:extLst>
              <a:ext uri="{FF2B5EF4-FFF2-40B4-BE49-F238E27FC236}">
                <a16:creationId xmlns:a16="http://schemas.microsoft.com/office/drawing/2014/main" id="{BFEA2E67-7D29-E3C3-0EC6-BFAAEB7E3A49}"/>
              </a:ext>
            </a:extLst>
          </p:cNvPr>
          <p:cNvPicPr>
            <a:picLocks noChangeAspect="1" noChangeArrowheads="1"/>
          </p:cNvPicPr>
          <p:nvPr/>
        </p:nvPicPr>
        <p:blipFill>
          <a:blip r:embed="rId4"/>
          <a:srcRect/>
          <a:stretch>
            <a:fillRect/>
          </a:stretch>
        </p:blipFill>
        <p:spPr bwMode="auto">
          <a:xfrm>
            <a:off x="4602163" y="3371850"/>
            <a:ext cx="4340225" cy="3254375"/>
          </a:xfrm>
          <a:prstGeom prst="rect">
            <a:avLst/>
          </a:prstGeom>
          <a:ln w="12700">
            <a:solidFill>
              <a:schemeClr val="tx1"/>
            </a:solidFill>
          </a:ln>
          <a:effectLst>
            <a:outerShdw blurRad="292100" dist="139700" dir="2700000" algn="tl" rotWithShape="0">
              <a:srgbClr val="333333">
                <a:alpha val="65000"/>
              </a:srgbClr>
            </a:outerShdw>
          </a:effectLst>
        </p:spPr>
      </p:pic>
      <p:pic>
        <p:nvPicPr>
          <p:cNvPr id="260101" name="Picture 3" descr="C:\Dokumente und Einstellungen\Enrico\Eigene Dateien\Enrico\Documenti\AA Enrico nuovo\Politica\CHINA%20trafficjam.jpg">
            <a:extLst>
              <a:ext uri="{FF2B5EF4-FFF2-40B4-BE49-F238E27FC236}">
                <a16:creationId xmlns:a16="http://schemas.microsoft.com/office/drawing/2014/main" id="{1BF856B9-289A-8E82-DE00-82771CFC9266}"/>
              </a:ext>
            </a:extLst>
          </p:cNvPr>
          <p:cNvPicPr>
            <a:picLocks noChangeAspect="1" noChangeArrowheads="1"/>
          </p:cNvPicPr>
          <p:nvPr/>
        </p:nvPicPr>
        <p:blipFill>
          <a:blip r:embed="rId5"/>
          <a:srcRect/>
          <a:stretch>
            <a:fillRect/>
          </a:stretch>
        </p:blipFill>
        <p:spPr bwMode="auto">
          <a:xfrm>
            <a:off x="4602163" y="311150"/>
            <a:ext cx="4340225" cy="2886075"/>
          </a:xfrm>
          <a:prstGeom prst="rect">
            <a:avLst/>
          </a:prstGeom>
          <a:ln w="12700">
            <a:solidFill>
              <a:schemeClr val="tx1"/>
            </a:solidFill>
          </a:ln>
          <a:effectLst>
            <a:outerShdw blurRad="292100" dist="139700" dir="2700000" algn="tl" rotWithShape="0">
              <a:srgbClr val="333333">
                <a:alpha val="65000"/>
              </a:srgbClr>
            </a:outerShdw>
          </a:effectLst>
        </p:spPr>
      </p:pic>
      <p:pic>
        <p:nvPicPr>
          <p:cNvPr id="260102" name="Picture 4" descr="C:\Dokumente und Einstellungen\Enrico\Eigene Dateien\Enrico\Documenti\AA Enrico nuovo\Politica\China-Traffic-Jam-02.jpg">
            <a:extLst>
              <a:ext uri="{FF2B5EF4-FFF2-40B4-BE49-F238E27FC236}">
                <a16:creationId xmlns:a16="http://schemas.microsoft.com/office/drawing/2014/main" id="{7B21A743-ADB9-64C7-D02E-1CA5A709FE2B}"/>
              </a:ext>
            </a:extLst>
          </p:cNvPr>
          <p:cNvPicPr>
            <a:picLocks noChangeAspect="1" noChangeArrowheads="1"/>
          </p:cNvPicPr>
          <p:nvPr/>
        </p:nvPicPr>
        <p:blipFill>
          <a:blip r:embed="rId6"/>
          <a:srcRect/>
          <a:stretch>
            <a:fillRect/>
          </a:stretch>
        </p:blipFill>
        <p:spPr bwMode="auto">
          <a:xfrm>
            <a:off x="190500" y="2173288"/>
            <a:ext cx="4268788" cy="4452937"/>
          </a:xfrm>
          <a:prstGeom prst="rect">
            <a:avLst/>
          </a:prstGeom>
          <a:ln w="12700">
            <a:solidFill>
              <a:schemeClr val="tx1"/>
            </a:solidFill>
          </a:ln>
          <a:effectLst>
            <a:outerShdw blurRad="292100" dist="139700" dir="2700000" algn="tl" rotWithShape="0">
              <a:srgbClr val="333333">
                <a:alpha val="65000"/>
              </a:srgbClr>
            </a:outerShdw>
          </a:effectLst>
        </p:spPr>
      </p:pic>
      <p:sp>
        <p:nvSpPr>
          <p:cNvPr id="451591" name="CasellaDiTesto 1">
            <a:extLst>
              <a:ext uri="{FF2B5EF4-FFF2-40B4-BE49-F238E27FC236}">
                <a16:creationId xmlns:a16="http://schemas.microsoft.com/office/drawing/2014/main" id="{F3EF6CC3-AD0F-96F9-47A4-1E7BBB9C59AF}"/>
              </a:ext>
            </a:extLst>
          </p:cNvPr>
          <p:cNvSpPr txBox="1">
            <a:spLocks noChangeArrowheads="1"/>
          </p:cNvSpPr>
          <p:nvPr/>
        </p:nvSpPr>
        <p:spPr bwMode="auto">
          <a:xfrm>
            <a:off x="207963" y="1901825"/>
            <a:ext cx="1295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Autopista a Shanghai</a:t>
            </a:r>
          </a:p>
        </p:txBody>
      </p:sp>
      <p:sp>
        <p:nvSpPr>
          <p:cNvPr id="2" name="Rettangolo 1">
            <a:extLst>
              <a:ext uri="{FF2B5EF4-FFF2-40B4-BE49-F238E27FC236}">
                <a16:creationId xmlns:a16="http://schemas.microsoft.com/office/drawing/2014/main" id="{954148FD-75B1-DE23-D49F-8877265062F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Slide Number Placeholder 1">
            <a:extLst>
              <a:ext uri="{FF2B5EF4-FFF2-40B4-BE49-F238E27FC236}">
                <a16:creationId xmlns:a16="http://schemas.microsoft.com/office/drawing/2014/main" id="{0E67FE9A-3903-A62C-E88B-3B11813D6F3B}"/>
              </a:ext>
            </a:extLst>
          </p:cNvPr>
          <p:cNvSpPr>
            <a:spLocks noGrp="1"/>
          </p:cNvSpPr>
          <p:nvPr>
            <p:ph type="sldNum" sz="quarter" idx="12"/>
          </p:nvPr>
        </p:nvSpPr>
        <p:spPr>
          <a:xfrm>
            <a:off x="6372225"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D25485-DD4D-40E9-AB5A-009C512C5AB3}" type="slidenum">
              <a:rPr lang="it-IT" altLang="en-US" sz="1400" smtClean="0">
                <a:solidFill>
                  <a:srgbClr val="FFFFFF"/>
                </a:solidFill>
              </a:rPr>
              <a:pPr>
                <a:spcBef>
                  <a:spcPct val="0"/>
                </a:spcBef>
                <a:buFontTx/>
                <a:buNone/>
              </a:pPr>
              <a:t>127</a:t>
            </a:fld>
            <a:endParaRPr lang="it-IT" altLang="en-US" sz="1400">
              <a:solidFill>
                <a:srgbClr val="FFFFFF"/>
              </a:solidFill>
            </a:endParaRPr>
          </a:p>
        </p:txBody>
      </p:sp>
      <p:pic>
        <p:nvPicPr>
          <p:cNvPr id="261123" name="Picture 2" descr="C:\Dokumente und Einstellungen\Enrico\Desktop\deposito auto.jpg">
            <a:extLst>
              <a:ext uri="{FF2B5EF4-FFF2-40B4-BE49-F238E27FC236}">
                <a16:creationId xmlns:a16="http://schemas.microsoft.com/office/drawing/2014/main" id="{935A6859-5C0B-36EE-E3DB-C2A42DE59537}"/>
              </a:ext>
            </a:extLst>
          </p:cNvPr>
          <p:cNvPicPr>
            <a:picLocks noChangeAspect="1" noChangeArrowheads="1"/>
          </p:cNvPicPr>
          <p:nvPr/>
        </p:nvPicPr>
        <p:blipFill>
          <a:blip r:embed="rId4"/>
          <a:srcRect l="1579" t="4938" r="2058" b="4938"/>
          <a:stretch>
            <a:fillRect/>
          </a:stretch>
        </p:blipFill>
        <p:spPr bwMode="auto">
          <a:xfrm>
            <a:off x="735013" y="788988"/>
            <a:ext cx="7597775" cy="4546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3636" name="TextBox 3">
            <a:extLst>
              <a:ext uri="{FF2B5EF4-FFF2-40B4-BE49-F238E27FC236}">
                <a16:creationId xmlns:a16="http://schemas.microsoft.com/office/drawing/2014/main" id="{257F6A24-201A-4AD2-17A6-965F32BAE744}"/>
              </a:ext>
            </a:extLst>
          </p:cNvPr>
          <p:cNvSpPr txBox="1">
            <a:spLocks noChangeArrowheads="1"/>
          </p:cNvSpPr>
          <p:nvPr/>
        </p:nvSpPr>
        <p:spPr bwMode="auto">
          <a:xfrm>
            <a:off x="815975" y="5545138"/>
            <a:ext cx="7435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a:solidFill>
                  <a:srgbClr val="FFFFFF"/>
                </a:solidFill>
                <a:latin typeface="Arial Black" panose="020B0A04020102020204" pitchFamily="34" charset="0"/>
              </a:rPr>
              <a:t>No se sabe dónde poner los coches...</a:t>
            </a:r>
            <a:endParaRPr lang="it-IT" altLang="it-CH" sz="2800">
              <a:solidFill>
                <a:srgbClr val="FFFFFF"/>
              </a:solidFill>
              <a:latin typeface="Arial Black" panose="020B0A04020102020204" pitchFamily="34" charset="0"/>
            </a:endParaRPr>
          </a:p>
        </p:txBody>
      </p:sp>
      <p:sp>
        <p:nvSpPr>
          <p:cNvPr id="2" name="Rettangolo 1">
            <a:extLst>
              <a:ext uri="{FF2B5EF4-FFF2-40B4-BE49-F238E27FC236}">
                <a16:creationId xmlns:a16="http://schemas.microsoft.com/office/drawing/2014/main" id="{56197086-E3F4-A54D-7C58-7C01A01DAE5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Slide Number Placeholder 1">
            <a:extLst>
              <a:ext uri="{FF2B5EF4-FFF2-40B4-BE49-F238E27FC236}">
                <a16:creationId xmlns:a16="http://schemas.microsoft.com/office/drawing/2014/main" id="{AFB2BE2C-C235-7873-FE52-CEDB89D8370B}"/>
              </a:ext>
            </a:extLst>
          </p:cNvPr>
          <p:cNvSpPr>
            <a:spLocks noGrp="1"/>
          </p:cNvSpPr>
          <p:nvPr>
            <p:ph type="sldNum" sz="quarter" idx="12"/>
          </p:nvPr>
        </p:nvSpPr>
        <p:spPr>
          <a:xfrm>
            <a:off x="5427663" y="6237288"/>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70B58CB-600A-4537-90E3-F95B94A1831E}" type="slidenum">
              <a:rPr lang="it-IT" altLang="en-US" sz="1400" smtClean="0">
                <a:solidFill>
                  <a:srgbClr val="FFFFFF"/>
                </a:solidFill>
              </a:rPr>
              <a:pPr algn="ctr">
                <a:spcBef>
                  <a:spcPct val="0"/>
                </a:spcBef>
                <a:buFontTx/>
                <a:buNone/>
              </a:pPr>
              <a:t>128</a:t>
            </a:fld>
            <a:endParaRPr lang="it-IT" altLang="en-US" sz="1400">
              <a:solidFill>
                <a:srgbClr val="FFFFFF"/>
              </a:solidFill>
            </a:endParaRPr>
          </a:p>
        </p:txBody>
      </p:sp>
      <p:pic>
        <p:nvPicPr>
          <p:cNvPr id="293891" name="Picture 2" descr="C:\Dokumente und Einstellungen\Enrico\Eigene Dateien\Enrico\Documenti\AA Enrico nuovo\Politica\china04.jpg">
            <a:extLst>
              <a:ext uri="{FF2B5EF4-FFF2-40B4-BE49-F238E27FC236}">
                <a16:creationId xmlns:a16="http://schemas.microsoft.com/office/drawing/2014/main" id="{2F4A38CB-C65B-D9A6-C493-D600C3308E79}"/>
              </a:ext>
            </a:extLst>
          </p:cNvPr>
          <p:cNvPicPr>
            <a:picLocks noChangeAspect="1" noChangeArrowheads="1"/>
          </p:cNvPicPr>
          <p:nvPr/>
        </p:nvPicPr>
        <p:blipFill>
          <a:blip r:embed="rId4"/>
          <a:srcRect/>
          <a:stretch>
            <a:fillRect/>
          </a:stretch>
        </p:blipFill>
        <p:spPr bwMode="auto">
          <a:xfrm>
            <a:off x="157163" y="204788"/>
            <a:ext cx="4471987" cy="33448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93892" name="Picture 3" descr="C:\Dokumente und Einstellungen\Enrico\Eigene Dateien\Enrico\Documenti\AA Enrico nuovo\Politica\highway%235.jpg">
            <a:extLst>
              <a:ext uri="{FF2B5EF4-FFF2-40B4-BE49-F238E27FC236}">
                <a16:creationId xmlns:a16="http://schemas.microsoft.com/office/drawing/2014/main" id="{2B50A0B6-C2E7-8640-F373-1F08177FF346}"/>
              </a:ext>
            </a:extLst>
          </p:cNvPr>
          <p:cNvPicPr>
            <a:picLocks noChangeAspect="1" noChangeArrowheads="1"/>
          </p:cNvPicPr>
          <p:nvPr/>
        </p:nvPicPr>
        <p:blipFill>
          <a:blip r:embed="rId5"/>
          <a:srcRect/>
          <a:stretch>
            <a:fillRect/>
          </a:stretch>
        </p:blipFill>
        <p:spPr bwMode="auto">
          <a:xfrm>
            <a:off x="4765675" y="204788"/>
            <a:ext cx="4194175" cy="33448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93893" name="Picture 4" descr="C:\Dokumente und Einstellungen\Enrico\Eigene Dateien\Enrico\Documenti\AA Enrico nuovo\Politica\14_Beijing_25_bful_places_asia_14.jpg">
            <a:extLst>
              <a:ext uri="{FF2B5EF4-FFF2-40B4-BE49-F238E27FC236}">
                <a16:creationId xmlns:a16="http://schemas.microsoft.com/office/drawing/2014/main" id="{65C7B160-BF4D-7866-AA43-F9D7BDF19D3C}"/>
              </a:ext>
            </a:extLst>
          </p:cNvPr>
          <p:cNvPicPr>
            <a:picLocks noChangeAspect="1" noChangeArrowheads="1"/>
          </p:cNvPicPr>
          <p:nvPr/>
        </p:nvPicPr>
        <p:blipFill>
          <a:blip r:embed="rId6"/>
          <a:srcRect/>
          <a:stretch>
            <a:fillRect/>
          </a:stretch>
        </p:blipFill>
        <p:spPr bwMode="auto">
          <a:xfrm>
            <a:off x="157163" y="3660775"/>
            <a:ext cx="4471987" cy="2952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93894" name="Picture 5" descr="C:\Dokumente und Einstellungen\Enrico\Eigene Dateien\Enrico\Documenti\AA Enrico nuovo\Politica\9JAOD00Z.jpg">
            <a:extLst>
              <a:ext uri="{FF2B5EF4-FFF2-40B4-BE49-F238E27FC236}">
                <a16:creationId xmlns:a16="http://schemas.microsoft.com/office/drawing/2014/main" id="{EBDFC44C-0AF3-3E88-8A68-E71B52CC1013}"/>
              </a:ext>
            </a:extLst>
          </p:cNvPr>
          <p:cNvPicPr>
            <a:picLocks noChangeAspect="1" noChangeArrowheads="1"/>
          </p:cNvPicPr>
          <p:nvPr/>
        </p:nvPicPr>
        <p:blipFill>
          <a:blip r:embed="rId7"/>
          <a:srcRect/>
          <a:stretch>
            <a:fillRect/>
          </a:stretch>
        </p:blipFill>
        <p:spPr bwMode="auto">
          <a:xfrm>
            <a:off x="6732588" y="3660775"/>
            <a:ext cx="2217737" cy="2952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5687" name="TextBox 7">
            <a:extLst>
              <a:ext uri="{FF2B5EF4-FFF2-40B4-BE49-F238E27FC236}">
                <a16:creationId xmlns:a16="http://schemas.microsoft.com/office/drawing/2014/main" id="{0C5B3486-E146-F1F2-39AE-23C0C8876E87}"/>
              </a:ext>
            </a:extLst>
          </p:cNvPr>
          <p:cNvSpPr txBox="1">
            <a:spLocks noChangeArrowheads="1"/>
          </p:cNvSpPr>
          <p:nvPr/>
        </p:nvSpPr>
        <p:spPr bwMode="auto">
          <a:xfrm>
            <a:off x="4757738" y="4092575"/>
            <a:ext cx="19669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latin typeface="Arial Black" panose="020B0A04020102020204" pitchFamily="34" charset="0"/>
              </a:rPr>
              <a:t>Hay  dema-siados autopistas</a:t>
            </a:r>
          </a:p>
        </p:txBody>
      </p:sp>
      <p:sp>
        <p:nvSpPr>
          <p:cNvPr id="2" name="Rettangolo 1">
            <a:extLst>
              <a:ext uri="{FF2B5EF4-FFF2-40B4-BE49-F238E27FC236}">
                <a16:creationId xmlns:a16="http://schemas.microsoft.com/office/drawing/2014/main" id="{951E6832-66A4-B93D-3332-48B9DCAB609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7730" name="Slide Number Placeholder 1">
            <a:extLst>
              <a:ext uri="{FF2B5EF4-FFF2-40B4-BE49-F238E27FC236}">
                <a16:creationId xmlns:a16="http://schemas.microsoft.com/office/drawing/2014/main" id="{845911F4-4D98-DDBC-772E-2A42B9CD675F}"/>
              </a:ext>
            </a:extLst>
          </p:cNvPr>
          <p:cNvSpPr>
            <a:spLocks noGrp="1"/>
          </p:cNvSpPr>
          <p:nvPr>
            <p:ph type="sldNum" sz="quarter" idx="12"/>
          </p:nvPr>
        </p:nvSpPr>
        <p:spPr>
          <a:xfrm>
            <a:off x="6227763" y="58054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5D780A-F2F1-4820-BFE4-B79A5E8B8658}" type="slidenum">
              <a:rPr lang="it-IT" altLang="en-US" sz="1400" smtClean="0">
                <a:solidFill>
                  <a:srgbClr val="FFFFFF"/>
                </a:solidFill>
              </a:rPr>
              <a:pPr>
                <a:spcBef>
                  <a:spcPct val="0"/>
                </a:spcBef>
                <a:buFontTx/>
                <a:buNone/>
              </a:pPr>
              <a:t>129</a:t>
            </a:fld>
            <a:endParaRPr lang="it-IT" altLang="en-US" sz="1400">
              <a:solidFill>
                <a:srgbClr val="FFFFFF"/>
              </a:solidFill>
            </a:endParaRPr>
          </a:p>
        </p:txBody>
      </p:sp>
      <p:sp>
        <p:nvSpPr>
          <p:cNvPr id="457731" name="TextBox 3">
            <a:extLst>
              <a:ext uri="{FF2B5EF4-FFF2-40B4-BE49-F238E27FC236}">
                <a16:creationId xmlns:a16="http://schemas.microsoft.com/office/drawing/2014/main" id="{8906F79B-30E2-AFF7-76E0-5C142496AF82}"/>
              </a:ext>
            </a:extLst>
          </p:cNvPr>
          <p:cNvSpPr txBox="1">
            <a:spLocks noChangeArrowheads="1"/>
          </p:cNvSpPr>
          <p:nvPr/>
        </p:nvSpPr>
        <p:spPr bwMode="auto">
          <a:xfrm>
            <a:off x="2051050" y="5686425"/>
            <a:ext cx="4476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800">
                <a:solidFill>
                  <a:srgbClr val="FFFFFF"/>
                </a:solidFill>
                <a:latin typeface="Arial Black" panose="020B0A04020102020204" pitchFamily="34" charset="0"/>
              </a:rPr>
              <a:t>Si continuamos así....</a:t>
            </a:r>
          </a:p>
        </p:txBody>
      </p:sp>
      <p:pic>
        <p:nvPicPr>
          <p:cNvPr id="263172" name="Picture 3" descr="C:\Dokumente und Einstellungen\Enrico\Eigene Dateien\Enrico\Documenti\AA Enrico nuovo\Politica\nodo stradale.JPG">
            <a:extLst>
              <a:ext uri="{FF2B5EF4-FFF2-40B4-BE49-F238E27FC236}">
                <a16:creationId xmlns:a16="http://schemas.microsoft.com/office/drawing/2014/main" id="{18D70280-7366-A9AD-4B19-BD05126EB605}"/>
              </a:ext>
            </a:extLst>
          </p:cNvPr>
          <p:cNvPicPr>
            <a:picLocks noChangeAspect="1" noChangeArrowheads="1"/>
          </p:cNvPicPr>
          <p:nvPr/>
        </p:nvPicPr>
        <p:blipFill>
          <a:blip r:embed="rId4"/>
          <a:srcRect/>
          <a:stretch>
            <a:fillRect/>
          </a:stretch>
        </p:blipFill>
        <p:spPr bwMode="auto">
          <a:xfrm>
            <a:off x="468313" y="620713"/>
            <a:ext cx="8208962" cy="4870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86DE5E54-7B33-F2D2-36DF-B76A7C98F7C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Slide Number Placeholder 3">
            <a:extLst>
              <a:ext uri="{FF2B5EF4-FFF2-40B4-BE49-F238E27FC236}">
                <a16:creationId xmlns:a16="http://schemas.microsoft.com/office/drawing/2014/main" id="{88E4F09E-7F2B-F515-3BCF-3359F9462DFC}"/>
              </a:ext>
            </a:extLst>
          </p:cNvPr>
          <p:cNvSpPr>
            <a:spLocks noGrp="1"/>
          </p:cNvSpPr>
          <p:nvPr>
            <p:ph type="sldNum" sz="quarter" idx="12"/>
          </p:nvPr>
        </p:nvSpPr>
        <p:spPr>
          <a:xfrm>
            <a:off x="6465888"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1D54ED-79A5-4BF8-9508-AEC760B35C65}" type="slidenum">
              <a:rPr lang="it-IT" altLang="en-US" sz="1400" smtClean="0">
                <a:solidFill>
                  <a:srgbClr val="FFFFFF"/>
                </a:solidFill>
              </a:rPr>
              <a:pPr>
                <a:spcBef>
                  <a:spcPct val="0"/>
                </a:spcBef>
                <a:buFontTx/>
                <a:buNone/>
              </a:pPr>
              <a:t>13</a:t>
            </a:fld>
            <a:endParaRPr lang="it-IT" altLang="en-US" sz="1400">
              <a:solidFill>
                <a:srgbClr val="FFFFFF"/>
              </a:solidFill>
            </a:endParaRPr>
          </a:p>
        </p:txBody>
      </p:sp>
      <p:pic>
        <p:nvPicPr>
          <p:cNvPr id="147459" name="Picture 4" descr="fabbrica industria tessile 1900">
            <a:extLst>
              <a:ext uri="{FF2B5EF4-FFF2-40B4-BE49-F238E27FC236}">
                <a16:creationId xmlns:a16="http://schemas.microsoft.com/office/drawing/2014/main" id="{448C6CB0-4EA7-16A6-E825-4282F7C38D6B}"/>
              </a:ext>
            </a:extLst>
          </p:cNvPr>
          <p:cNvPicPr>
            <a:picLocks noChangeAspect="1" noChangeArrowheads="1"/>
          </p:cNvPicPr>
          <p:nvPr/>
        </p:nvPicPr>
        <p:blipFill>
          <a:blip r:embed="rId4"/>
          <a:srcRect/>
          <a:stretch>
            <a:fillRect/>
          </a:stretch>
        </p:blipFill>
        <p:spPr bwMode="auto">
          <a:xfrm>
            <a:off x="393700" y="3151188"/>
            <a:ext cx="4679950" cy="3349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2212" name="Text Box 6">
            <a:extLst>
              <a:ext uri="{FF2B5EF4-FFF2-40B4-BE49-F238E27FC236}">
                <a16:creationId xmlns:a16="http://schemas.microsoft.com/office/drawing/2014/main" id="{599E09DD-6468-E751-0726-3C00B84C56EC}"/>
              </a:ext>
            </a:extLst>
          </p:cNvPr>
          <p:cNvSpPr txBox="1">
            <a:spLocks noChangeArrowheads="1"/>
          </p:cNvSpPr>
          <p:nvPr/>
        </p:nvSpPr>
        <p:spPr bwMode="auto">
          <a:xfrm>
            <a:off x="827088" y="981075"/>
            <a:ext cx="27368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b="1"/>
              <a:t>PRINCIPIOS DE 1900</a:t>
            </a:r>
            <a:endParaRPr lang="it-IT" altLang="it-CH" sz="1800" b="1"/>
          </a:p>
        </p:txBody>
      </p:sp>
      <p:sp>
        <p:nvSpPr>
          <p:cNvPr id="222213" name="Text Box 7">
            <a:extLst>
              <a:ext uri="{FF2B5EF4-FFF2-40B4-BE49-F238E27FC236}">
                <a16:creationId xmlns:a16="http://schemas.microsoft.com/office/drawing/2014/main" id="{EA7EF6A2-854D-7F6F-B98B-95F41F235A20}"/>
              </a:ext>
            </a:extLst>
          </p:cNvPr>
          <p:cNvSpPr txBox="1">
            <a:spLocks noChangeArrowheads="1"/>
          </p:cNvSpPr>
          <p:nvPr/>
        </p:nvSpPr>
        <p:spPr bwMode="auto">
          <a:xfrm>
            <a:off x="757238" y="2176463"/>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FÁBRICA DE ZAPATOS</a:t>
            </a:r>
            <a:endParaRPr lang="it-IT" altLang="it-CH" sz="1800" b="1">
              <a:solidFill>
                <a:srgbClr val="FFFFFF"/>
              </a:solidFill>
            </a:endParaRPr>
          </a:p>
        </p:txBody>
      </p:sp>
      <p:pic>
        <p:nvPicPr>
          <p:cNvPr id="147462" name="Picture 7" descr="C:\Users\Enrico\Enrico\Documenti\AA Enrico nuovo\Politica\Presentazione marxismo\Fabbrica scarpe JPEG.jpg">
            <a:extLst>
              <a:ext uri="{FF2B5EF4-FFF2-40B4-BE49-F238E27FC236}">
                <a16:creationId xmlns:a16="http://schemas.microsoft.com/office/drawing/2014/main" id="{010AF4AB-EE84-27F2-6B2B-3982BC1120C7}"/>
              </a:ext>
            </a:extLst>
          </p:cNvPr>
          <p:cNvPicPr>
            <a:picLocks noChangeAspect="1" noChangeArrowheads="1"/>
          </p:cNvPicPr>
          <p:nvPr/>
        </p:nvPicPr>
        <p:blipFill>
          <a:blip r:embed="rId5"/>
          <a:srcRect/>
          <a:stretch>
            <a:fillRect/>
          </a:stretch>
        </p:blipFill>
        <p:spPr bwMode="auto">
          <a:xfrm>
            <a:off x="4211638" y="442913"/>
            <a:ext cx="4506912" cy="346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2215" name="CasellaDiTesto 2">
            <a:extLst>
              <a:ext uri="{FF2B5EF4-FFF2-40B4-BE49-F238E27FC236}">
                <a16:creationId xmlns:a16="http://schemas.microsoft.com/office/drawing/2014/main" id="{EDB62175-00D7-7579-AD89-CB9C92B2DBA2}"/>
              </a:ext>
            </a:extLst>
          </p:cNvPr>
          <p:cNvSpPr txBox="1">
            <a:spLocks noChangeArrowheads="1"/>
          </p:cNvSpPr>
          <p:nvPr/>
        </p:nvSpPr>
        <p:spPr bwMode="auto">
          <a:xfrm>
            <a:off x="5364163" y="4724400"/>
            <a:ext cx="16557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Estas fábricas emplean muchos trabajadores </a:t>
            </a:r>
          </a:p>
        </p:txBody>
      </p:sp>
      <p:sp>
        <p:nvSpPr>
          <p:cNvPr id="2" name="Rettangolo 1">
            <a:extLst>
              <a:ext uri="{FF2B5EF4-FFF2-40B4-BE49-F238E27FC236}">
                <a16:creationId xmlns:a16="http://schemas.microsoft.com/office/drawing/2014/main" id="{B9947B01-EA26-5E0A-9CB4-2A04F062691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4194" name="Picture 2" descr="C:\Dokumente und Einstellungen\Enrico\Eigene Dateien\Enrico\Documenti\AA Enrico nuovo\Politica\Traffico game over.JPG">
            <a:extLst>
              <a:ext uri="{FF2B5EF4-FFF2-40B4-BE49-F238E27FC236}">
                <a16:creationId xmlns:a16="http://schemas.microsoft.com/office/drawing/2014/main" id="{B9E5182C-7DED-B1CD-455D-E49E2AE6B800}"/>
              </a:ext>
            </a:extLst>
          </p:cNvPr>
          <p:cNvPicPr>
            <a:picLocks noChangeAspect="1" noChangeArrowheads="1"/>
          </p:cNvPicPr>
          <p:nvPr/>
        </p:nvPicPr>
        <p:blipFill>
          <a:blip r:embed="rId4"/>
          <a:srcRect/>
          <a:stretch>
            <a:fillRect/>
          </a:stretch>
        </p:blipFill>
        <p:spPr bwMode="auto">
          <a:xfrm>
            <a:off x="468313" y="214313"/>
            <a:ext cx="4543425" cy="6429375"/>
          </a:xfrm>
          <a:prstGeom prst="rect">
            <a:avLst/>
          </a:prstGeom>
          <a:ln>
            <a:noFill/>
          </a:ln>
          <a:effectLst>
            <a:outerShdw blurRad="292100" dist="139700" dir="2700000" algn="tl" rotWithShape="0">
              <a:srgbClr val="333333">
                <a:alpha val="65000"/>
              </a:srgbClr>
            </a:outerShdw>
          </a:effectLst>
        </p:spPr>
      </p:pic>
      <p:sp>
        <p:nvSpPr>
          <p:cNvPr id="459779" name="TextBox 2">
            <a:extLst>
              <a:ext uri="{FF2B5EF4-FFF2-40B4-BE49-F238E27FC236}">
                <a16:creationId xmlns:a16="http://schemas.microsoft.com/office/drawing/2014/main" id="{EA2B26ED-CE5B-A43B-4A14-393EE934ED49}"/>
              </a:ext>
            </a:extLst>
          </p:cNvPr>
          <p:cNvSpPr txBox="1">
            <a:spLocks noChangeArrowheads="1"/>
          </p:cNvSpPr>
          <p:nvPr/>
        </p:nvSpPr>
        <p:spPr bwMode="auto">
          <a:xfrm>
            <a:off x="5170488" y="5857875"/>
            <a:ext cx="35385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a:solidFill>
                  <a:srgbClr val="FFFFFF"/>
                </a:solidFill>
                <a:latin typeface="Arial Black" panose="020B0A04020102020204" pitchFamily="34" charset="0"/>
              </a:rPr>
              <a:t>¡ no da más !</a:t>
            </a:r>
            <a:endParaRPr lang="it-IT" altLang="it-CH" sz="2800">
              <a:solidFill>
                <a:srgbClr val="FFFFFF"/>
              </a:solidFill>
              <a:latin typeface="Arial Black" panose="020B0A04020102020204" pitchFamily="34" charset="0"/>
            </a:endParaRPr>
          </a:p>
        </p:txBody>
      </p:sp>
      <p:pic>
        <p:nvPicPr>
          <p:cNvPr id="264196" name="Picture 6" descr="C:\Dokumente und Einstellungen\Enrico\Desktop\Auto volante.bmp">
            <a:extLst>
              <a:ext uri="{FF2B5EF4-FFF2-40B4-BE49-F238E27FC236}">
                <a16:creationId xmlns:a16="http://schemas.microsoft.com/office/drawing/2014/main" id="{63300530-F0A4-213F-AE94-05AF8D67E9F2}"/>
              </a:ext>
            </a:extLst>
          </p:cNvPr>
          <p:cNvPicPr>
            <a:picLocks noChangeAspect="1" noChangeArrowheads="1"/>
          </p:cNvPicPr>
          <p:nvPr/>
        </p:nvPicPr>
        <p:blipFill>
          <a:blip r:embed="rId5"/>
          <a:srcRect/>
          <a:stretch>
            <a:fillRect/>
          </a:stretch>
        </p:blipFill>
        <p:spPr bwMode="auto">
          <a:xfrm>
            <a:off x="7456488" y="214313"/>
            <a:ext cx="1316037" cy="1285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64197" name="Picture 8" descr="http://www.blahblahtech.com/wp-content/images/Flying-Car.jpg">
            <a:extLst>
              <a:ext uri="{FF2B5EF4-FFF2-40B4-BE49-F238E27FC236}">
                <a16:creationId xmlns:a16="http://schemas.microsoft.com/office/drawing/2014/main" id="{F5D066C1-4D3D-DD88-614E-39ECA949A564}"/>
              </a:ext>
            </a:extLst>
          </p:cNvPr>
          <p:cNvPicPr>
            <a:picLocks noChangeAspect="1" noChangeArrowheads="1"/>
          </p:cNvPicPr>
          <p:nvPr/>
        </p:nvPicPr>
        <p:blipFill>
          <a:blip r:embed="rId6"/>
          <a:srcRect/>
          <a:stretch>
            <a:fillRect/>
          </a:stretch>
        </p:blipFill>
        <p:spPr bwMode="auto">
          <a:xfrm>
            <a:off x="5241925" y="214313"/>
            <a:ext cx="2124075" cy="13001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64198" name="Picture 10" descr="http://estb.msn.com/i/D9/D63DB3D6688DC6A156B2CD85DE9ADA.jpg">
            <a:extLst>
              <a:ext uri="{FF2B5EF4-FFF2-40B4-BE49-F238E27FC236}">
                <a16:creationId xmlns:a16="http://schemas.microsoft.com/office/drawing/2014/main" id="{2D4FAEBE-5EC1-A2F6-CFF0-4D9AF434953E}"/>
              </a:ext>
            </a:extLst>
          </p:cNvPr>
          <p:cNvPicPr>
            <a:picLocks noChangeAspect="1" noChangeArrowheads="1"/>
          </p:cNvPicPr>
          <p:nvPr/>
        </p:nvPicPr>
        <p:blipFill>
          <a:blip r:embed="rId7"/>
          <a:srcRect/>
          <a:stretch>
            <a:fillRect/>
          </a:stretch>
        </p:blipFill>
        <p:spPr bwMode="auto">
          <a:xfrm>
            <a:off x="5241925" y="1571625"/>
            <a:ext cx="1751013" cy="12874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64199" name="Picture 12" descr="http://blog.news-record.com/staff/culture/Jetsons%20Car.jpg">
            <a:extLst>
              <a:ext uri="{FF2B5EF4-FFF2-40B4-BE49-F238E27FC236}">
                <a16:creationId xmlns:a16="http://schemas.microsoft.com/office/drawing/2014/main" id="{2B97E75E-20CB-1421-C83D-1EE6138B8B3F}"/>
              </a:ext>
            </a:extLst>
          </p:cNvPr>
          <p:cNvPicPr>
            <a:picLocks noChangeAspect="1" noChangeArrowheads="1"/>
          </p:cNvPicPr>
          <p:nvPr/>
        </p:nvPicPr>
        <p:blipFill>
          <a:blip r:embed="rId8"/>
          <a:srcRect l="17986" r="14825"/>
          <a:stretch>
            <a:fillRect/>
          </a:stretch>
        </p:blipFill>
        <p:spPr bwMode="auto">
          <a:xfrm>
            <a:off x="7099300" y="1571625"/>
            <a:ext cx="1658938" cy="1285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59784" name="TextBox 7">
            <a:extLst>
              <a:ext uri="{FF2B5EF4-FFF2-40B4-BE49-F238E27FC236}">
                <a16:creationId xmlns:a16="http://schemas.microsoft.com/office/drawing/2014/main" id="{9E2BABF2-7362-E714-E034-69D1BA9418E8}"/>
              </a:ext>
            </a:extLst>
          </p:cNvPr>
          <p:cNvSpPr txBox="1">
            <a:spLocks noChangeArrowheads="1"/>
          </p:cNvSpPr>
          <p:nvPr/>
        </p:nvSpPr>
        <p:spPr bwMode="auto">
          <a:xfrm>
            <a:off x="5170488" y="3000375"/>
            <a:ext cx="3643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solidFill>
                  <a:srgbClr val="FFFFFF"/>
                </a:solidFill>
              </a:rPr>
              <a:t>Algunos buscando vías alternativas</a:t>
            </a:r>
            <a:r>
              <a:rPr lang="it-CH" altLang="it-CH" sz="1200" b="1">
                <a:solidFill>
                  <a:srgbClr val="FFFFFF"/>
                </a:solidFill>
              </a:rPr>
              <a:t>.... Otros soñando, pero está no es la solución.</a:t>
            </a:r>
            <a:endParaRPr lang="it-IT" altLang="it-CH" sz="1200" b="1">
              <a:solidFill>
                <a:srgbClr val="FFFFFF"/>
              </a:solidFill>
            </a:endParaRPr>
          </a:p>
        </p:txBody>
      </p:sp>
      <p:sp>
        <p:nvSpPr>
          <p:cNvPr id="459785" name="Segnaposto numero diapositiva 1">
            <a:extLst>
              <a:ext uri="{FF2B5EF4-FFF2-40B4-BE49-F238E27FC236}">
                <a16:creationId xmlns:a16="http://schemas.microsoft.com/office/drawing/2014/main" id="{43290D5D-A240-77A1-4C8A-34D8961BF765}"/>
              </a:ext>
            </a:extLst>
          </p:cNvPr>
          <p:cNvSpPr>
            <a:spLocks noGrp="1"/>
          </p:cNvSpPr>
          <p:nvPr>
            <p:ph type="sldNum" sz="quarter" idx="12"/>
          </p:nvPr>
        </p:nvSpPr>
        <p:spPr>
          <a:xfrm>
            <a:off x="8104188" y="5949950"/>
            <a:ext cx="7096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291B1E-D8F8-48E6-8F67-D4E8A6A6D8A5}" type="slidenum">
              <a:rPr lang="it-IT" altLang="en-US" sz="1400" smtClean="0"/>
              <a:pPr>
                <a:spcBef>
                  <a:spcPct val="0"/>
                </a:spcBef>
                <a:buFontTx/>
                <a:buNone/>
              </a:pPr>
              <a:t>130</a:t>
            </a:fld>
            <a:endParaRPr lang="it-IT" altLang="en-US" sz="1400"/>
          </a:p>
        </p:txBody>
      </p:sp>
      <p:pic>
        <p:nvPicPr>
          <p:cNvPr id="459786" name="Picture 10" descr="C:\Users\Enrico\Desktop\Auto j.jpg">
            <a:extLst>
              <a:ext uri="{FF2B5EF4-FFF2-40B4-BE49-F238E27FC236}">
                <a16:creationId xmlns:a16="http://schemas.microsoft.com/office/drawing/2014/main" id="{911B4474-DB74-3C35-E3A1-94E7BB9352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1925" y="3644900"/>
            <a:ext cx="2820988"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C:\Users\Enrico\Desktop\t.jpg">
            <a:extLst>
              <a:ext uri="{FF2B5EF4-FFF2-40B4-BE49-F238E27FC236}">
                <a16:creationId xmlns:a16="http://schemas.microsoft.com/office/drawing/2014/main" id="{AAA41756-9FF3-F87D-FCB5-FFAC03C1086A}"/>
              </a:ext>
            </a:extLst>
          </p:cNvPr>
          <p:cNvPicPr>
            <a:picLocks noChangeAspect="1" noChangeArrowheads="1"/>
          </p:cNvPicPr>
          <p:nvPr/>
        </p:nvPicPr>
        <p:blipFill>
          <a:blip r:embed="rId10"/>
          <a:srcRect/>
          <a:stretch>
            <a:fillRect/>
          </a:stretch>
        </p:blipFill>
        <p:spPr bwMode="auto">
          <a:xfrm>
            <a:off x="7739062" y="3982070"/>
            <a:ext cx="714375" cy="704850"/>
          </a:xfrm>
          <a:prstGeom prst="rect">
            <a:avLst/>
          </a:prstGeom>
          <a:noFill/>
          <a:scene3d>
            <a:camera prst="isometricLeftDown"/>
            <a:lightRig rig="threePt" dir="t"/>
          </a:scene3d>
        </p:spPr>
      </p:pic>
      <p:cxnSp>
        <p:nvCxnSpPr>
          <p:cNvPr id="13" name="Connettore 1 12">
            <a:extLst>
              <a:ext uri="{FF2B5EF4-FFF2-40B4-BE49-F238E27FC236}">
                <a16:creationId xmlns:a16="http://schemas.microsoft.com/office/drawing/2014/main" id="{75851841-4229-47BF-DFE4-5380045D68C2}"/>
              </a:ext>
            </a:extLst>
          </p:cNvPr>
          <p:cNvCxnSpPr/>
          <p:nvPr/>
        </p:nvCxnSpPr>
        <p:spPr>
          <a:xfrm>
            <a:off x="8096250" y="4616450"/>
            <a:ext cx="0" cy="696913"/>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1033623E-E7DE-8F30-D0AA-9528EBC510ED}"/>
              </a:ext>
            </a:extLst>
          </p:cNvPr>
          <p:cNvCxnSpPr/>
          <p:nvPr/>
        </p:nvCxnSpPr>
        <p:spPr>
          <a:xfrm>
            <a:off x="8069263" y="4616450"/>
            <a:ext cx="0" cy="676275"/>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6B2224AF-3BD2-5FAA-9DBC-929C71655A3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1826" name="Slide Number Placeholder 1">
            <a:extLst>
              <a:ext uri="{FF2B5EF4-FFF2-40B4-BE49-F238E27FC236}">
                <a16:creationId xmlns:a16="http://schemas.microsoft.com/office/drawing/2014/main" id="{F9DC74DF-E5C7-B935-ACD0-65D82CDFF98E}"/>
              </a:ext>
            </a:extLst>
          </p:cNvPr>
          <p:cNvSpPr>
            <a:spLocks noGrp="1"/>
          </p:cNvSpPr>
          <p:nvPr>
            <p:ph type="sldNum" sz="quarter" idx="12"/>
          </p:nvPr>
        </p:nvSpPr>
        <p:spPr>
          <a:xfrm>
            <a:off x="6516688"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2E67D8-9C71-42F7-975F-BAA974B0E9CA}" type="slidenum">
              <a:rPr lang="it-IT" altLang="en-US" sz="1400" smtClean="0">
                <a:solidFill>
                  <a:srgbClr val="FFFFFF"/>
                </a:solidFill>
              </a:rPr>
              <a:pPr>
                <a:spcBef>
                  <a:spcPct val="0"/>
                </a:spcBef>
                <a:buFontTx/>
                <a:buNone/>
              </a:pPr>
              <a:t>131</a:t>
            </a:fld>
            <a:endParaRPr lang="it-IT" altLang="en-US" sz="1400">
              <a:solidFill>
                <a:srgbClr val="FFFFFF"/>
              </a:solidFill>
            </a:endParaRPr>
          </a:p>
        </p:txBody>
      </p:sp>
      <p:sp>
        <p:nvSpPr>
          <p:cNvPr id="461827" name="TextBox 6">
            <a:extLst>
              <a:ext uri="{FF2B5EF4-FFF2-40B4-BE49-F238E27FC236}">
                <a16:creationId xmlns:a16="http://schemas.microsoft.com/office/drawing/2014/main" id="{C7335D02-543E-A131-084F-88E0C48F1808}"/>
              </a:ext>
            </a:extLst>
          </p:cNvPr>
          <p:cNvSpPr txBox="1">
            <a:spLocks noChangeArrowheads="1"/>
          </p:cNvSpPr>
          <p:nvPr/>
        </p:nvSpPr>
        <p:spPr bwMode="auto">
          <a:xfrm>
            <a:off x="4714875" y="1357313"/>
            <a:ext cx="44291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El mercado mundial está saturado:</a:t>
            </a:r>
          </a:p>
          <a:p>
            <a:pPr eaLnBrk="1" hangingPunct="1">
              <a:spcBef>
                <a:spcPct val="0"/>
              </a:spcBef>
              <a:buFontTx/>
              <a:buNone/>
            </a:pPr>
            <a:endParaRPr lang="it-CH" altLang="it-CH" sz="2000" b="1">
              <a:solidFill>
                <a:srgbClr val="FFFFFF"/>
              </a:solidFill>
            </a:endParaRPr>
          </a:p>
          <a:p>
            <a:pPr eaLnBrk="1" hangingPunct="1">
              <a:spcBef>
                <a:spcPct val="0"/>
              </a:spcBef>
              <a:buFontTx/>
              <a:buNone/>
            </a:pPr>
            <a:r>
              <a:rPr lang="it-CH" altLang="it-CH" sz="2400" b="1" u="sng">
                <a:solidFill>
                  <a:srgbClr val="FFFFFF"/>
                </a:solidFill>
              </a:rPr>
              <a:t>Todos estos que:</a:t>
            </a:r>
          </a:p>
          <a:p>
            <a:pPr eaLnBrk="1" hangingPunct="1">
              <a:spcBef>
                <a:spcPct val="0"/>
              </a:spcBef>
              <a:buFontTx/>
              <a:buNone/>
            </a:pPr>
            <a:endParaRPr lang="it-CH" altLang="it-CH" sz="2400" b="1" u="sng">
              <a:solidFill>
                <a:srgbClr val="FFFFFF"/>
              </a:solidFill>
            </a:endParaRPr>
          </a:p>
          <a:p>
            <a:pPr eaLnBrk="1" hangingPunct="1">
              <a:spcBef>
                <a:spcPct val="0"/>
              </a:spcBef>
              <a:buFontTx/>
              <a:buChar char="-"/>
            </a:pPr>
            <a:r>
              <a:rPr lang="it-CH" altLang="it-CH" sz="2000" b="1">
                <a:solidFill>
                  <a:srgbClr val="FFFFFF"/>
                </a:solidFill>
              </a:rPr>
              <a:t> TIENEN EL DINERO NECESARIO</a:t>
            </a:r>
            <a:endParaRPr lang="fr-CH" altLang="it-CH" sz="2000" b="1">
              <a:solidFill>
                <a:srgbClr val="FFFFFF"/>
              </a:solidFill>
            </a:endParaRPr>
          </a:p>
          <a:p>
            <a:pPr eaLnBrk="1" hangingPunct="1">
              <a:spcBef>
                <a:spcPct val="0"/>
              </a:spcBef>
              <a:buFontTx/>
              <a:buChar char="-"/>
            </a:pPr>
            <a:endParaRPr lang="fr-CH" altLang="it-CH" sz="2000" b="1">
              <a:solidFill>
                <a:srgbClr val="FFFFFF"/>
              </a:solidFill>
            </a:endParaRPr>
          </a:p>
          <a:p>
            <a:pPr eaLnBrk="1" hangingPunct="1">
              <a:spcBef>
                <a:spcPct val="0"/>
              </a:spcBef>
              <a:buFontTx/>
              <a:buChar char="-"/>
            </a:pPr>
            <a:r>
              <a:rPr lang="fr-CH" altLang="it-CH" sz="2000" b="1">
                <a:solidFill>
                  <a:srgbClr val="FFFFFF"/>
                </a:solidFill>
              </a:rPr>
              <a:t> NECESITAN UN COCHE </a:t>
            </a:r>
          </a:p>
          <a:p>
            <a:pPr eaLnBrk="1" hangingPunct="1">
              <a:spcBef>
                <a:spcPct val="0"/>
              </a:spcBef>
              <a:buFontTx/>
              <a:buNone/>
            </a:pPr>
            <a:endParaRPr lang="fr-CH" altLang="it-CH" sz="2000" b="1">
              <a:solidFill>
                <a:srgbClr val="FFFFFF"/>
              </a:solidFill>
            </a:endParaRPr>
          </a:p>
          <a:p>
            <a:pPr eaLnBrk="1" hangingPunct="1">
              <a:spcBef>
                <a:spcPct val="0"/>
              </a:spcBef>
              <a:buFontTx/>
              <a:buNone/>
            </a:pPr>
            <a:r>
              <a:rPr lang="fr-CH" altLang="it-CH" sz="2000" b="1">
                <a:solidFill>
                  <a:srgbClr val="FFFFFF"/>
                </a:solidFill>
              </a:rPr>
              <a:t>- TIENEN LA VOLUNTAD DE COMPRAR UN COCHE </a:t>
            </a:r>
          </a:p>
          <a:p>
            <a:pPr eaLnBrk="1" hangingPunct="1">
              <a:spcBef>
                <a:spcPct val="0"/>
              </a:spcBef>
              <a:buFontTx/>
              <a:buNone/>
            </a:pPr>
            <a:r>
              <a:rPr lang="fr-CH" altLang="it-CH" sz="1600" b="1">
                <a:solidFill>
                  <a:srgbClr val="FFFFFF"/>
                </a:solidFill>
              </a:rPr>
              <a:t>	</a:t>
            </a:r>
          </a:p>
          <a:p>
            <a:pPr eaLnBrk="1" hangingPunct="1">
              <a:spcBef>
                <a:spcPct val="0"/>
              </a:spcBef>
              <a:buFontTx/>
              <a:buNone/>
            </a:pPr>
            <a:r>
              <a:rPr lang="fr-CH" altLang="it-CH" sz="2400" b="1" u="sng">
                <a:solidFill>
                  <a:srgbClr val="FFFFFF"/>
                </a:solidFill>
              </a:rPr>
              <a:t>Tienen ahora un coche.</a:t>
            </a:r>
          </a:p>
          <a:p>
            <a:pPr eaLnBrk="1" hangingPunct="1">
              <a:spcBef>
                <a:spcPct val="0"/>
              </a:spcBef>
              <a:buFontTx/>
              <a:buNone/>
            </a:pPr>
            <a:r>
              <a:rPr lang="fr-CH" altLang="it-CH" sz="1600" b="1">
                <a:solidFill>
                  <a:srgbClr val="FFFFFF"/>
                </a:solidFill>
              </a:rPr>
              <a:t>(y también más de uno) </a:t>
            </a:r>
            <a:endParaRPr lang="it-IT" altLang="it-CH" sz="1600" b="1">
              <a:solidFill>
                <a:srgbClr val="FFFFFF"/>
              </a:solidFill>
            </a:endParaRPr>
          </a:p>
          <a:p>
            <a:pPr eaLnBrk="1" hangingPunct="1">
              <a:spcBef>
                <a:spcPct val="0"/>
              </a:spcBef>
              <a:buFontTx/>
              <a:buNone/>
            </a:pPr>
            <a:endParaRPr lang="it-IT" altLang="it-CH" sz="2000" b="1">
              <a:solidFill>
                <a:srgbClr val="FFFFFF"/>
              </a:solidFill>
            </a:endParaRPr>
          </a:p>
        </p:txBody>
      </p:sp>
      <p:pic>
        <p:nvPicPr>
          <p:cNvPr id="461828" name="Picture 5" descr="C:\Dokumente und Einstellungen\Enrico\Eigene Dateien\Enrico\Documenti\AA Enrico nuovo\Sito\Terra.bmp">
            <a:extLst>
              <a:ext uri="{FF2B5EF4-FFF2-40B4-BE49-F238E27FC236}">
                <a16:creationId xmlns:a16="http://schemas.microsoft.com/office/drawing/2014/main" id="{7991DB7C-6333-FE53-C10E-B8D67966B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1344613"/>
            <a:ext cx="39274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9" name="Picture 5" descr="C:\Dokumente und Einstellungen\Enrico\Eigene Dateien\Enrico\Documenti\AA Enrico nuovo\Sito\6 Auto 2.bmp">
            <a:extLst>
              <a:ext uri="{FF2B5EF4-FFF2-40B4-BE49-F238E27FC236}">
                <a16:creationId xmlns:a16="http://schemas.microsoft.com/office/drawing/2014/main" id="{049874F9-43B7-56CA-5293-9047E3B0EB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138" y="1081088"/>
            <a:ext cx="8064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0" name="Picture 5" descr="C:\Dokumente und Einstellungen\Enrico\Eigene Dateien\Enrico\Documenti\AA Enrico nuovo\Sito\6 Auto 2.bmp">
            <a:extLst>
              <a:ext uri="{FF2B5EF4-FFF2-40B4-BE49-F238E27FC236}">
                <a16:creationId xmlns:a16="http://schemas.microsoft.com/office/drawing/2014/main" id="{E6C9EFF3-CED0-D9CB-4D66-D2A2622A50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8038" y="5016500"/>
            <a:ext cx="80486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1" name="Picture 5" descr="C:\Dokumente und Einstellungen\Enrico\Eigene Dateien\Enrico\Documenti\AA Enrico nuovo\Sito\6 Auto 2.bmp">
            <a:extLst>
              <a:ext uri="{FF2B5EF4-FFF2-40B4-BE49-F238E27FC236}">
                <a16:creationId xmlns:a16="http://schemas.microsoft.com/office/drawing/2014/main" id="{58D4B17F-F97C-DBD0-6DC0-55A84EF06F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014663"/>
            <a:ext cx="530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2" name="Picture 5" descr="C:\Dokumente und Einstellungen\Enrico\Eigene Dateien\Enrico\Documenti\AA Enrico nuovo\Sito\6 Auto 2.bmp">
            <a:extLst>
              <a:ext uri="{FF2B5EF4-FFF2-40B4-BE49-F238E27FC236}">
                <a16:creationId xmlns:a16="http://schemas.microsoft.com/office/drawing/2014/main" id="{AE04A752-8579-80F7-7FDE-0E96C60D18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500" y="2852738"/>
            <a:ext cx="530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C8D34B24-1D6C-EB91-9D47-E931AF5D4AA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63874" name="Segnaposto numero diapositiva 1">
            <a:extLst>
              <a:ext uri="{FF2B5EF4-FFF2-40B4-BE49-F238E27FC236}">
                <a16:creationId xmlns:a16="http://schemas.microsoft.com/office/drawing/2014/main" id="{E4074248-FF97-5A21-C4B4-25C1B9561443}"/>
              </a:ext>
            </a:extLst>
          </p:cNvPr>
          <p:cNvSpPr>
            <a:spLocks noGrp="1"/>
          </p:cNvSpPr>
          <p:nvPr>
            <p:ph type="sldNum" sz="quarter" idx="12"/>
          </p:nvPr>
        </p:nvSpPr>
        <p:spPr>
          <a:xfrm>
            <a:off x="8234363" y="6237288"/>
            <a:ext cx="658812"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65E46E-06A7-4894-8353-5E008ABB7BC1}" type="slidenum">
              <a:rPr lang="it-IT" altLang="en-US" sz="1400" smtClean="0"/>
              <a:pPr>
                <a:spcBef>
                  <a:spcPct val="0"/>
                </a:spcBef>
                <a:buFontTx/>
                <a:buNone/>
              </a:pPr>
              <a:t>132</a:t>
            </a:fld>
            <a:endParaRPr lang="it-IT" altLang="en-US" sz="1400"/>
          </a:p>
        </p:txBody>
      </p:sp>
      <p:pic>
        <p:nvPicPr>
          <p:cNvPr id="266243" name="Picture 4" descr="C:\Users\Enrico\Desktop\cvb.jpg">
            <a:extLst>
              <a:ext uri="{FF2B5EF4-FFF2-40B4-BE49-F238E27FC236}">
                <a16:creationId xmlns:a16="http://schemas.microsoft.com/office/drawing/2014/main" id="{EC12DCB3-FA50-A7F5-3F1C-6D4E19F702F2}"/>
              </a:ext>
            </a:extLst>
          </p:cNvPr>
          <p:cNvPicPr>
            <a:picLocks noChangeAspect="1" noChangeArrowheads="1"/>
          </p:cNvPicPr>
          <p:nvPr/>
        </p:nvPicPr>
        <p:blipFill>
          <a:blip r:embed="rId4"/>
          <a:srcRect/>
          <a:stretch>
            <a:fillRect/>
          </a:stretch>
        </p:blipFill>
        <p:spPr bwMode="auto">
          <a:xfrm>
            <a:off x="250825" y="549275"/>
            <a:ext cx="8642350" cy="5443538"/>
          </a:xfrm>
          <a:prstGeom prst="rect">
            <a:avLst/>
          </a:prstGeom>
          <a:ln>
            <a:noFill/>
          </a:ln>
          <a:effectLst>
            <a:outerShdw blurRad="292100" dist="139700" dir="2700000" algn="tl" rotWithShape="0">
              <a:srgbClr val="333333">
                <a:alpha val="65000"/>
              </a:srgbClr>
            </a:outerShdw>
          </a:effectLst>
        </p:spPr>
      </p:pic>
      <p:sp>
        <p:nvSpPr>
          <p:cNvPr id="463876" name="CasellaDiTesto 2">
            <a:extLst>
              <a:ext uri="{FF2B5EF4-FFF2-40B4-BE49-F238E27FC236}">
                <a16:creationId xmlns:a16="http://schemas.microsoft.com/office/drawing/2014/main" id="{B16CA653-C3DE-9F4F-ABB9-D910BBCC795B}"/>
              </a:ext>
            </a:extLst>
          </p:cNvPr>
          <p:cNvSpPr txBox="1">
            <a:spLocks noChangeArrowheads="1"/>
          </p:cNvSpPr>
          <p:nvPr/>
        </p:nvSpPr>
        <p:spPr bwMode="auto">
          <a:xfrm>
            <a:off x="1187450" y="6180138"/>
            <a:ext cx="7272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t>Se va a producir 6 millones de coches en menos de la capacidad</a:t>
            </a:r>
            <a:endParaRPr lang="it-CH" altLang="it-CH" sz="1800"/>
          </a:p>
        </p:txBody>
      </p:sp>
      <p:sp>
        <p:nvSpPr>
          <p:cNvPr id="3" name="CasellaDiTesto 2">
            <a:extLst>
              <a:ext uri="{FF2B5EF4-FFF2-40B4-BE49-F238E27FC236}">
                <a16:creationId xmlns:a16="http://schemas.microsoft.com/office/drawing/2014/main" id="{0794FC14-0DDC-24CE-47E9-87C35BAF8C7F}"/>
              </a:ext>
            </a:extLst>
          </p:cNvPr>
          <p:cNvSpPr txBox="1"/>
          <p:nvPr/>
        </p:nvSpPr>
        <p:spPr>
          <a:xfrm>
            <a:off x="5795963" y="3294063"/>
            <a:ext cx="2519362" cy="1754187"/>
          </a:xfrm>
          <a:prstGeom prst="rect">
            <a:avLst/>
          </a:prstGeom>
          <a:solidFill>
            <a:schemeClr val="tx1"/>
          </a:solidFill>
          <a:ln>
            <a:solidFill>
              <a:schemeClr val="accent4">
                <a:lumMod val="10000"/>
              </a:schemeClr>
            </a:solidFill>
          </a:ln>
        </p:spPr>
        <p:txBody>
          <a:bodyPr>
            <a:spAutoFit/>
          </a:bodyPr>
          <a:lstStyle/>
          <a:p>
            <a:pPr eaLnBrk="1" hangingPunct="1">
              <a:defRPr/>
            </a:pPr>
            <a:r>
              <a:rPr lang="es-ES" dirty="0">
                <a:solidFill>
                  <a:schemeClr val="accent4">
                    <a:lumMod val="10000"/>
                  </a:schemeClr>
                </a:solidFill>
                <a:latin typeface="Arial" charset="0"/>
                <a:cs typeface="Arial" charset="0"/>
              </a:rPr>
              <a:t>Esto significa que hay un gran exceso de capacidad de producción: las fábricas están sobredimensionadas.</a:t>
            </a:r>
          </a:p>
        </p:txBody>
      </p:sp>
      <p:sp>
        <p:nvSpPr>
          <p:cNvPr id="2" name="Rettangolo 1">
            <a:extLst>
              <a:ext uri="{FF2B5EF4-FFF2-40B4-BE49-F238E27FC236}">
                <a16:creationId xmlns:a16="http://schemas.microsoft.com/office/drawing/2014/main" id="{FAC742F9-7DAA-708C-8E05-D310D126BDE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5922" name="Slide Number Placeholder 3">
            <a:extLst>
              <a:ext uri="{FF2B5EF4-FFF2-40B4-BE49-F238E27FC236}">
                <a16:creationId xmlns:a16="http://schemas.microsoft.com/office/drawing/2014/main" id="{F98F9F88-DFDC-2A11-F6EA-80ED250071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EB28B0-EF78-4CB8-B58C-291FF0C94BCE}" type="slidenum">
              <a:rPr lang="it-IT" altLang="en-US" sz="1400" smtClean="0">
                <a:solidFill>
                  <a:srgbClr val="000000"/>
                </a:solidFill>
              </a:rPr>
              <a:pPr>
                <a:spcBef>
                  <a:spcPct val="0"/>
                </a:spcBef>
                <a:buFontTx/>
                <a:buNone/>
              </a:pPr>
              <a:t>133</a:t>
            </a:fld>
            <a:endParaRPr lang="it-IT" altLang="en-US" sz="1400">
              <a:solidFill>
                <a:srgbClr val="000000"/>
              </a:solidFill>
            </a:endParaRPr>
          </a:p>
        </p:txBody>
      </p:sp>
      <p:sp>
        <p:nvSpPr>
          <p:cNvPr id="465923" name="Text Box 2">
            <a:extLst>
              <a:ext uri="{FF2B5EF4-FFF2-40B4-BE49-F238E27FC236}">
                <a16:creationId xmlns:a16="http://schemas.microsoft.com/office/drawing/2014/main" id="{AAFC3911-19A6-A9C7-72F9-C5D95318DE71}"/>
              </a:ext>
            </a:extLst>
          </p:cNvPr>
          <p:cNvSpPr txBox="1">
            <a:spLocks noChangeArrowheads="1"/>
          </p:cNvSpPr>
          <p:nvPr/>
        </p:nvSpPr>
        <p:spPr bwMode="auto">
          <a:xfrm>
            <a:off x="539750" y="981075"/>
            <a:ext cx="813593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La fábrica de automóviles  </a:t>
            </a:r>
            <a:r>
              <a:rPr lang="fr-CH" altLang="it-CH" sz="1600" b="1">
                <a:solidFill>
                  <a:srgbClr val="FF0000"/>
                </a:solidFill>
              </a:rPr>
              <a:t>W </a:t>
            </a:r>
            <a:r>
              <a:rPr lang="fr-CH" altLang="it-CH" sz="1600" b="1">
                <a:solidFill>
                  <a:srgbClr val="000000"/>
                </a:solidFill>
              </a:rPr>
              <a:t> esta confrontada con la saturación del mercado mundial.</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1600" b="1">
                <a:solidFill>
                  <a:srgbClr val="000000"/>
                </a:solidFill>
              </a:rPr>
              <a:t>Los vendedores no tienen más éxitos en vender coches  </a:t>
            </a:r>
            <a:r>
              <a:rPr lang="fr-CH" altLang="it-CH" sz="1600" b="1">
                <a:solidFill>
                  <a:srgbClr val="FF0000"/>
                </a:solidFill>
              </a:rPr>
              <a:t>W </a:t>
            </a:r>
            <a:r>
              <a:rPr lang="fr-CH" altLang="it-CH" sz="1600" b="1">
                <a:solidFill>
                  <a:srgbClr val="000000"/>
                </a:solidFill>
              </a:rPr>
              <a:t> porque: </a:t>
            </a:r>
          </a:p>
          <a:p>
            <a:pPr eaLnBrk="1" hangingPunct="1">
              <a:spcBef>
                <a:spcPct val="50000"/>
              </a:spcBef>
              <a:buFontTx/>
              <a:buNone/>
            </a:pPr>
            <a:r>
              <a:rPr lang="fr-CH" altLang="it-CH" sz="1600">
                <a:solidFill>
                  <a:srgbClr val="000000"/>
                </a:solidFill>
              </a:rPr>
              <a:t>-</a:t>
            </a:r>
            <a:r>
              <a:rPr lang="fr-CH" altLang="it-CH" sz="1600" b="1">
                <a:solidFill>
                  <a:srgbClr val="000000"/>
                </a:solidFill>
              </a:rPr>
              <a:t>las personas no poseen más el dinero necesario para comprar un coche </a:t>
            </a:r>
          </a:p>
          <a:p>
            <a:pPr eaLnBrk="1" hangingPunct="1">
              <a:spcBef>
                <a:spcPct val="50000"/>
              </a:spcBef>
              <a:buFontTx/>
              <a:buChar char="-"/>
            </a:pPr>
            <a:r>
              <a:rPr lang="fr-CH" altLang="it-CH" sz="1600" b="1">
                <a:solidFill>
                  <a:srgbClr val="000000"/>
                </a:solidFill>
              </a:rPr>
              <a:t>las personas no necesitan más un coche, puesto que ya tienen uno y más de uno </a:t>
            </a:r>
          </a:p>
          <a:p>
            <a:pPr eaLnBrk="1" hangingPunct="1">
              <a:spcBef>
                <a:spcPct val="50000"/>
              </a:spcBef>
              <a:buFontTx/>
              <a:buChar char="-"/>
            </a:pPr>
            <a:r>
              <a:rPr lang="fr-CH" altLang="it-CH" sz="1600" b="1">
                <a:solidFill>
                  <a:srgbClr val="000000"/>
                </a:solidFill>
              </a:rPr>
              <a:t>las personas no quieren más comprar un coche </a:t>
            </a:r>
            <a:r>
              <a:rPr lang="fr-CH" altLang="it-CH" sz="1600">
                <a:solidFill>
                  <a:srgbClr val="000000"/>
                </a:solidFill>
              </a:rPr>
              <a:t>(las calles estan embotelladas por los coches)</a:t>
            </a:r>
          </a:p>
          <a:p>
            <a:pPr eaLnBrk="1" hangingPunct="1">
              <a:spcBef>
                <a:spcPct val="50000"/>
              </a:spcBef>
              <a:buFontTx/>
              <a:buChar char="-"/>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2000" b="1">
              <a:solidFill>
                <a:srgbClr val="000000"/>
              </a:solidFill>
            </a:endParaRPr>
          </a:p>
          <a:p>
            <a:pPr eaLnBrk="1" hangingPunct="1">
              <a:spcBef>
                <a:spcPct val="50000"/>
              </a:spcBef>
              <a:buFontTx/>
              <a:buNone/>
            </a:pPr>
            <a:r>
              <a:rPr lang="fr-CH" altLang="it-CH" sz="2000" b="1" u="sng">
                <a:solidFill>
                  <a:srgbClr val="000000"/>
                </a:solidFill>
              </a:rPr>
              <a:t>El director informa al consejo de administración </a:t>
            </a:r>
            <a:r>
              <a:rPr lang="fr-CH" altLang="it-CH" sz="1600" b="1">
                <a:solidFill>
                  <a:srgbClr val="000000"/>
                </a:solidFill>
              </a:rPr>
              <a:t>(los capitalistas)</a:t>
            </a:r>
          </a:p>
        </p:txBody>
      </p:sp>
      <p:pic>
        <p:nvPicPr>
          <p:cNvPr id="267268" name="Picture 3" descr="Direttore">
            <a:extLst>
              <a:ext uri="{FF2B5EF4-FFF2-40B4-BE49-F238E27FC236}">
                <a16:creationId xmlns:a16="http://schemas.microsoft.com/office/drawing/2014/main" id="{F0884026-F27D-4990-BD3B-4C56FA0964FC}"/>
              </a:ext>
            </a:extLst>
          </p:cNvPr>
          <p:cNvPicPr>
            <a:picLocks noChangeAspect="1" noChangeArrowheads="1"/>
          </p:cNvPicPr>
          <p:nvPr/>
        </p:nvPicPr>
        <p:blipFill>
          <a:blip r:embed="rId4"/>
          <a:srcRect/>
          <a:stretch>
            <a:fillRect/>
          </a:stretch>
        </p:blipFill>
        <p:spPr bwMode="auto">
          <a:xfrm>
            <a:off x="684213" y="4149725"/>
            <a:ext cx="1895475" cy="971550"/>
          </a:xfrm>
          <a:prstGeom prst="rect">
            <a:avLst/>
          </a:prstGeom>
          <a:ln w="12700">
            <a:solidFill>
              <a:schemeClr val="bg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548F859-AFF8-9A78-E3D7-989B2F86D83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970" name="Slide Number Placeholder 1">
            <a:extLst>
              <a:ext uri="{FF2B5EF4-FFF2-40B4-BE49-F238E27FC236}">
                <a16:creationId xmlns:a16="http://schemas.microsoft.com/office/drawing/2014/main" id="{BFD4AEA2-8861-B466-2C5E-A84D3EB179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D78E70-29DD-4442-89A1-D3D5BC63F353}" type="slidenum">
              <a:rPr lang="it-IT" altLang="en-US" sz="1400" smtClean="0">
                <a:solidFill>
                  <a:srgbClr val="FFFFFF"/>
                </a:solidFill>
              </a:rPr>
              <a:pPr>
                <a:spcBef>
                  <a:spcPct val="0"/>
                </a:spcBef>
                <a:buFontTx/>
                <a:buNone/>
              </a:pPr>
              <a:t>134</a:t>
            </a:fld>
            <a:endParaRPr lang="it-IT" altLang="en-US" sz="1400">
              <a:solidFill>
                <a:srgbClr val="FFFFFF"/>
              </a:solidFill>
            </a:endParaRPr>
          </a:p>
        </p:txBody>
      </p:sp>
      <p:sp>
        <p:nvSpPr>
          <p:cNvPr id="467971" name="Rectangle 2">
            <a:extLst>
              <a:ext uri="{FF2B5EF4-FFF2-40B4-BE49-F238E27FC236}">
                <a16:creationId xmlns:a16="http://schemas.microsoft.com/office/drawing/2014/main" id="{E93E5BF8-1469-6432-4F7A-CDB0A71FE818}"/>
              </a:ext>
            </a:extLst>
          </p:cNvPr>
          <p:cNvSpPr>
            <a:spLocks noChangeArrowheads="1"/>
          </p:cNvSpPr>
          <p:nvPr/>
        </p:nvSpPr>
        <p:spPr bwMode="auto">
          <a:xfrm>
            <a:off x="684213" y="4292600"/>
            <a:ext cx="7848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Los capitalistas constatan que producir y vender automóviles no es más rentable y deciden cerrar la fábrica.</a:t>
            </a:r>
          </a:p>
        </p:txBody>
      </p:sp>
      <p:pic>
        <p:nvPicPr>
          <p:cNvPr id="268292" name="Picture 4" descr="AAAAA capitalisti">
            <a:extLst>
              <a:ext uri="{FF2B5EF4-FFF2-40B4-BE49-F238E27FC236}">
                <a16:creationId xmlns:a16="http://schemas.microsoft.com/office/drawing/2014/main" id="{22937F34-9B98-2504-483F-6EFDFB0B417A}"/>
              </a:ext>
            </a:extLst>
          </p:cNvPr>
          <p:cNvPicPr>
            <a:picLocks noChangeAspect="1" noChangeArrowheads="1"/>
          </p:cNvPicPr>
          <p:nvPr/>
        </p:nvPicPr>
        <p:blipFill>
          <a:blip r:embed="rId4"/>
          <a:srcRect/>
          <a:stretch>
            <a:fillRect/>
          </a:stretch>
        </p:blipFill>
        <p:spPr bwMode="auto">
          <a:xfrm>
            <a:off x="827088" y="836613"/>
            <a:ext cx="2309812" cy="2617787"/>
          </a:xfrm>
          <a:prstGeom prst="rect">
            <a:avLst/>
          </a:prstGeom>
          <a:ln>
            <a:noFill/>
          </a:ln>
          <a:effectLst>
            <a:outerShdw blurRad="292100" dist="139700" dir="2700000" algn="tl" rotWithShape="0">
              <a:srgbClr val="333333">
                <a:alpha val="65000"/>
              </a:srgbClr>
            </a:outerShdw>
          </a:effectLst>
        </p:spPr>
      </p:pic>
      <p:pic>
        <p:nvPicPr>
          <p:cNvPr id="268293" name="Picture 2">
            <a:extLst>
              <a:ext uri="{FF2B5EF4-FFF2-40B4-BE49-F238E27FC236}">
                <a16:creationId xmlns:a16="http://schemas.microsoft.com/office/drawing/2014/main" id="{299F151C-B629-5CE7-52EF-935005B50B57}"/>
              </a:ext>
            </a:extLst>
          </p:cNvPr>
          <p:cNvPicPr>
            <a:picLocks noChangeAspect="1" noChangeArrowheads="1"/>
          </p:cNvPicPr>
          <p:nvPr/>
        </p:nvPicPr>
        <p:blipFill>
          <a:blip r:embed="rId5"/>
          <a:srcRect/>
          <a:stretch>
            <a:fillRect/>
          </a:stretch>
        </p:blipFill>
        <p:spPr bwMode="auto">
          <a:xfrm>
            <a:off x="5435600" y="1341438"/>
            <a:ext cx="2160588" cy="1687512"/>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78FCF2F6-2AAB-4AC1-4995-6436A69EF00F}"/>
              </a:ext>
            </a:extLst>
          </p:cNvPr>
          <p:cNvCxnSpPr/>
          <p:nvPr/>
        </p:nvCxnSpPr>
        <p:spPr>
          <a:xfrm>
            <a:off x="5003800" y="836613"/>
            <a:ext cx="2881313" cy="252095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20CF9B-84E5-EFFB-DB8B-30F79F8C6640}"/>
              </a:ext>
            </a:extLst>
          </p:cNvPr>
          <p:cNvCxnSpPr/>
          <p:nvPr/>
        </p:nvCxnSpPr>
        <p:spPr>
          <a:xfrm flipV="1">
            <a:off x="5076825" y="908050"/>
            <a:ext cx="2735263" cy="2376488"/>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FBA5A9C5-6B5F-A06B-BC73-BD46DE77C20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0018" name="Slide Number Placeholder 3">
            <a:extLst>
              <a:ext uri="{FF2B5EF4-FFF2-40B4-BE49-F238E27FC236}">
                <a16:creationId xmlns:a16="http://schemas.microsoft.com/office/drawing/2014/main" id="{30F277DC-B943-0BA9-74B1-AEC7B4791BB2}"/>
              </a:ext>
            </a:extLst>
          </p:cNvPr>
          <p:cNvSpPr>
            <a:spLocks noGrp="1"/>
          </p:cNvSpPr>
          <p:nvPr>
            <p:ph type="sldNum" sz="quarter" idx="12"/>
          </p:nvPr>
        </p:nvSpPr>
        <p:spPr>
          <a:xfrm>
            <a:off x="2124075" y="5897563"/>
            <a:ext cx="642938" cy="387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8637F1-E057-42E7-917B-62F7CD434E3F}" type="slidenum">
              <a:rPr lang="it-IT" altLang="en-US" sz="1400" smtClean="0">
                <a:solidFill>
                  <a:srgbClr val="FFFFFF"/>
                </a:solidFill>
              </a:rPr>
              <a:pPr>
                <a:spcBef>
                  <a:spcPct val="0"/>
                </a:spcBef>
                <a:buFontTx/>
                <a:buNone/>
              </a:pPr>
              <a:t>135</a:t>
            </a:fld>
            <a:endParaRPr lang="it-IT" altLang="en-US" sz="1400">
              <a:solidFill>
                <a:srgbClr val="FFFFFF"/>
              </a:solidFill>
            </a:endParaRPr>
          </a:p>
        </p:txBody>
      </p:sp>
      <p:sp>
        <p:nvSpPr>
          <p:cNvPr id="470019" name="Rectangle 5">
            <a:extLst>
              <a:ext uri="{FF2B5EF4-FFF2-40B4-BE49-F238E27FC236}">
                <a16:creationId xmlns:a16="http://schemas.microsoft.com/office/drawing/2014/main" id="{3C92096E-9F6F-C494-6091-7F049F16D5A2}"/>
              </a:ext>
            </a:extLst>
          </p:cNvPr>
          <p:cNvSpPr>
            <a:spLocks noGrp="1" noChangeArrowheads="1"/>
          </p:cNvSpPr>
          <p:nvPr>
            <p:ph sz="half" idx="4294967295"/>
          </p:nvPr>
        </p:nvSpPr>
        <p:spPr>
          <a:xfrm>
            <a:off x="217488" y="3671888"/>
            <a:ext cx="4895850" cy="2736850"/>
          </a:xfrm>
        </p:spPr>
        <p:txBody>
          <a:bodyPr/>
          <a:lstStyle/>
          <a:p>
            <a:pPr marL="0" indent="0" eaLnBrk="1" hangingPunct="1">
              <a:buFontTx/>
              <a:buNone/>
            </a:pPr>
            <a:r>
              <a:rPr lang="fr-CH" altLang="it-CH" sz="2800" b="1"/>
              <a:t>La fábrica de automóviles está cerrada :</a:t>
            </a:r>
          </a:p>
          <a:p>
            <a:pPr marL="0" indent="0" eaLnBrk="1" hangingPunct="1">
              <a:buFontTx/>
              <a:buNone/>
            </a:pPr>
            <a:r>
              <a:rPr lang="fr-CH" altLang="it-CH" sz="2800" b="1"/>
              <a:t>los obreros                    deben                              partir.</a:t>
            </a:r>
            <a:endParaRPr lang="it-IT" altLang="it-CH" sz="2800" b="1"/>
          </a:p>
        </p:txBody>
      </p:sp>
      <p:pic>
        <p:nvPicPr>
          <p:cNvPr id="269316" name="Picture 6" descr="operai">
            <a:extLst>
              <a:ext uri="{FF2B5EF4-FFF2-40B4-BE49-F238E27FC236}">
                <a16:creationId xmlns:a16="http://schemas.microsoft.com/office/drawing/2014/main" id="{419D0338-01D1-7C25-C479-8B6DF8683BDD}"/>
              </a:ext>
            </a:extLst>
          </p:cNvPr>
          <p:cNvPicPr>
            <a:picLocks noGrp="1" noChangeAspect="1" noChangeArrowheads="1"/>
          </p:cNvPicPr>
          <p:nvPr>
            <p:ph sz="half" idx="4294967295"/>
          </p:nvPr>
        </p:nvPicPr>
        <p:blipFill>
          <a:blip r:embed="rId4"/>
          <a:srcRect l="1639"/>
          <a:stretch>
            <a:fillRect/>
          </a:stretch>
        </p:blipFill>
        <p:spPr>
          <a:xfrm>
            <a:off x="5392738" y="3649663"/>
            <a:ext cx="3495675" cy="2619375"/>
          </a:xfrm>
          <a:ln w="12700">
            <a:solidFill>
              <a:schemeClr val="tx1"/>
            </a:solidFill>
          </a:ln>
          <a:effectLst>
            <a:outerShdw blurRad="292100" dist="139700" dir="2700000" algn="tl" rotWithShape="0">
              <a:srgbClr val="333333">
                <a:alpha val="65000"/>
              </a:srgbClr>
            </a:outerShdw>
          </a:effectLst>
        </p:spPr>
      </p:pic>
      <p:pic>
        <p:nvPicPr>
          <p:cNvPr id="269317" name="Picture 4" descr="gli operai">
            <a:extLst>
              <a:ext uri="{FF2B5EF4-FFF2-40B4-BE49-F238E27FC236}">
                <a16:creationId xmlns:a16="http://schemas.microsoft.com/office/drawing/2014/main" id="{DA8E7928-C167-9903-88B1-B73DC9A61C09}"/>
              </a:ext>
            </a:extLst>
          </p:cNvPr>
          <p:cNvPicPr>
            <a:picLocks noChangeAspect="1" noChangeArrowheads="1"/>
          </p:cNvPicPr>
          <p:nvPr/>
        </p:nvPicPr>
        <p:blipFill>
          <a:blip r:embed="rId5"/>
          <a:srcRect/>
          <a:stretch>
            <a:fillRect/>
          </a:stretch>
        </p:blipFill>
        <p:spPr bwMode="auto">
          <a:xfrm>
            <a:off x="217488" y="352425"/>
            <a:ext cx="4105275" cy="3044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9318" name="Picture 12" descr="Ford taglia 30 mila impieghi">
            <a:extLst>
              <a:ext uri="{FF2B5EF4-FFF2-40B4-BE49-F238E27FC236}">
                <a16:creationId xmlns:a16="http://schemas.microsoft.com/office/drawing/2014/main" id="{4D5CB0E0-4170-1DA9-C4B1-CC69C2FC4B4D}"/>
              </a:ext>
            </a:extLst>
          </p:cNvPr>
          <p:cNvPicPr>
            <a:picLocks noChangeAspect="1" noChangeArrowheads="1"/>
          </p:cNvPicPr>
          <p:nvPr/>
        </p:nvPicPr>
        <p:blipFill>
          <a:blip r:embed="rId6"/>
          <a:srcRect/>
          <a:stretch>
            <a:fillRect/>
          </a:stretch>
        </p:blipFill>
        <p:spPr bwMode="auto">
          <a:xfrm>
            <a:off x="4467225" y="352425"/>
            <a:ext cx="4421188" cy="30464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70023" name="Text Box 13">
            <a:extLst>
              <a:ext uri="{FF2B5EF4-FFF2-40B4-BE49-F238E27FC236}">
                <a16:creationId xmlns:a16="http://schemas.microsoft.com/office/drawing/2014/main" id="{E563FE3F-3EC3-742E-7556-91A956792188}"/>
              </a:ext>
            </a:extLst>
          </p:cNvPr>
          <p:cNvSpPr txBox="1">
            <a:spLocks noChangeArrowheads="1"/>
          </p:cNvSpPr>
          <p:nvPr/>
        </p:nvSpPr>
        <p:spPr bwMode="auto">
          <a:xfrm>
            <a:off x="4538663" y="3087688"/>
            <a:ext cx="3816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800">
                <a:solidFill>
                  <a:srgbClr val="000000"/>
                </a:solidFill>
              </a:rPr>
              <a:t>La Región Ticino  24.01.2006  :  cierre de 14 fábricas  / 30’000 empleos pérdidos</a:t>
            </a:r>
          </a:p>
        </p:txBody>
      </p:sp>
      <p:pic>
        <p:nvPicPr>
          <p:cNvPr id="269320" name="Picture 9" descr="http://sp9.fotolog.com/photo/41/28/120/zintzar/1238757657136_f.jpg">
            <a:extLst>
              <a:ext uri="{FF2B5EF4-FFF2-40B4-BE49-F238E27FC236}">
                <a16:creationId xmlns:a16="http://schemas.microsoft.com/office/drawing/2014/main" id="{C15DFBAD-7894-ABC9-9D07-45D885EC7CC5}"/>
              </a:ext>
            </a:extLst>
          </p:cNvPr>
          <p:cNvPicPr>
            <a:picLocks noChangeAspect="1" noChangeArrowheads="1"/>
          </p:cNvPicPr>
          <p:nvPr/>
        </p:nvPicPr>
        <p:blipFill>
          <a:blip r:embed="rId7"/>
          <a:srcRect/>
          <a:stretch>
            <a:fillRect/>
          </a:stretch>
        </p:blipFill>
        <p:spPr bwMode="auto">
          <a:xfrm>
            <a:off x="2873375" y="4368800"/>
            <a:ext cx="2347913" cy="19129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70025" name="CasellaDiTesto 8">
            <a:extLst>
              <a:ext uri="{FF2B5EF4-FFF2-40B4-BE49-F238E27FC236}">
                <a16:creationId xmlns:a16="http://schemas.microsoft.com/office/drawing/2014/main" id="{B22C7CCE-30D0-1410-DB95-4AACB2F977B7}"/>
              </a:ext>
            </a:extLst>
          </p:cNvPr>
          <p:cNvSpPr txBox="1">
            <a:spLocks noChangeArrowheads="1"/>
          </p:cNvSpPr>
          <p:nvPr/>
        </p:nvSpPr>
        <p:spPr bwMode="auto">
          <a:xfrm>
            <a:off x="5237163" y="1784350"/>
            <a:ext cx="2881312" cy="581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400000"/>
                </a:solidFill>
              </a:rPr>
              <a:t>Ford va a cerrar 14 fábricas y despedir 30’000 obreros</a:t>
            </a:r>
          </a:p>
        </p:txBody>
      </p:sp>
      <p:sp>
        <p:nvSpPr>
          <p:cNvPr id="470026" name="CasellaDiTesto 1">
            <a:extLst>
              <a:ext uri="{FF2B5EF4-FFF2-40B4-BE49-F238E27FC236}">
                <a16:creationId xmlns:a16="http://schemas.microsoft.com/office/drawing/2014/main" id="{D9922D45-2C1F-A648-937B-3873ED1A7515}"/>
              </a:ext>
            </a:extLst>
          </p:cNvPr>
          <p:cNvSpPr txBox="1">
            <a:spLocks noChangeArrowheads="1"/>
          </p:cNvSpPr>
          <p:nvPr/>
        </p:nvSpPr>
        <p:spPr bwMode="auto">
          <a:xfrm>
            <a:off x="3736975" y="6269038"/>
            <a:ext cx="7921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Cerrado</a:t>
            </a:r>
          </a:p>
        </p:txBody>
      </p:sp>
      <p:sp>
        <p:nvSpPr>
          <p:cNvPr id="2" name="Rettangolo 1">
            <a:extLst>
              <a:ext uri="{FF2B5EF4-FFF2-40B4-BE49-F238E27FC236}">
                <a16:creationId xmlns:a16="http://schemas.microsoft.com/office/drawing/2014/main" id="{B1A266D6-8D6A-CB48-40EC-A6C9697FFE7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2066" name="Slide Number Placeholder 3">
            <a:extLst>
              <a:ext uri="{FF2B5EF4-FFF2-40B4-BE49-F238E27FC236}">
                <a16:creationId xmlns:a16="http://schemas.microsoft.com/office/drawing/2014/main" id="{611FFEDA-617A-E27E-36DA-C8119CDD69AA}"/>
              </a:ext>
            </a:extLst>
          </p:cNvPr>
          <p:cNvSpPr>
            <a:spLocks noGrp="1"/>
          </p:cNvSpPr>
          <p:nvPr>
            <p:ph type="sldNum" sz="quarter" idx="12"/>
          </p:nvPr>
        </p:nvSpPr>
        <p:spPr>
          <a:xfrm>
            <a:off x="2627313" y="2859088"/>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A58E41-D408-4AAA-A9EE-396984BD181A}" type="slidenum">
              <a:rPr lang="it-IT" altLang="en-US" sz="1400" smtClean="0">
                <a:solidFill>
                  <a:srgbClr val="FFFFFF"/>
                </a:solidFill>
              </a:rPr>
              <a:pPr>
                <a:spcBef>
                  <a:spcPct val="0"/>
                </a:spcBef>
                <a:buFontTx/>
                <a:buNone/>
              </a:pPr>
              <a:t>136</a:t>
            </a:fld>
            <a:endParaRPr lang="it-IT" altLang="en-US" sz="1400">
              <a:solidFill>
                <a:srgbClr val="FFFFFF"/>
              </a:solidFill>
            </a:endParaRPr>
          </a:p>
        </p:txBody>
      </p:sp>
      <p:pic>
        <p:nvPicPr>
          <p:cNvPr id="270339" name="Picture 4" descr="fabbrica auto deposito auto nuove">
            <a:extLst>
              <a:ext uri="{FF2B5EF4-FFF2-40B4-BE49-F238E27FC236}">
                <a16:creationId xmlns:a16="http://schemas.microsoft.com/office/drawing/2014/main" id="{A4AFD69B-768A-E303-EAF4-9D80052FA363}"/>
              </a:ext>
            </a:extLst>
          </p:cNvPr>
          <p:cNvPicPr>
            <a:picLocks noChangeAspect="1" noChangeArrowheads="1"/>
          </p:cNvPicPr>
          <p:nvPr/>
        </p:nvPicPr>
        <p:blipFill>
          <a:blip r:embed="rId4"/>
          <a:srcRect/>
          <a:stretch>
            <a:fillRect/>
          </a:stretch>
        </p:blipFill>
        <p:spPr bwMode="auto">
          <a:xfrm>
            <a:off x="317500" y="188913"/>
            <a:ext cx="3173413" cy="2160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72068" name="Text Box 5">
            <a:extLst>
              <a:ext uri="{FF2B5EF4-FFF2-40B4-BE49-F238E27FC236}">
                <a16:creationId xmlns:a16="http://schemas.microsoft.com/office/drawing/2014/main" id="{C7C2A29E-D2C2-42A5-BE95-6A7727ABF58C}"/>
              </a:ext>
            </a:extLst>
          </p:cNvPr>
          <p:cNvSpPr txBox="1">
            <a:spLocks noChangeArrowheads="1"/>
          </p:cNvSpPr>
          <p:nvPr/>
        </p:nvSpPr>
        <p:spPr bwMode="auto">
          <a:xfrm>
            <a:off x="179388" y="2436813"/>
            <a:ext cx="3384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MUCHOS COCHES NUEVOS SON INVENDIBLES</a:t>
            </a:r>
            <a:endParaRPr lang="it-IT" altLang="it-CH" sz="2400" b="1">
              <a:solidFill>
                <a:srgbClr val="FFFFFF"/>
              </a:solidFill>
            </a:endParaRPr>
          </a:p>
        </p:txBody>
      </p:sp>
      <p:pic>
        <p:nvPicPr>
          <p:cNvPr id="270341" name="Picture 6" descr="ico_automobili">
            <a:extLst>
              <a:ext uri="{FF2B5EF4-FFF2-40B4-BE49-F238E27FC236}">
                <a16:creationId xmlns:a16="http://schemas.microsoft.com/office/drawing/2014/main" id="{C2118865-0E59-B976-8395-3F0F25AB97E8}"/>
              </a:ext>
            </a:extLst>
          </p:cNvPr>
          <p:cNvPicPr>
            <a:picLocks noChangeAspect="1" noChangeArrowheads="1"/>
          </p:cNvPicPr>
          <p:nvPr/>
        </p:nvPicPr>
        <p:blipFill>
          <a:blip r:embed="rId5"/>
          <a:srcRect/>
          <a:stretch>
            <a:fillRect/>
          </a:stretch>
        </p:blipFill>
        <p:spPr bwMode="auto">
          <a:xfrm>
            <a:off x="317500" y="3678238"/>
            <a:ext cx="4249738" cy="28908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0342" name="Picture 7" descr="renault-50208">
            <a:extLst>
              <a:ext uri="{FF2B5EF4-FFF2-40B4-BE49-F238E27FC236}">
                <a16:creationId xmlns:a16="http://schemas.microsoft.com/office/drawing/2014/main" id="{E5BC0E7B-4337-E2A0-E970-7F2A1C610B98}"/>
              </a:ext>
            </a:extLst>
          </p:cNvPr>
          <p:cNvPicPr>
            <a:picLocks noChangeAspect="1" noChangeArrowheads="1"/>
          </p:cNvPicPr>
          <p:nvPr/>
        </p:nvPicPr>
        <p:blipFill>
          <a:blip r:embed="rId6"/>
          <a:srcRect/>
          <a:stretch>
            <a:fillRect/>
          </a:stretch>
        </p:blipFill>
        <p:spPr bwMode="auto">
          <a:xfrm>
            <a:off x="4714875" y="3716338"/>
            <a:ext cx="4279900" cy="2844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0343" name="Picture 8" descr="auto invendute">
            <a:extLst>
              <a:ext uri="{FF2B5EF4-FFF2-40B4-BE49-F238E27FC236}">
                <a16:creationId xmlns:a16="http://schemas.microsoft.com/office/drawing/2014/main" id="{58428E8A-C24B-3C55-6A4E-8E1BBE3B69F2}"/>
              </a:ext>
            </a:extLst>
          </p:cNvPr>
          <p:cNvPicPr>
            <a:picLocks noChangeAspect="1" noChangeArrowheads="1"/>
          </p:cNvPicPr>
          <p:nvPr/>
        </p:nvPicPr>
        <p:blipFill>
          <a:blip r:embed="rId7"/>
          <a:srcRect/>
          <a:stretch>
            <a:fillRect/>
          </a:stretch>
        </p:blipFill>
        <p:spPr bwMode="auto">
          <a:xfrm>
            <a:off x="3633788" y="188913"/>
            <a:ext cx="5365750" cy="33829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33480" name="CasellaDiTesto 7">
            <a:extLst>
              <a:ext uri="{FF2B5EF4-FFF2-40B4-BE49-F238E27FC236}">
                <a16:creationId xmlns:a16="http://schemas.microsoft.com/office/drawing/2014/main" id="{594F78DC-C1BE-5B41-9DFA-1014AF7CB516}"/>
              </a:ext>
            </a:extLst>
          </p:cNvPr>
          <p:cNvSpPr txBox="1">
            <a:spLocks noChangeArrowheads="1"/>
          </p:cNvSpPr>
          <p:nvPr/>
        </p:nvSpPr>
        <p:spPr bwMode="auto">
          <a:xfrm>
            <a:off x="3605213" y="2859088"/>
            <a:ext cx="3024187" cy="1735137"/>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fr-FR" altLang="it-CH" sz="1200" b="1" dirty="0" err="1">
                <a:solidFill>
                  <a:srgbClr val="400000"/>
                </a:solidFill>
                <a:cs typeface="Arial" charset="0"/>
              </a:rPr>
              <a:t>Debido</a:t>
            </a:r>
            <a:r>
              <a:rPr lang="fr-FR" altLang="it-CH" sz="1200" b="1" dirty="0">
                <a:solidFill>
                  <a:srgbClr val="400000"/>
                </a:solidFill>
                <a:cs typeface="Arial" charset="0"/>
              </a:rPr>
              <a:t> a la </a:t>
            </a:r>
            <a:r>
              <a:rPr lang="fr-FR" altLang="it-CH" sz="1200" b="1" dirty="0" err="1">
                <a:solidFill>
                  <a:srgbClr val="400000"/>
                </a:solidFill>
                <a:cs typeface="Arial" charset="0"/>
              </a:rPr>
              <a:t>superproducción</a:t>
            </a:r>
            <a:r>
              <a:rPr lang="fr-FR" altLang="it-CH" sz="1200" b="1" dirty="0">
                <a:solidFill>
                  <a:srgbClr val="400000"/>
                </a:solidFill>
                <a:cs typeface="Arial" charset="0"/>
              </a:rPr>
              <a:t>  el </a:t>
            </a:r>
            <a:r>
              <a:rPr lang="fr-FR" altLang="it-CH" sz="1200" b="1" dirty="0" err="1">
                <a:solidFill>
                  <a:srgbClr val="400000"/>
                </a:solidFill>
                <a:cs typeface="Arial" charset="0"/>
              </a:rPr>
              <a:t>mercado</a:t>
            </a:r>
            <a:r>
              <a:rPr lang="fr-FR" altLang="it-CH" sz="1200" b="1" dirty="0">
                <a:solidFill>
                  <a:srgbClr val="400000"/>
                </a:solidFill>
                <a:cs typeface="Arial" charset="0"/>
              </a:rPr>
              <a:t> </a:t>
            </a:r>
            <a:r>
              <a:rPr lang="fr-FR" altLang="it-CH" sz="1200" b="1" dirty="0" err="1">
                <a:solidFill>
                  <a:srgbClr val="400000"/>
                </a:solidFill>
                <a:cs typeface="Arial" charset="0"/>
              </a:rPr>
              <a:t>está</a:t>
            </a:r>
            <a:r>
              <a:rPr lang="fr-FR" altLang="it-CH" sz="1200" b="1" dirty="0">
                <a:solidFill>
                  <a:srgbClr val="400000"/>
                </a:solidFill>
                <a:cs typeface="Arial" charset="0"/>
              </a:rPr>
              <a:t> </a:t>
            </a:r>
            <a:r>
              <a:rPr lang="fr-FR" altLang="it-CH" sz="1200" b="1" dirty="0" err="1">
                <a:solidFill>
                  <a:srgbClr val="400000"/>
                </a:solidFill>
                <a:cs typeface="Arial" charset="0"/>
              </a:rPr>
              <a:t>saturado</a:t>
            </a:r>
            <a:r>
              <a:rPr lang="fr-FR" altLang="it-CH" sz="1200" b="1" dirty="0">
                <a:solidFill>
                  <a:srgbClr val="400000"/>
                </a:solidFill>
                <a:cs typeface="Arial" charset="0"/>
              </a:rPr>
              <a:t>. </a:t>
            </a:r>
            <a:r>
              <a:rPr lang="fr-FR" altLang="it-CH" sz="1200" b="1" dirty="0" err="1">
                <a:solidFill>
                  <a:srgbClr val="400000"/>
                </a:solidFill>
                <a:cs typeface="Arial" charset="0"/>
              </a:rPr>
              <a:t>Ahora</a:t>
            </a:r>
            <a:r>
              <a:rPr lang="fr-FR" altLang="it-CH" sz="1200" b="1" dirty="0">
                <a:solidFill>
                  <a:srgbClr val="400000"/>
                </a:solidFill>
                <a:cs typeface="Arial" charset="0"/>
              </a:rPr>
              <a:t> </a:t>
            </a:r>
            <a:r>
              <a:rPr lang="fr-FR" altLang="it-CH" sz="1200" b="1" dirty="0" err="1">
                <a:solidFill>
                  <a:srgbClr val="400000"/>
                </a:solidFill>
                <a:cs typeface="Arial" charset="0"/>
              </a:rPr>
              <a:t>todos</a:t>
            </a:r>
            <a:r>
              <a:rPr lang="fr-FR" altLang="it-CH" sz="1200" b="1" dirty="0">
                <a:solidFill>
                  <a:srgbClr val="400000"/>
                </a:solidFill>
                <a:cs typeface="Arial" charset="0"/>
              </a:rPr>
              <a:t> </a:t>
            </a:r>
            <a:r>
              <a:rPr lang="fr-FR" altLang="it-CH" sz="1200" b="1" dirty="0" err="1">
                <a:solidFill>
                  <a:srgbClr val="400000"/>
                </a:solidFill>
                <a:cs typeface="Arial" charset="0"/>
              </a:rPr>
              <a:t>tienen</a:t>
            </a:r>
            <a:r>
              <a:rPr lang="fr-FR" altLang="it-CH" sz="1200" b="1" dirty="0">
                <a:solidFill>
                  <a:srgbClr val="400000"/>
                </a:solidFill>
                <a:cs typeface="Arial" charset="0"/>
              </a:rPr>
              <a:t> un auto, o </a:t>
            </a:r>
            <a:r>
              <a:rPr lang="fr-FR" altLang="it-CH" sz="1200" b="1" dirty="0" err="1">
                <a:solidFill>
                  <a:srgbClr val="400000"/>
                </a:solidFill>
                <a:cs typeface="Arial" charset="0"/>
              </a:rPr>
              <a:t>también</a:t>
            </a:r>
            <a:r>
              <a:rPr lang="fr-FR" altLang="it-CH" sz="1200" b="1" dirty="0">
                <a:solidFill>
                  <a:srgbClr val="400000"/>
                </a:solidFill>
                <a:cs typeface="Arial" charset="0"/>
              </a:rPr>
              <a:t> dos y </a:t>
            </a:r>
            <a:r>
              <a:rPr lang="fr-FR" altLang="it-CH" sz="1200" b="1" dirty="0" err="1">
                <a:solidFill>
                  <a:srgbClr val="400000"/>
                </a:solidFill>
                <a:cs typeface="Arial" charset="0"/>
              </a:rPr>
              <a:t>tres</a:t>
            </a:r>
            <a:r>
              <a:rPr lang="fr-FR" altLang="it-CH" sz="1200" b="1" dirty="0">
                <a:solidFill>
                  <a:srgbClr val="400000"/>
                </a:solidFill>
                <a:cs typeface="Arial" charset="0"/>
              </a:rPr>
              <a:t>. Los </a:t>
            </a:r>
            <a:r>
              <a:rPr lang="fr-FR" altLang="it-CH" sz="1200" b="1" dirty="0" err="1">
                <a:solidFill>
                  <a:srgbClr val="400000"/>
                </a:solidFill>
                <a:cs typeface="Arial" charset="0"/>
              </a:rPr>
              <a:t>vendedores</a:t>
            </a:r>
            <a:r>
              <a:rPr lang="fr-FR" altLang="it-CH" sz="1200" b="1" dirty="0">
                <a:solidFill>
                  <a:srgbClr val="400000"/>
                </a:solidFill>
                <a:cs typeface="Arial" charset="0"/>
              </a:rPr>
              <a:t> no </a:t>
            </a:r>
            <a:r>
              <a:rPr lang="fr-FR" altLang="it-CH" sz="1200" b="1" dirty="0" err="1">
                <a:solidFill>
                  <a:srgbClr val="400000"/>
                </a:solidFill>
                <a:cs typeface="Arial" charset="0"/>
              </a:rPr>
              <a:t>pueden</a:t>
            </a:r>
            <a:r>
              <a:rPr lang="fr-FR" altLang="it-CH" sz="1200" b="1" dirty="0">
                <a:solidFill>
                  <a:srgbClr val="400000"/>
                </a:solidFill>
                <a:cs typeface="Arial" charset="0"/>
              </a:rPr>
              <a:t> </a:t>
            </a:r>
            <a:r>
              <a:rPr lang="fr-FR" altLang="it-CH" sz="1200" b="1" dirty="0" err="1">
                <a:solidFill>
                  <a:srgbClr val="400000"/>
                </a:solidFill>
                <a:cs typeface="Arial" charset="0"/>
              </a:rPr>
              <a:t>vender</a:t>
            </a:r>
            <a:r>
              <a:rPr lang="fr-FR" altLang="it-CH" sz="1200" b="1" dirty="0">
                <a:solidFill>
                  <a:srgbClr val="400000"/>
                </a:solidFill>
                <a:cs typeface="Arial" charset="0"/>
              </a:rPr>
              <a:t> </a:t>
            </a:r>
            <a:r>
              <a:rPr lang="fr-FR" altLang="it-CH" sz="1200" b="1" dirty="0" err="1">
                <a:solidFill>
                  <a:srgbClr val="400000"/>
                </a:solidFill>
                <a:cs typeface="Arial" charset="0"/>
              </a:rPr>
              <a:t>más</a:t>
            </a:r>
            <a:r>
              <a:rPr lang="fr-FR" altLang="it-CH" sz="1200" b="1" dirty="0">
                <a:solidFill>
                  <a:srgbClr val="400000"/>
                </a:solidFill>
                <a:cs typeface="Arial" charset="0"/>
              </a:rPr>
              <a:t> autos = no se cobra </a:t>
            </a:r>
            <a:r>
              <a:rPr lang="fr-FR" altLang="it-CH" sz="1200" b="1" dirty="0" err="1">
                <a:solidFill>
                  <a:srgbClr val="400000"/>
                </a:solidFill>
                <a:cs typeface="Arial" charset="0"/>
              </a:rPr>
              <a:t>más</a:t>
            </a:r>
            <a:r>
              <a:rPr lang="fr-FR" altLang="it-CH" sz="1200" b="1" dirty="0">
                <a:solidFill>
                  <a:srgbClr val="400000"/>
                </a:solidFill>
                <a:cs typeface="Arial" charset="0"/>
              </a:rPr>
              <a:t> y no se </a:t>
            </a:r>
            <a:r>
              <a:rPr lang="fr-FR" altLang="it-CH" sz="1200" b="1" dirty="0" err="1">
                <a:solidFill>
                  <a:srgbClr val="400000"/>
                </a:solidFill>
                <a:cs typeface="Arial" charset="0"/>
              </a:rPr>
              <a:t>gana</a:t>
            </a:r>
            <a:r>
              <a:rPr lang="fr-FR" altLang="it-CH" sz="1200" b="1" dirty="0">
                <a:solidFill>
                  <a:srgbClr val="400000"/>
                </a:solidFill>
                <a:cs typeface="Arial" charset="0"/>
              </a:rPr>
              <a:t> </a:t>
            </a:r>
            <a:r>
              <a:rPr lang="fr-FR" altLang="it-CH" sz="1200" b="1" dirty="0" err="1">
                <a:solidFill>
                  <a:srgbClr val="400000"/>
                </a:solidFill>
                <a:cs typeface="Arial" charset="0"/>
              </a:rPr>
              <a:t>más</a:t>
            </a:r>
            <a:r>
              <a:rPr lang="fr-FR" altLang="it-CH" sz="1200" b="1" dirty="0">
                <a:solidFill>
                  <a:srgbClr val="400000"/>
                </a:solidFill>
                <a:cs typeface="Arial" charset="0"/>
              </a:rPr>
              <a:t>. </a:t>
            </a:r>
            <a:r>
              <a:rPr lang="fr-FR" altLang="it-CH" sz="1200" b="1" dirty="0" err="1">
                <a:solidFill>
                  <a:srgbClr val="400000"/>
                </a:solidFill>
                <a:cs typeface="Arial" charset="0"/>
              </a:rPr>
              <a:t>Lentamente</a:t>
            </a:r>
            <a:r>
              <a:rPr lang="fr-FR" altLang="it-CH" sz="1200" b="1" dirty="0">
                <a:solidFill>
                  <a:srgbClr val="400000"/>
                </a:solidFill>
                <a:cs typeface="Arial" charset="0"/>
              </a:rPr>
              <a:t> las </a:t>
            </a:r>
            <a:r>
              <a:rPr lang="fr-FR" altLang="it-CH" sz="1200" b="1" dirty="0" err="1">
                <a:solidFill>
                  <a:srgbClr val="400000"/>
                </a:solidFill>
                <a:cs typeface="Arial" charset="0"/>
              </a:rPr>
              <a:t>fábricas</a:t>
            </a:r>
            <a:r>
              <a:rPr lang="fr-FR" altLang="it-CH" sz="1200" b="1" dirty="0">
                <a:solidFill>
                  <a:srgbClr val="400000"/>
                </a:solidFill>
                <a:cs typeface="Arial" charset="0"/>
              </a:rPr>
              <a:t> y </a:t>
            </a:r>
            <a:r>
              <a:rPr lang="fr-FR" altLang="it-CH" sz="1200" b="1" dirty="0" err="1">
                <a:solidFill>
                  <a:srgbClr val="400000"/>
                </a:solidFill>
                <a:cs typeface="Arial" charset="0"/>
              </a:rPr>
              <a:t>empresas</a:t>
            </a:r>
            <a:r>
              <a:rPr lang="fr-FR" altLang="it-CH" sz="1200" b="1" dirty="0">
                <a:solidFill>
                  <a:srgbClr val="400000"/>
                </a:solidFill>
                <a:cs typeface="Arial" charset="0"/>
              </a:rPr>
              <a:t> son </a:t>
            </a:r>
            <a:r>
              <a:rPr lang="fr-FR" altLang="it-CH" sz="1200" b="1" dirty="0" err="1">
                <a:solidFill>
                  <a:srgbClr val="400000"/>
                </a:solidFill>
                <a:cs typeface="Arial" charset="0"/>
              </a:rPr>
              <a:t>cerradas</a:t>
            </a:r>
            <a:r>
              <a:rPr lang="fr-FR" altLang="it-CH" sz="1200" b="1" dirty="0">
                <a:solidFill>
                  <a:srgbClr val="400000"/>
                </a:solidFill>
                <a:cs typeface="Arial" charset="0"/>
              </a:rPr>
              <a:t>, los </a:t>
            </a:r>
            <a:r>
              <a:rPr lang="fr-FR" altLang="it-CH" sz="1200" b="1" dirty="0" err="1">
                <a:solidFill>
                  <a:srgbClr val="400000"/>
                </a:solidFill>
                <a:cs typeface="Arial" charset="0"/>
              </a:rPr>
              <a:t>trabajadores</a:t>
            </a:r>
            <a:r>
              <a:rPr lang="fr-FR" altLang="it-CH" sz="1200" b="1" dirty="0">
                <a:solidFill>
                  <a:srgbClr val="400000"/>
                </a:solidFill>
                <a:cs typeface="Arial" charset="0"/>
              </a:rPr>
              <a:t> son </a:t>
            </a:r>
            <a:r>
              <a:rPr lang="fr-FR" altLang="it-CH" sz="1200" b="1" dirty="0" err="1">
                <a:solidFill>
                  <a:srgbClr val="400000"/>
                </a:solidFill>
                <a:cs typeface="Arial" charset="0"/>
              </a:rPr>
              <a:t>despedidos</a:t>
            </a:r>
            <a:r>
              <a:rPr lang="fr-FR" altLang="it-CH" sz="1200" b="1" dirty="0">
                <a:solidFill>
                  <a:srgbClr val="400000"/>
                </a:solidFill>
                <a:cs typeface="Arial" charset="0"/>
              </a:rPr>
              <a:t> y </a:t>
            </a:r>
            <a:r>
              <a:rPr lang="fr-FR" altLang="it-CH" sz="1200" b="1" dirty="0" err="1">
                <a:solidFill>
                  <a:srgbClr val="400000"/>
                </a:solidFill>
                <a:cs typeface="Arial" charset="0"/>
              </a:rPr>
              <a:t>están</a:t>
            </a:r>
            <a:r>
              <a:rPr lang="fr-FR" altLang="it-CH" sz="1200" b="1" dirty="0">
                <a:solidFill>
                  <a:srgbClr val="400000"/>
                </a:solidFill>
                <a:cs typeface="Arial" charset="0"/>
              </a:rPr>
              <a:t> </a:t>
            </a:r>
            <a:r>
              <a:rPr lang="fr-FR" altLang="it-CH" sz="1200" b="1" dirty="0" err="1">
                <a:solidFill>
                  <a:srgbClr val="400000"/>
                </a:solidFill>
                <a:cs typeface="Arial" charset="0"/>
              </a:rPr>
              <a:t>desempleados</a:t>
            </a:r>
            <a:r>
              <a:rPr lang="fr-FR" altLang="it-CH" sz="1200" b="1" dirty="0">
                <a:solidFill>
                  <a:srgbClr val="400000"/>
                </a:solidFill>
                <a:cs typeface="Arial" charset="0"/>
              </a:rPr>
              <a:t>.</a:t>
            </a:r>
            <a:endParaRPr lang="de-DE" altLang="it-CH" sz="1200" b="1" dirty="0">
              <a:solidFill>
                <a:srgbClr val="400000"/>
              </a:solidFill>
              <a:cs typeface="Arial" charset="0"/>
            </a:endParaRPr>
          </a:p>
        </p:txBody>
      </p:sp>
      <p:sp>
        <p:nvSpPr>
          <p:cNvPr id="2" name="Rettangolo 1">
            <a:extLst>
              <a:ext uri="{FF2B5EF4-FFF2-40B4-BE49-F238E27FC236}">
                <a16:creationId xmlns:a16="http://schemas.microsoft.com/office/drawing/2014/main" id="{2E679197-FEA2-0EBC-E895-D95E307EF65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4114" name="Rectangle 4">
            <a:extLst>
              <a:ext uri="{FF2B5EF4-FFF2-40B4-BE49-F238E27FC236}">
                <a16:creationId xmlns:a16="http://schemas.microsoft.com/office/drawing/2014/main" id="{EA2D0863-2008-6447-2A77-6B8EBA35A72F}"/>
              </a:ext>
            </a:extLst>
          </p:cNvPr>
          <p:cNvSpPr>
            <a:spLocks noGrp="1" noChangeArrowheads="1"/>
          </p:cNvSpPr>
          <p:nvPr>
            <p:ph type="title"/>
          </p:nvPr>
        </p:nvSpPr>
        <p:spPr>
          <a:xfrm>
            <a:off x="190500" y="209550"/>
            <a:ext cx="8642350" cy="1143000"/>
          </a:xfrm>
        </p:spPr>
        <p:txBody>
          <a:bodyPr/>
          <a:lstStyle/>
          <a:p>
            <a:pPr eaLnBrk="1" hangingPunct="1"/>
            <a:r>
              <a:rPr lang="fr-CH" altLang="it-CH" sz="2800" b="1">
                <a:solidFill>
                  <a:srgbClr val="FF0000"/>
                </a:solidFill>
              </a:rPr>
              <a:t>LOS GANADORES </a:t>
            </a:r>
            <a:r>
              <a:rPr lang="fr-CH" altLang="it-CH" sz="2000" b="1"/>
              <a:t>Y</a:t>
            </a:r>
            <a:r>
              <a:rPr lang="fr-CH" altLang="it-CH" sz="2800" b="1"/>
              <a:t> </a:t>
            </a:r>
            <a:r>
              <a:rPr lang="fr-CH" altLang="it-CH" sz="2800" b="1">
                <a:solidFill>
                  <a:srgbClr val="0070C0"/>
                </a:solidFill>
              </a:rPr>
              <a:t>LOS PERDEDORES</a:t>
            </a:r>
            <a:endParaRPr lang="it-IT" altLang="it-CH" sz="2800" b="1">
              <a:solidFill>
                <a:srgbClr val="0070C0"/>
              </a:solidFill>
            </a:endParaRPr>
          </a:p>
        </p:txBody>
      </p:sp>
      <p:sp>
        <p:nvSpPr>
          <p:cNvPr id="474115" name="Slide Number Placeholder 4">
            <a:extLst>
              <a:ext uri="{FF2B5EF4-FFF2-40B4-BE49-F238E27FC236}">
                <a16:creationId xmlns:a16="http://schemas.microsoft.com/office/drawing/2014/main" id="{93F18F9A-E630-05CC-1098-C5FDB25E00D4}"/>
              </a:ext>
            </a:extLst>
          </p:cNvPr>
          <p:cNvSpPr>
            <a:spLocks noGrp="1"/>
          </p:cNvSpPr>
          <p:nvPr>
            <p:ph type="sldNum" sz="quarter" idx="12"/>
          </p:nvPr>
        </p:nvSpPr>
        <p:spPr>
          <a:xfrm>
            <a:off x="7988300" y="6243638"/>
            <a:ext cx="679450"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ED5B13-290A-4E67-A95D-69A05519706E}" type="slidenum">
              <a:rPr lang="it-IT" altLang="en-US" sz="1400" b="1" smtClean="0">
                <a:solidFill>
                  <a:srgbClr val="000000"/>
                </a:solidFill>
              </a:rPr>
              <a:pPr>
                <a:spcBef>
                  <a:spcPct val="0"/>
                </a:spcBef>
                <a:buFontTx/>
                <a:buNone/>
              </a:pPr>
              <a:t>137</a:t>
            </a:fld>
            <a:endParaRPr lang="it-IT" altLang="en-US" sz="1400" b="1">
              <a:solidFill>
                <a:srgbClr val="000000"/>
              </a:solidFill>
            </a:endParaRPr>
          </a:p>
        </p:txBody>
      </p:sp>
      <p:sp>
        <p:nvSpPr>
          <p:cNvPr id="473092" name="Text Box 5">
            <a:extLst>
              <a:ext uri="{FF2B5EF4-FFF2-40B4-BE49-F238E27FC236}">
                <a16:creationId xmlns:a16="http://schemas.microsoft.com/office/drawing/2014/main" id="{3C897FB8-34AE-8D8A-A96C-93D847C660DF}"/>
              </a:ext>
            </a:extLst>
          </p:cNvPr>
          <p:cNvSpPr txBox="1">
            <a:spLocks noChangeArrowheads="1"/>
          </p:cNvSpPr>
          <p:nvPr/>
        </p:nvSpPr>
        <p:spPr bwMode="auto">
          <a:xfrm>
            <a:off x="455613" y="1538288"/>
            <a:ext cx="3900487" cy="4540250"/>
          </a:xfrm>
          <a:prstGeom prst="rect">
            <a:avLst/>
          </a:prstGeom>
          <a:solidFill>
            <a:srgbClr val="FCE4D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800" b="1" u="sng" dirty="0">
                <a:solidFill>
                  <a:srgbClr val="FF3300"/>
                </a:solidFill>
                <a:effectLst>
                  <a:outerShdw blurRad="38100" dist="38100" dir="2700000" algn="tl">
                    <a:srgbClr val="000000">
                      <a:alpha val="43137"/>
                    </a:srgbClr>
                  </a:outerShdw>
                </a:effectLst>
                <a:latin typeface="Arial" charset="0"/>
                <a:cs typeface="Arial" charset="0"/>
              </a:rPr>
              <a:t>LOS GANADORES:</a:t>
            </a:r>
          </a:p>
          <a:p>
            <a:pPr eaLnBrk="1" hangingPunct="1">
              <a:spcBef>
                <a:spcPct val="50000"/>
              </a:spcBef>
              <a:buFontTx/>
              <a:buNone/>
              <a:defRPr/>
            </a:pPr>
            <a:endParaRPr lang="fr-CH" altLang="it-CH" sz="1200" b="1" dirty="0">
              <a:solidFill>
                <a:srgbClr val="000000"/>
              </a:solidFill>
            </a:endParaRPr>
          </a:p>
          <a:p>
            <a:pPr eaLnBrk="1" hangingPunct="1">
              <a:spcBef>
                <a:spcPct val="50000"/>
              </a:spcBef>
              <a:buFontTx/>
              <a:buNone/>
              <a:defRPr/>
            </a:pPr>
            <a:r>
              <a:rPr lang="fr-CH" altLang="it-CH" sz="2400" b="1" dirty="0">
                <a:solidFill>
                  <a:srgbClr val="000000"/>
                </a:solidFill>
              </a:rPr>
              <a:t>LOS CAPITALISTAS</a:t>
            </a:r>
            <a:r>
              <a:rPr lang="fr-CH" altLang="it-CH" sz="1800" dirty="0">
                <a:solidFill>
                  <a:srgbClr val="000000"/>
                </a:solidFill>
              </a:rPr>
              <a:t>            </a:t>
            </a:r>
            <a:r>
              <a:rPr lang="fr-CH" altLang="it-CH" sz="1800" b="1" dirty="0">
                <a:solidFill>
                  <a:srgbClr val="000000"/>
                </a:solidFill>
              </a:rPr>
              <a:t>(</a:t>
            </a:r>
            <a:r>
              <a:rPr lang="fr-CH" altLang="it-CH" sz="1800" b="1" dirty="0" err="1">
                <a:solidFill>
                  <a:srgbClr val="000000"/>
                </a:solidFill>
              </a:rPr>
              <a:t>ellos</a:t>
            </a:r>
            <a:r>
              <a:rPr lang="fr-CH" altLang="it-CH" sz="1800" b="1" dirty="0">
                <a:solidFill>
                  <a:srgbClr val="000000"/>
                </a:solidFill>
              </a:rPr>
              <a:t> han </a:t>
            </a:r>
            <a:r>
              <a:rPr lang="fr-CH" altLang="it-CH" sz="1800" b="1" dirty="0" err="1">
                <a:solidFill>
                  <a:srgbClr val="000000"/>
                </a:solidFill>
              </a:rPr>
              <a:t>multiplicado</a:t>
            </a:r>
            <a:r>
              <a:rPr lang="fr-CH" altLang="it-CH" sz="1800" b="1" dirty="0">
                <a:solidFill>
                  <a:srgbClr val="000000"/>
                </a:solidFill>
              </a:rPr>
              <a:t> su capital)</a:t>
            </a:r>
          </a:p>
          <a:p>
            <a:pPr eaLnBrk="1" hangingPunct="1">
              <a:spcBef>
                <a:spcPct val="50000"/>
              </a:spcBef>
              <a:buFontTx/>
              <a:buNone/>
              <a:defRPr/>
            </a:pPr>
            <a:endParaRPr lang="fr-CH" altLang="it-CH" sz="1000" b="1" dirty="0">
              <a:solidFill>
                <a:srgbClr val="000000"/>
              </a:solidFill>
            </a:endParaRPr>
          </a:p>
          <a:p>
            <a:pPr eaLnBrk="1" hangingPunct="1">
              <a:spcBef>
                <a:spcPct val="50000"/>
              </a:spcBef>
              <a:buFontTx/>
              <a:buNone/>
              <a:defRPr/>
            </a:pPr>
            <a:r>
              <a:rPr lang="fr-CH" altLang="it-CH" sz="2400" b="1" dirty="0">
                <a:solidFill>
                  <a:srgbClr val="000000"/>
                </a:solidFill>
              </a:rPr>
              <a:t>EL DIRECTOR</a:t>
            </a:r>
            <a:r>
              <a:rPr lang="fr-CH" altLang="it-CH" sz="1800" dirty="0">
                <a:solidFill>
                  <a:srgbClr val="000000"/>
                </a:solidFill>
              </a:rPr>
              <a:t>                          </a:t>
            </a:r>
            <a:r>
              <a:rPr lang="fr-CH" altLang="it-CH" sz="1800" b="1" dirty="0">
                <a:solidFill>
                  <a:srgbClr val="000000"/>
                </a:solidFill>
              </a:rPr>
              <a:t>(es </a:t>
            </a:r>
            <a:r>
              <a:rPr lang="fr-CH" altLang="it-CH" sz="1800" b="1" dirty="0" err="1">
                <a:solidFill>
                  <a:srgbClr val="000000"/>
                </a:solidFill>
              </a:rPr>
              <a:t>rico</a:t>
            </a:r>
            <a:r>
              <a:rPr lang="fr-CH" altLang="it-CH" sz="1800" b="1" dirty="0">
                <a:solidFill>
                  <a:srgbClr val="000000"/>
                </a:solidFill>
              </a:rPr>
              <a:t>)</a:t>
            </a:r>
          </a:p>
          <a:p>
            <a:pPr eaLnBrk="1" hangingPunct="1">
              <a:spcBef>
                <a:spcPct val="50000"/>
              </a:spcBef>
              <a:buFontTx/>
              <a:buNone/>
              <a:defRPr/>
            </a:pPr>
            <a:endParaRPr lang="fr-CH" altLang="it-CH" sz="1200" b="1" dirty="0">
              <a:solidFill>
                <a:srgbClr val="000000"/>
              </a:solidFill>
            </a:endParaRPr>
          </a:p>
          <a:p>
            <a:pPr eaLnBrk="1" hangingPunct="1">
              <a:spcBef>
                <a:spcPct val="50000"/>
              </a:spcBef>
              <a:buFontTx/>
              <a:buNone/>
              <a:defRPr/>
            </a:pPr>
            <a:r>
              <a:rPr lang="es-ES" altLang="it-CH" sz="2200" b="1" dirty="0">
                <a:solidFill>
                  <a:srgbClr val="000000"/>
                </a:solidFill>
              </a:rPr>
              <a:t>EL SISTEMA CAPITALISTA                   </a:t>
            </a:r>
            <a:r>
              <a:rPr lang="es-ES" altLang="it-CH" sz="1800" b="1" dirty="0">
                <a:solidFill>
                  <a:srgbClr val="000000"/>
                </a:solidFill>
              </a:rPr>
              <a:t>(ha impuesto sus reglas y ha determinado las relaciones entre los humanos)</a:t>
            </a:r>
            <a:endParaRPr lang="fr-CH" altLang="it-CH" sz="1800" b="1" dirty="0">
              <a:solidFill>
                <a:srgbClr val="000000"/>
              </a:solidFill>
            </a:endParaRPr>
          </a:p>
          <a:p>
            <a:pPr eaLnBrk="1" hangingPunct="1">
              <a:spcBef>
                <a:spcPct val="50000"/>
              </a:spcBef>
              <a:buFontTx/>
              <a:buNone/>
              <a:defRPr/>
            </a:pPr>
            <a:endParaRPr lang="it-IT" altLang="it-CH" sz="1000" b="1" dirty="0">
              <a:solidFill>
                <a:srgbClr val="000000"/>
              </a:solidFill>
            </a:endParaRPr>
          </a:p>
        </p:txBody>
      </p:sp>
      <p:sp>
        <p:nvSpPr>
          <p:cNvPr id="473093" name="Text Box 6">
            <a:extLst>
              <a:ext uri="{FF2B5EF4-FFF2-40B4-BE49-F238E27FC236}">
                <a16:creationId xmlns:a16="http://schemas.microsoft.com/office/drawing/2014/main" id="{92F41C42-D28E-7896-CEE4-CE9D5D74559C}"/>
              </a:ext>
            </a:extLst>
          </p:cNvPr>
          <p:cNvSpPr txBox="1">
            <a:spLocks noChangeArrowheads="1"/>
          </p:cNvSpPr>
          <p:nvPr/>
        </p:nvSpPr>
        <p:spPr bwMode="auto">
          <a:xfrm>
            <a:off x="4608513" y="1530350"/>
            <a:ext cx="4224337" cy="4524375"/>
          </a:xfrm>
          <a:prstGeom prst="rect">
            <a:avLst/>
          </a:prstGeom>
          <a:solidFill>
            <a:schemeClr val="accent6">
              <a:lumMod val="20000"/>
              <a:lumOff val="80000"/>
            </a:schemeClr>
          </a:solidFill>
          <a:ln w="28575">
            <a:solidFill>
              <a:srgbClr val="00B0F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800" b="1" u="sng" dirty="0">
                <a:solidFill>
                  <a:srgbClr val="0070C0"/>
                </a:solidFill>
                <a:effectLst>
                  <a:outerShdw blurRad="38100" dist="38100" dir="2700000" algn="tl">
                    <a:srgbClr val="000000">
                      <a:alpha val="43137"/>
                    </a:srgbClr>
                  </a:outerShdw>
                </a:effectLst>
                <a:latin typeface="Arial" charset="0"/>
                <a:cs typeface="Arial" charset="0"/>
              </a:rPr>
              <a:t>LOS PERDEDORES:</a:t>
            </a:r>
          </a:p>
          <a:p>
            <a:pPr eaLnBrk="1" hangingPunct="1">
              <a:spcBef>
                <a:spcPct val="50000"/>
              </a:spcBef>
              <a:buFontTx/>
              <a:buNone/>
              <a:defRPr/>
            </a:pPr>
            <a:endParaRPr lang="fr-CH" altLang="it-CH" sz="1000" b="1" u="sng" dirty="0">
              <a:solidFill>
                <a:srgbClr val="0070C0"/>
              </a:solidFill>
            </a:endParaRPr>
          </a:p>
          <a:p>
            <a:pPr eaLnBrk="1" hangingPunct="1">
              <a:spcBef>
                <a:spcPct val="50000"/>
              </a:spcBef>
              <a:buFontTx/>
              <a:buNone/>
              <a:defRPr/>
            </a:pPr>
            <a:r>
              <a:rPr lang="fr-CH" altLang="it-CH" sz="2400" b="1" dirty="0">
                <a:solidFill>
                  <a:srgbClr val="000000"/>
                </a:solidFill>
              </a:rPr>
              <a:t>LOS TRABAJADORES</a:t>
            </a:r>
            <a:r>
              <a:rPr lang="fr-CH" altLang="it-CH" sz="1800" dirty="0">
                <a:solidFill>
                  <a:srgbClr val="000000"/>
                </a:solidFill>
              </a:rPr>
              <a:t>                        </a:t>
            </a:r>
            <a:r>
              <a:rPr lang="fr-CH" altLang="it-CH" sz="1800" b="1" dirty="0">
                <a:solidFill>
                  <a:srgbClr val="000000"/>
                </a:solidFill>
              </a:rPr>
              <a:t>(</a:t>
            </a:r>
            <a:r>
              <a:rPr lang="fr-CH" altLang="it-CH" sz="1800" b="1" dirty="0" err="1">
                <a:solidFill>
                  <a:srgbClr val="000000"/>
                </a:solidFill>
              </a:rPr>
              <a:t>ellos</a:t>
            </a:r>
            <a:r>
              <a:rPr lang="fr-CH" altLang="it-CH" sz="1800" b="1" dirty="0">
                <a:solidFill>
                  <a:srgbClr val="000000"/>
                </a:solidFill>
              </a:rPr>
              <a:t> son </a:t>
            </a:r>
            <a:r>
              <a:rPr lang="fr-CH" altLang="it-CH" sz="1800" b="1" dirty="0" err="1">
                <a:solidFill>
                  <a:srgbClr val="000000"/>
                </a:solidFill>
              </a:rPr>
              <a:t>pobres</a:t>
            </a:r>
            <a:r>
              <a:rPr lang="fr-CH" altLang="it-CH" sz="1800" b="1" dirty="0">
                <a:solidFill>
                  <a:srgbClr val="000000"/>
                </a:solidFill>
              </a:rPr>
              <a:t> </a:t>
            </a:r>
            <a:r>
              <a:rPr lang="fr-CH" altLang="it-CH" sz="1800" b="1" dirty="0" err="1">
                <a:solidFill>
                  <a:srgbClr val="000000"/>
                </a:solidFill>
              </a:rPr>
              <a:t>como</a:t>
            </a:r>
            <a:r>
              <a:rPr lang="fr-CH" altLang="it-CH" sz="1800" b="1" dirty="0">
                <a:solidFill>
                  <a:srgbClr val="000000"/>
                </a:solidFill>
              </a:rPr>
              <a:t> antes, </a:t>
            </a:r>
            <a:r>
              <a:rPr lang="fr-CH" altLang="it-CH" sz="1800" b="1" dirty="0" err="1">
                <a:solidFill>
                  <a:srgbClr val="000000"/>
                </a:solidFill>
              </a:rPr>
              <a:t>ellos</a:t>
            </a:r>
            <a:r>
              <a:rPr lang="fr-CH" altLang="it-CH" sz="1800" b="1" dirty="0">
                <a:solidFill>
                  <a:srgbClr val="000000"/>
                </a:solidFill>
              </a:rPr>
              <a:t> han </a:t>
            </a:r>
            <a:r>
              <a:rPr lang="fr-CH" altLang="it-CH" sz="1800" b="1" dirty="0" err="1">
                <a:solidFill>
                  <a:srgbClr val="000000"/>
                </a:solidFill>
              </a:rPr>
              <a:t>pérdido</a:t>
            </a:r>
            <a:r>
              <a:rPr lang="fr-CH" altLang="it-CH" sz="1800" b="1" dirty="0">
                <a:solidFill>
                  <a:srgbClr val="000000"/>
                </a:solidFill>
              </a:rPr>
              <a:t> el </a:t>
            </a:r>
            <a:r>
              <a:rPr lang="fr-CH" altLang="it-CH" sz="1800" b="1" dirty="0" err="1">
                <a:solidFill>
                  <a:srgbClr val="000000"/>
                </a:solidFill>
              </a:rPr>
              <a:t>trabajo,la</a:t>
            </a:r>
            <a:r>
              <a:rPr lang="fr-CH" altLang="it-CH" sz="1800" b="1" dirty="0">
                <a:solidFill>
                  <a:srgbClr val="000000"/>
                </a:solidFill>
              </a:rPr>
              <a:t> </a:t>
            </a:r>
            <a:r>
              <a:rPr lang="fr-CH" altLang="it-CH" sz="1800" b="1" dirty="0" err="1">
                <a:solidFill>
                  <a:srgbClr val="000000"/>
                </a:solidFill>
              </a:rPr>
              <a:t>seguridad</a:t>
            </a:r>
            <a:r>
              <a:rPr lang="fr-CH" altLang="it-CH" sz="1800" b="1" dirty="0">
                <a:solidFill>
                  <a:srgbClr val="000000"/>
                </a:solidFill>
              </a:rPr>
              <a:t> y </a:t>
            </a:r>
            <a:r>
              <a:rPr lang="fr-CH" altLang="it-CH" sz="1800" b="1" dirty="0" err="1">
                <a:solidFill>
                  <a:srgbClr val="000000"/>
                </a:solidFill>
              </a:rPr>
              <a:t>puede</a:t>
            </a:r>
            <a:r>
              <a:rPr lang="fr-CH" altLang="it-CH" sz="1800" b="1" dirty="0">
                <a:solidFill>
                  <a:srgbClr val="000000"/>
                </a:solidFill>
              </a:rPr>
              <a:t> </a:t>
            </a:r>
            <a:r>
              <a:rPr lang="fr-CH" altLang="it-CH" sz="1800" b="1" dirty="0" err="1">
                <a:solidFill>
                  <a:srgbClr val="000000"/>
                </a:solidFill>
              </a:rPr>
              <a:t>ser</a:t>
            </a:r>
            <a:r>
              <a:rPr lang="fr-CH" altLang="it-CH" sz="1800" b="1" dirty="0">
                <a:solidFill>
                  <a:srgbClr val="000000"/>
                </a:solidFill>
              </a:rPr>
              <a:t> que </a:t>
            </a:r>
            <a:r>
              <a:rPr lang="fr-CH" altLang="it-CH" sz="1800" b="1" dirty="0" err="1">
                <a:solidFill>
                  <a:srgbClr val="000000"/>
                </a:solidFill>
              </a:rPr>
              <a:t>también</a:t>
            </a:r>
            <a:r>
              <a:rPr lang="fr-CH" altLang="it-CH" sz="1800" b="1" dirty="0">
                <a:solidFill>
                  <a:srgbClr val="000000"/>
                </a:solidFill>
              </a:rPr>
              <a:t> la </a:t>
            </a:r>
            <a:r>
              <a:rPr lang="fr-CH" altLang="it-CH" sz="1800" b="1" dirty="0" err="1">
                <a:solidFill>
                  <a:srgbClr val="000000"/>
                </a:solidFill>
              </a:rPr>
              <a:t>salud</a:t>
            </a:r>
            <a:r>
              <a:rPr lang="fr-CH" altLang="it-CH" sz="1800" b="1" dirty="0">
                <a:solidFill>
                  <a:srgbClr val="000000"/>
                </a:solidFill>
              </a:rPr>
              <a:t>)          </a:t>
            </a:r>
            <a:r>
              <a:rPr lang="fr-CH" altLang="it-CH" sz="800" b="1" dirty="0">
                <a:solidFill>
                  <a:srgbClr val="000000"/>
                </a:solidFill>
              </a:rPr>
              <a:t>			         </a:t>
            </a:r>
          </a:p>
          <a:p>
            <a:pPr eaLnBrk="1" hangingPunct="1">
              <a:spcBef>
                <a:spcPct val="50000"/>
              </a:spcBef>
              <a:buFontTx/>
              <a:buNone/>
              <a:defRPr/>
            </a:pPr>
            <a:r>
              <a:rPr lang="fr-CH" altLang="it-CH" sz="2400" b="1" dirty="0">
                <a:solidFill>
                  <a:srgbClr val="000000"/>
                </a:solidFill>
              </a:rPr>
              <a:t>LA COLECTIVIDAD                       </a:t>
            </a:r>
            <a:r>
              <a:rPr lang="fr-CH" altLang="it-CH" sz="1800" b="1" dirty="0">
                <a:solidFill>
                  <a:srgbClr val="000000"/>
                </a:solidFill>
              </a:rPr>
              <a:t>(los </a:t>
            </a:r>
            <a:r>
              <a:rPr lang="fr-CH" altLang="it-CH" sz="1800" b="1" dirty="0" err="1">
                <a:solidFill>
                  <a:srgbClr val="000000"/>
                </a:solidFill>
              </a:rPr>
              <a:t>desempleados</a:t>
            </a:r>
            <a:r>
              <a:rPr lang="fr-CH" altLang="it-CH" sz="1800" b="1" dirty="0">
                <a:solidFill>
                  <a:srgbClr val="000000"/>
                </a:solidFill>
              </a:rPr>
              <a:t> </a:t>
            </a:r>
            <a:r>
              <a:rPr lang="fr-CH" altLang="it-CH" sz="1800" b="1" dirty="0" err="1">
                <a:solidFill>
                  <a:srgbClr val="000000"/>
                </a:solidFill>
              </a:rPr>
              <a:t>están</a:t>
            </a:r>
            <a:r>
              <a:rPr lang="fr-CH" altLang="it-CH" sz="1800" b="1" dirty="0">
                <a:solidFill>
                  <a:srgbClr val="000000"/>
                </a:solidFill>
              </a:rPr>
              <a:t> a su cargo)</a:t>
            </a:r>
          </a:p>
          <a:p>
            <a:pPr eaLnBrk="1" hangingPunct="1">
              <a:spcBef>
                <a:spcPct val="50000"/>
              </a:spcBef>
              <a:buFontTx/>
              <a:buNone/>
              <a:defRPr/>
            </a:pPr>
            <a:endParaRPr lang="fr-CH" altLang="it-CH" sz="1200" b="1" dirty="0">
              <a:solidFill>
                <a:srgbClr val="000000"/>
              </a:solidFill>
            </a:endParaRPr>
          </a:p>
          <a:p>
            <a:pPr eaLnBrk="1" hangingPunct="1">
              <a:spcBef>
                <a:spcPct val="50000"/>
              </a:spcBef>
              <a:buFontTx/>
              <a:buNone/>
              <a:defRPr/>
            </a:pPr>
            <a:r>
              <a:rPr lang="fr-CH" altLang="it-CH" sz="2400" b="1" dirty="0">
                <a:solidFill>
                  <a:srgbClr val="000000"/>
                </a:solidFill>
              </a:rPr>
              <a:t>EL MEDIOAMBIENTE                  </a:t>
            </a:r>
            <a:r>
              <a:rPr lang="fr-CH" altLang="it-CH" sz="1800" b="1" dirty="0">
                <a:solidFill>
                  <a:srgbClr val="000000"/>
                </a:solidFill>
              </a:rPr>
              <a:t>(</a:t>
            </a:r>
            <a:r>
              <a:rPr lang="fr-CH" altLang="it-CH" sz="1800" b="1" dirty="0" err="1">
                <a:solidFill>
                  <a:srgbClr val="000000"/>
                </a:solidFill>
              </a:rPr>
              <a:t>esta</a:t>
            </a:r>
            <a:r>
              <a:rPr lang="fr-CH" altLang="it-CH" sz="1800" b="1" dirty="0">
                <a:solidFill>
                  <a:srgbClr val="000000"/>
                </a:solidFill>
              </a:rPr>
              <a:t> </a:t>
            </a:r>
            <a:r>
              <a:rPr lang="fr-CH" altLang="it-CH" sz="1800" b="1" dirty="0" err="1">
                <a:solidFill>
                  <a:srgbClr val="000000"/>
                </a:solidFill>
              </a:rPr>
              <a:t>contaminado</a:t>
            </a:r>
            <a:r>
              <a:rPr lang="fr-CH" altLang="it-CH" sz="1800" b="1" dirty="0">
                <a:solidFill>
                  <a:srgbClr val="000000"/>
                </a:solidFill>
              </a:rPr>
              <a:t>)</a:t>
            </a:r>
          </a:p>
          <a:p>
            <a:pPr eaLnBrk="1" hangingPunct="1">
              <a:spcBef>
                <a:spcPct val="50000"/>
              </a:spcBef>
              <a:buFontTx/>
              <a:buNone/>
              <a:defRPr/>
            </a:pPr>
            <a:endParaRPr lang="it-IT" altLang="it-CH" sz="1400" b="1" dirty="0">
              <a:solidFill>
                <a:srgbClr val="000000"/>
              </a:solidFill>
            </a:endParaRPr>
          </a:p>
        </p:txBody>
      </p:sp>
      <p:sp>
        <p:nvSpPr>
          <p:cNvPr id="474118" name="Freccia in giù 1">
            <a:extLst>
              <a:ext uri="{FF2B5EF4-FFF2-40B4-BE49-F238E27FC236}">
                <a16:creationId xmlns:a16="http://schemas.microsoft.com/office/drawing/2014/main" id="{2CFCD4FE-7E28-4C9E-9062-1F00D0BD85FC}"/>
              </a:ext>
            </a:extLst>
          </p:cNvPr>
          <p:cNvSpPr>
            <a:spLocks noChangeArrowheads="1"/>
          </p:cNvSpPr>
          <p:nvPr/>
        </p:nvSpPr>
        <p:spPr bwMode="auto">
          <a:xfrm>
            <a:off x="8075613" y="565150"/>
            <a:ext cx="504825" cy="431800"/>
          </a:xfrm>
          <a:prstGeom prst="downArrow">
            <a:avLst>
              <a:gd name="adj1" fmla="val 50000"/>
              <a:gd name="adj2" fmla="val 50000"/>
            </a:avLst>
          </a:prstGeom>
          <a:solidFill>
            <a:srgbClr val="00B0F0"/>
          </a:solidFill>
          <a:ln w="28575" algn="ctr">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sp>
        <p:nvSpPr>
          <p:cNvPr id="474119" name="Freccia in su 2">
            <a:extLst>
              <a:ext uri="{FF2B5EF4-FFF2-40B4-BE49-F238E27FC236}">
                <a16:creationId xmlns:a16="http://schemas.microsoft.com/office/drawing/2014/main" id="{193B50E4-44E6-C2BD-F4C1-081BFB2618D6}"/>
              </a:ext>
            </a:extLst>
          </p:cNvPr>
          <p:cNvSpPr>
            <a:spLocks noChangeArrowheads="1"/>
          </p:cNvSpPr>
          <p:nvPr/>
        </p:nvSpPr>
        <p:spPr bwMode="auto">
          <a:xfrm>
            <a:off x="449263" y="565150"/>
            <a:ext cx="503237" cy="431800"/>
          </a:xfrm>
          <a:prstGeom prst="upArrow">
            <a:avLst>
              <a:gd name="adj1" fmla="val 50000"/>
              <a:gd name="adj2" fmla="val 50000"/>
            </a:avLst>
          </a:prstGeom>
          <a:solidFill>
            <a:srgbClr val="FF0000"/>
          </a:solidFill>
          <a:ln w="28575" algn="ctr">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pic>
        <p:nvPicPr>
          <p:cNvPr id="474120" name="Picture 4" descr="AAAAA capitalisti">
            <a:extLst>
              <a:ext uri="{FF2B5EF4-FFF2-40B4-BE49-F238E27FC236}">
                <a16:creationId xmlns:a16="http://schemas.microsoft.com/office/drawing/2014/main" id="{2F0AE8C4-23E8-B2EC-97D3-A72784C4D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2332038"/>
            <a:ext cx="4699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121" name="Picture 6">
            <a:extLst>
              <a:ext uri="{FF2B5EF4-FFF2-40B4-BE49-F238E27FC236}">
                <a16:creationId xmlns:a16="http://schemas.microsoft.com/office/drawing/2014/main" id="{DCBDB255-E8E4-7E95-8E6E-F6BCEBF87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0233"/>
          <a:stretch>
            <a:fillRect/>
          </a:stretch>
        </p:blipFill>
        <p:spPr bwMode="auto">
          <a:xfrm>
            <a:off x="2916238" y="3789363"/>
            <a:ext cx="377825"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4122" name="Immagine 1">
            <a:extLst>
              <a:ext uri="{FF2B5EF4-FFF2-40B4-BE49-F238E27FC236}">
                <a16:creationId xmlns:a16="http://schemas.microsoft.com/office/drawing/2014/main" id="{AE59D001-35D7-6AF6-AAA0-3B37ED0AB8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327650"/>
            <a:ext cx="43338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564F0B98-8037-3762-C4AE-9BE0963F191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Slide Number Placeholder 3">
            <a:extLst>
              <a:ext uri="{FF2B5EF4-FFF2-40B4-BE49-F238E27FC236}">
                <a16:creationId xmlns:a16="http://schemas.microsoft.com/office/drawing/2014/main" id="{14166A2F-481E-E727-CEC6-8E373443A20C}"/>
              </a:ext>
            </a:extLst>
          </p:cNvPr>
          <p:cNvSpPr>
            <a:spLocks noGrp="1"/>
          </p:cNvSpPr>
          <p:nvPr>
            <p:ph type="sldNum" sz="quarter" idx="12"/>
          </p:nvPr>
        </p:nvSpPr>
        <p:spPr>
          <a:xfrm>
            <a:off x="8101013" y="62452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E11A0D-BBFB-4913-B56B-EC5B734DDF1F}" type="slidenum">
              <a:rPr lang="it-IT" altLang="en-US" sz="1400" b="1" smtClean="0">
                <a:solidFill>
                  <a:srgbClr val="000000"/>
                </a:solidFill>
              </a:rPr>
              <a:pPr>
                <a:spcBef>
                  <a:spcPct val="0"/>
                </a:spcBef>
                <a:buFontTx/>
                <a:buNone/>
              </a:pPr>
              <a:t>138</a:t>
            </a:fld>
            <a:endParaRPr lang="it-IT" altLang="en-US" sz="1400" b="1">
              <a:solidFill>
                <a:srgbClr val="000000"/>
              </a:solidFill>
            </a:endParaRPr>
          </a:p>
        </p:txBody>
      </p:sp>
      <p:pic>
        <p:nvPicPr>
          <p:cNvPr id="476163" name="Picture 4" descr="RICCHI  SCHEMA DISEGUAGLIANZE">
            <a:extLst>
              <a:ext uri="{FF2B5EF4-FFF2-40B4-BE49-F238E27FC236}">
                <a16:creationId xmlns:a16="http://schemas.microsoft.com/office/drawing/2014/main" id="{6C28E14F-F542-7913-55CC-C4EA11BAD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0"/>
            <a:ext cx="6475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64" name="Text Box 5">
            <a:extLst>
              <a:ext uri="{FF2B5EF4-FFF2-40B4-BE49-F238E27FC236}">
                <a16:creationId xmlns:a16="http://schemas.microsoft.com/office/drawing/2014/main" id="{E9CA0C89-C7C7-A57F-81E8-334A98876357}"/>
              </a:ext>
            </a:extLst>
          </p:cNvPr>
          <p:cNvSpPr txBox="1">
            <a:spLocks noChangeArrowheads="1"/>
          </p:cNvSpPr>
          <p:nvPr/>
        </p:nvSpPr>
        <p:spPr bwMode="auto">
          <a:xfrm>
            <a:off x="2051050" y="404813"/>
            <a:ext cx="4752975" cy="244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sp>
        <p:nvSpPr>
          <p:cNvPr id="476165" name="Text Box 7">
            <a:extLst>
              <a:ext uri="{FF2B5EF4-FFF2-40B4-BE49-F238E27FC236}">
                <a16:creationId xmlns:a16="http://schemas.microsoft.com/office/drawing/2014/main" id="{E1709541-9498-C9B0-C9E4-412BA894CA63}"/>
              </a:ext>
            </a:extLst>
          </p:cNvPr>
          <p:cNvSpPr txBox="1">
            <a:spLocks noChangeArrowheads="1"/>
          </p:cNvSpPr>
          <p:nvPr/>
        </p:nvSpPr>
        <p:spPr bwMode="auto">
          <a:xfrm>
            <a:off x="1258888" y="188913"/>
            <a:ext cx="662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000000"/>
                </a:solidFill>
              </a:rPr>
              <a:t>DISTRIBUCIÓN DE LAS ACTIVIDADES ECONÓMICAS MUNDIALES EN 1991</a:t>
            </a:r>
          </a:p>
        </p:txBody>
      </p:sp>
      <p:sp>
        <p:nvSpPr>
          <p:cNvPr id="476166" name="Text Box 8">
            <a:extLst>
              <a:ext uri="{FF2B5EF4-FFF2-40B4-BE49-F238E27FC236}">
                <a16:creationId xmlns:a16="http://schemas.microsoft.com/office/drawing/2014/main" id="{42CDAC11-D21F-EBD0-2363-4EFBE98FB5E5}"/>
              </a:ext>
            </a:extLst>
          </p:cNvPr>
          <p:cNvSpPr txBox="1">
            <a:spLocks noChangeArrowheads="1"/>
          </p:cNvSpPr>
          <p:nvPr/>
        </p:nvSpPr>
        <p:spPr bwMode="auto">
          <a:xfrm>
            <a:off x="3059113" y="620713"/>
            <a:ext cx="3455987" cy="2746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solidFill>
                  <a:srgbClr val="000000"/>
                </a:solidFill>
              </a:rPr>
              <a:t>PORCENTAJE DEL TOTAL MUNDIAL</a:t>
            </a:r>
          </a:p>
        </p:txBody>
      </p:sp>
      <p:sp>
        <p:nvSpPr>
          <p:cNvPr id="476167" name="Text Box 9">
            <a:extLst>
              <a:ext uri="{FF2B5EF4-FFF2-40B4-BE49-F238E27FC236}">
                <a16:creationId xmlns:a16="http://schemas.microsoft.com/office/drawing/2014/main" id="{71EF619E-454C-ADD8-7CCC-5A34E8894A97}"/>
              </a:ext>
            </a:extLst>
          </p:cNvPr>
          <p:cNvSpPr txBox="1">
            <a:spLocks noChangeArrowheads="1"/>
          </p:cNvSpPr>
          <p:nvPr/>
        </p:nvSpPr>
        <p:spPr bwMode="auto">
          <a:xfrm>
            <a:off x="1547813" y="5589588"/>
            <a:ext cx="936625" cy="8223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solidFill>
                  <a:srgbClr val="000000"/>
                </a:solidFill>
              </a:rPr>
              <a:t>EL QUINTO MÁS  POBRE</a:t>
            </a:r>
          </a:p>
        </p:txBody>
      </p:sp>
      <p:sp>
        <p:nvSpPr>
          <p:cNvPr id="476168" name="Text Box 10">
            <a:extLst>
              <a:ext uri="{FF2B5EF4-FFF2-40B4-BE49-F238E27FC236}">
                <a16:creationId xmlns:a16="http://schemas.microsoft.com/office/drawing/2014/main" id="{2681C56E-F805-CB75-9242-4C2E099D4814}"/>
              </a:ext>
            </a:extLst>
          </p:cNvPr>
          <p:cNvSpPr txBox="1">
            <a:spLocks noChangeArrowheads="1"/>
          </p:cNvSpPr>
          <p:nvPr/>
        </p:nvSpPr>
        <p:spPr bwMode="auto">
          <a:xfrm>
            <a:off x="1403350" y="1484313"/>
            <a:ext cx="1081088" cy="6397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solidFill>
                  <a:srgbClr val="000000"/>
                </a:solidFill>
              </a:rPr>
              <a:t>El     QUINTO MÁS  RICO                </a:t>
            </a:r>
          </a:p>
        </p:txBody>
      </p:sp>
      <p:sp>
        <p:nvSpPr>
          <p:cNvPr id="2" name="Rettangolo 1">
            <a:extLst>
              <a:ext uri="{FF2B5EF4-FFF2-40B4-BE49-F238E27FC236}">
                <a16:creationId xmlns:a16="http://schemas.microsoft.com/office/drawing/2014/main" id="{6C3D93B3-24C1-5D22-47DC-AD19CF9ED12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show="0">
  <p:cSld>
    <p:bg>
      <p:bgPr>
        <a:solidFill>
          <a:srgbClr val="663929"/>
        </a:solidFill>
        <a:effectLst/>
      </p:bgPr>
    </p:bg>
    <p:spTree>
      <p:nvGrpSpPr>
        <p:cNvPr id="1" name=""/>
        <p:cNvGrpSpPr/>
        <p:nvPr/>
      </p:nvGrpSpPr>
      <p:grpSpPr>
        <a:xfrm>
          <a:off x="0" y="0"/>
          <a:ext cx="0" cy="0"/>
          <a:chOff x="0" y="0"/>
          <a:chExt cx="0" cy="0"/>
        </a:xfrm>
      </p:grpSpPr>
      <p:pic>
        <p:nvPicPr>
          <p:cNvPr id="478210" name="Picture 2" descr="C:\Users\Enrico\Desktop\Milionari jpeg.jpg">
            <a:extLst>
              <a:ext uri="{FF2B5EF4-FFF2-40B4-BE49-F238E27FC236}">
                <a16:creationId xmlns:a16="http://schemas.microsoft.com/office/drawing/2014/main" id="{C47BD429-BEE9-0F37-D90A-7298252F2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4813"/>
            <a:ext cx="2808288"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1" name="Picture 3" descr="C:\Users\Enrico\Desktop\Miliardari jpeg.jpg">
            <a:extLst>
              <a:ext uri="{FF2B5EF4-FFF2-40B4-BE49-F238E27FC236}">
                <a16:creationId xmlns:a16="http://schemas.microsoft.com/office/drawing/2014/main" id="{141AB39E-493E-5BE9-FB71-6ED878D64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938" y="409575"/>
            <a:ext cx="55880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2" name="Picture 4" descr="C:\Users\Enrico\Desktop\I ricchi svizzeri jpeg.jpg">
            <a:extLst>
              <a:ext uri="{FF2B5EF4-FFF2-40B4-BE49-F238E27FC236}">
                <a16:creationId xmlns:a16="http://schemas.microsoft.com/office/drawing/2014/main" id="{BCD235D1-D77F-A7E1-1C29-38885666E4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967163"/>
            <a:ext cx="8574088"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3" name="CasellaDiTesto 2">
            <a:extLst>
              <a:ext uri="{FF2B5EF4-FFF2-40B4-BE49-F238E27FC236}">
                <a16:creationId xmlns:a16="http://schemas.microsoft.com/office/drawing/2014/main" id="{4193D428-8F42-154A-2C82-C11FCFC74452}"/>
              </a:ext>
            </a:extLst>
          </p:cNvPr>
          <p:cNvSpPr txBox="1">
            <a:spLocks noChangeArrowheads="1"/>
          </p:cNvSpPr>
          <p:nvPr/>
        </p:nvSpPr>
        <p:spPr bwMode="auto">
          <a:xfrm>
            <a:off x="6715125" y="404813"/>
            <a:ext cx="2160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Il caffè  della domenica, 1. dicembre 2013</a:t>
            </a:r>
          </a:p>
        </p:txBody>
      </p:sp>
      <p:sp>
        <p:nvSpPr>
          <p:cNvPr id="478214" name="CasellaDiTesto 3">
            <a:extLst>
              <a:ext uri="{FF2B5EF4-FFF2-40B4-BE49-F238E27FC236}">
                <a16:creationId xmlns:a16="http://schemas.microsoft.com/office/drawing/2014/main" id="{5ECB635C-B178-502B-807A-B1A3D13228D8}"/>
              </a:ext>
            </a:extLst>
          </p:cNvPr>
          <p:cNvSpPr txBox="1">
            <a:spLocks noChangeArrowheads="1"/>
          </p:cNvSpPr>
          <p:nvPr/>
        </p:nvSpPr>
        <p:spPr bwMode="auto">
          <a:xfrm>
            <a:off x="323850" y="5708650"/>
            <a:ext cx="2016125" cy="831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b="1">
                <a:solidFill>
                  <a:srgbClr val="000000"/>
                </a:solidFill>
              </a:rPr>
              <a:t>Nunca los mas ricos de Suiza fueron tan ricos</a:t>
            </a:r>
          </a:p>
        </p:txBody>
      </p:sp>
      <p:sp>
        <p:nvSpPr>
          <p:cNvPr id="478215" name="Segnaposto numero diapositiva 1">
            <a:extLst>
              <a:ext uri="{FF2B5EF4-FFF2-40B4-BE49-F238E27FC236}">
                <a16:creationId xmlns:a16="http://schemas.microsoft.com/office/drawing/2014/main" id="{80E414D9-093D-DB71-0D1A-48BBBD6A69D5}"/>
              </a:ext>
            </a:extLst>
          </p:cNvPr>
          <p:cNvSpPr>
            <a:spLocks noGrp="1"/>
          </p:cNvSpPr>
          <p:nvPr>
            <p:ph type="sldNum" sz="quarter" idx="12"/>
          </p:nvPr>
        </p:nvSpPr>
        <p:spPr>
          <a:xfrm>
            <a:off x="6715125" y="4762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D95804-C618-4386-8916-A0086AEC231E}" type="slidenum">
              <a:rPr lang="it-IT" altLang="en-US" sz="1400" b="1" smtClean="0">
                <a:solidFill>
                  <a:srgbClr val="161616"/>
                </a:solidFill>
              </a:rPr>
              <a:pPr>
                <a:spcBef>
                  <a:spcPct val="0"/>
                </a:spcBef>
                <a:buFontTx/>
                <a:buNone/>
              </a:pPr>
              <a:t>139</a:t>
            </a:fld>
            <a:endParaRPr lang="it-IT" altLang="en-US" sz="1400" b="1">
              <a:solidFill>
                <a:srgbClr val="161616"/>
              </a:solidFill>
            </a:endParaRPr>
          </a:p>
        </p:txBody>
      </p:sp>
      <p:sp>
        <p:nvSpPr>
          <p:cNvPr id="2" name="Rettangolo 1">
            <a:extLst>
              <a:ext uri="{FF2B5EF4-FFF2-40B4-BE49-F238E27FC236}">
                <a16:creationId xmlns:a16="http://schemas.microsoft.com/office/drawing/2014/main" id="{E29DF1F1-7E5F-C237-EEC9-5BD7F0D37CB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Slide Number Placeholder 3">
            <a:extLst>
              <a:ext uri="{FF2B5EF4-FFF2-40B4-BE49-F238E27FC236}">
                <a16:creationId xmlns:a16="http://schemas.microsoft.com/office/drawing/2014/main" id="{57E6ADF2-B0B5-8E09-D9A9-E641D2EC66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5ED02B-5856-4409-8282-907830391400}" type="slidenum">
              <a:rPr lang="it-IT" altLang="en-US" sz="1400" smtClean="0">
                <a:solidFill>
                  <a:srgbClr val="FFFFFF"/>
                </a:solidFill>
              </a:rPr>
              <a:pPr>
                <a:spcBef>
                  <a:spcPct val="0"/>
                </a:spcBef>
                <a:buFontTx/>
                <a:buNone/>
              </a:pPr>
              <a:t>14</a:t>
            </a:fld>
            <a:endParaRPr lang="it-IT" altLang="en-US" sz="1400">
              <a:solidFill>
                <a:srgbClr val="FFFFFF"/>
              </a:solidFill>
            </a:endParaRPr>
          </a:p>
        </p:txBody>
      </p:sp>
      <p:pic>
        <p:nvPicPr>
          <p:cNvPr id="148483" name="Picture 4" descr="Fabbrica Brooklin 1919 Jpeg">
            <a:extLst>
              <a:ext uri="{FF2B5EF4-FFF2-40B4-BE49-F238E27FC236}">
                <a16:creationId xmlns:a16="http://schemas.microsoft.com/office/drawing/2014/main" id="{D61A9B26-1711-F612-0ED6-EBB44CE5D0B3}"/>
              </a:ext>
            </a:extLst>
          </p:cNvPr>
          <p:cNvPicPr>
            <a:picLocks noChangeAspect="1" noChangeArrowheads="1"/>
          </p:cNvPicPr>
          <p:nvPr/>
        </p:nvPicPr>
        <p:blipFill>
          <a:blip r:embed="rId4"/>
          <a:srcRect/>
          <a:stretch>
            <a:fillRect/>
          </a:stretch>
        </p:blipFill>
        <p:spPr bwMode="auto">
          <a:xfrm>
            <a:off x="763588" y="595313"/>
            <a:ext cx="7631112" cy="5470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4260" name="Text Box 5">
            <a:extLst>
              <a:ext uri="{FF2B5EF4-FFF2-40B4-BE49-F238E27FC236}">
                <a16:creationId xmlns:a16="http://schemas.microsoft.com/office/drawing/2014/main" id="{2E582F68-78B2-B087-B92B-7581D478F65A}"/>
              </a:ext>
            </a:extLst>
          </p:cNvPr>
          <p:cNvSpPr txBox="1">
            <a:spLocks noChangeArrowheads="1"/>
          </p:cNvSpPr>
          <p:nvPr/>
        </p:nvSpPr>
        <p:spPr bwMode="auto">
          <a:xfrm>
            <a:off x="2735263" y="6145213"/>
            <a:ext cx="4284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t>Establecimiento en Brooklin, EE.UU. 1919</a:t>
            </a:r>
          </a:p>
        </p:txBody>
      </p:sp>
      <p:sp>
        <p:nvSpPr>
          <p:cNvPr id="2" name="Rettangolo 1">
            <a:extLst>
              <a:ext uri="{FF2B5EF4-FFF2-40B4-BE49-F238E27FC236}">
                <a16:creationId xmlns:a16="http://schemas.microsoft.com/office/drawing/2014/main" id="{3E935752-8A20-636B-B95A-29A5A05DED6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8" name="Segnaposto numero diapositiva 1">
            <a:extLst>
              <a:ext uri="{FF2B5EF4-FFF2-40B4-BE49-F238E27FC236}">
                <a16:creationId xmlns:a16="http://schemas.microsoft.com/office/drawing/2014/main" id="{8049F181-D37D-41F6-A3BB-81253CDB4FA7}"/>
              </a:ext>
            </a:extLst>
          </p:cNvPr>
          <p:cNvSpPr>
            <a:spLocks noGrp="1"/>
          </p:cNvSpPr>
          <p:nvPr>
            <p:ph type="sldNum" sz="quarter" idx="12"/>
          </p:nvPr>
        </p:nvSpPr>
        <p:spPr>
          <a:xfrm>
            <a:off x="6588125" y="6330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4B248A-C8D8-45F8-9D2D-38AD7F4AF771}" type="slidenum">
              <a:rPr lang="it-IT" altLang="en-US" sz="1400" smtClean="0"/>
              <a:pPr>
                <a:spcBef>
                  <a:spcPct val="0"/>
                </a:spcBef>
                <a:buFontTx/>
                <a:buNone/>
              </a:pPr>
              <a:t>140</a:t>
            </a:fld>
            <a:endParaRPr lang="it-IT" altLang="en-US" sz="1400"/>
          </a:p>
        </p:txBody>
      </p:sp>
      <p:sp>
        <p:nvSpPr>
          <p:cNvPr id="480259" name="CasellaDiTesto 2">
            <a:extLst>
              <a:ext uri="{FF2B5EF4-FFF2-40B4-BE49-F238E27FC236}">
                <a16:creationId xmlns:a16="http://schemas.microsoft.com/office/drawing/2014/main" id="{F5D9F4F8-0653-2752-6597-D5FCAEF33CA6}"/>
              </a:ext>
            </a:extLst>
          </p:cNvPr>
          <p:cNvSpPr txBox="1">
            <a:spLocks noChangeArrowheads="1"/>
          </p:cNvSpPr>
          <p:nvPr/>
        </p:nvSpPr>
        <p:spPr bwMode="auto">
          <a:xfrm>
            <a:off x="2555875" y="6330950"/>
            <a:ext cx="3833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FFFFFF"/>
                </a:solidFill>
              </a:rPr>
              <a:t>Pobreza en EE.UU. en 2010</a:t>
            </a:r>
            <a:endParaRPr lang="it-CH" altLang="it-CH" sz="1800">
              <a:solidFill>
                <a:srgbClr val="FFFFFF"/>
              </a:solidFill>
            </a:endParaRPr>
          </a:p>
        </p:txBody>
      </p:sp>
      <p:pic>
        <p:nvPicPr>
          <p:cNvPr id="274436" name="Picture 3" descr="C:\Users\Enrico\Desktop\Poveri in USA.jpg">
            <a:extLst>
              <a:ext uri="{FF2B5EF4-FFF2-40B4-BE49-F238E27FC236}">
                <a16:creationId xmlns:a16="http://schemas.microsoft.com/office/drawing/2014/main" id="{A9E769FA-89AD-E339-5E86-D7B523F82DDE}"/>
              </a:ext>
            </a:extLst>
          </p:cNvPr>
          <p:cNvPicPr>
            <a:picLocks noChangeAspect="1" noChangeArrowheads="1"/>
          </p:cNvPicPr>
          <p:nvPr/>
        </p:nvPicPr>
        <p:blipFill>
          <a:blip r:embed="rId4"/>
          <a:srcRect/>
          <a:stretch>
            <a:fillRect/>
          </a:stretch>
        </p:blipFill>
        <p:spPr bwMode="auto">
          <a:xfrm>
            <a:off x="0" y="0"/>
            <a:ext cx="9144000" cy="6253163"/>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CA856D00-BCB5-93F4-9FD9-3781A206286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2306" name="Segnaposto numero diapositiva 1">
            <a:extLst>
              <a:ext uri="{FF2B5EF4-FFF2-40B4-BE49-F238E27FC236}">
                <a16:creationId xmlns:a16="http://schemas.microsoft.com/office/drawing/2014/main" id="{819EED98-8EFC-CAAC-A460-612F293B2703}"/>
              </a:ext>
            </a:extLst>
          </p:cNvPr>
          <p:cNvSpPr>
            <a:spLocks noGrp="1"/>
          </p:cNvSpPr>
          <p:nvPr>
            <p:ph type="sldNum" sz="quarter" idx="12"/>
          </p:nvPr>
        </p:nvSpPr>
        <p:spPr>
          <a:xfrm>
            <a:off x="8101013" y="6030913"/>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0910B8-3759-42CF-9CC6-BA93155930F9}" type="slidenum">
              <a:rPr lang="it-IT" altLang="en-US" sz="1400" smtClean="0"/>
              <a:pPr>
                <a:spcBef>
                  <a:spcPct val="0"/>
                </a:spcBef>
                <a:buFontTx/>
                <a:buNone/>
              </a:pPr>
              <a:t>141</a:t>
            </a:fld>
            <a:endParaRPr lang="it-IT" altLang="en-US" sz="1400"/>
          </a:p>
        </p:txBody>
      </p:sp>
      <p:sp>
        <p:nvSpPr>
          <p:cNvPr id="3" name="CasellaDiTesto 2">
            <a:extLst>
              <a:ext uri="{FF2B5EF4-FFF2-40B4-BE49-F238E27FC236}">
                <a16:creationId xmlns:a16="http://schemas.microsoft.com/office/drawing/2014/main" id="{155D1FB6-41B1-75F4-8D4A-5E1CD5EFFADB}"/>
              </a:ext>
            </a:extLst>
          </p:cNvPr>
          <p:cNvSpPr txBox="1"/>
          <p:nvPr/>
        </p:nvSpPr>
        <p:spPr>
          <a:xfrm>
            <a:off x="611188" y="3157538"/>
            <a:ext cx="7939087" cy="2924175"/>
          </a:xfrm>
          <a:prstGeom prst="rect">
            <a:avLst/>
          </a:prstGeom>
          <a:noFill/>
        </p:spPr>
        <p:txBody>
          <a:bodyPr>
            <a:spAutoFit/>
          </a:bodyPr>
          <a:lstStyle/>
          <a:p>
            <a:pPr eaLnBrk="1" hangingPunct="1">
              <a:defRPr/>
            </a:pPr>
            <a:endParaRPr lang="it-CH" sz="1200" b="1" dirty="0">
              <a:solidFill>
                <a:srgbClr val="FFFFFF"/>
              </a:solidFill>
              <a:latin typeface="Arial" charset="0"/>
              <a:cs typeface="Arial" charset="0"/>
            </a:endParaRPr>
          </a:p>
          <a:p>
            <a:pPr marL="265113" indent="-265113" eaLnBrk="1" hangingPunct="1">
              <a:defRPr/>
            </a:pPr>
            <a:r>
              <a:rPr lang="es-ES" sz="1600" dirty="0">
                <a:solidFill>
                  <a:srgbClr val="FFFFFF"/>
                </a:solidFill>
                <a:latin typeface="Arial" charset="0"/>
                <a:cs typeface="Arial" charset="0"/>
              </a:rPr>
              <a:t>El </a:t>
            </a:r>
            <a:r>
              <a:rPr lang="es-ES" sz="2800" b="1" dirty="0">
                <a:solidFill>
                  <a:srgbClr val="FFFFFF"/>
                </a:solidFill>
                <a:latin typeface="Arial" charset="0"/>
                <a:cs typeface="Arial" charset="0"/>
              </a:rPr>
              <a:t>1</a:t>
            </a:r>
            <a:r>
              <a:rPr lang="es-ES" sz="1600" dirty="0">
                <a:solidFill>
                  <a:srgbClr val="FFFFFF"/>
                </a:solidFill>
                <a:latin typeface="Arial" charset="0"/>
                <a:cs typeface="Arial" charset="0"/>
              </a:rPr>
              <a:t>% de la población mundial es propietaria del</a:t>
            </a:r>
            <a:r>
              <a:rPr lang="es-ES" sz="2800" b="1" dirty="0">
                <a:solidFill>
                  <a:srgbClr val="FFFFFF"/>
                </a:solidFill>
                <a:latin typeface="Arial" charset="0"/>
                <a:cs typeface="Arial" charset="0"/>
              </a:rPr>
              <a:t> </a:t>
            </a:r>
          </a:p>
          <a:p>
            <a:pPr marL="265113" indent="-265113" eaLnBrk="1" hangingPunct="1">
              <a:defRPr/>
            </a:pPr>
            <a:r>
              <a:rPr lang="es-ES" sz="2800" b="1" dirty="0">
                <a:solidFill>
                  <a:srgbClr val="FFFFFF"/>
                </a:solidFill>
                <a:latin typeface="Arial" charset="0"/>
                <a:cs typeface="Arial" charset="0"/>
              </a:rPr>
              <a:t>   50 </a:t>
            </a:r>
            <a:r>
              <a:rPr lang="es-ES" sz="1600" dirty="0">
                <a:solidFill>
                  <a:srgbClr val="FFFFFF"/>
                </a:solidFill>
                <a:latin typeface="Arial" charset="0"/>
                <a:cs typeface="Arial" charset="0"/>
              </a:rPr>
              <a:t>% de la riqueza mundial, ó 180 billones de dólares.</a:t>
            </a:r>
          </a:p>
          <a:p>
            <a:pPr marL="265113" indent="-265113" eaLnBrk="1" hangingPunct="1">
              <a:defRPr/>
            </a:pPr>
            <a:endParaRPr lang="it-CH" sz="800" dirty="0">
              <a:solidFill>
                <a:srgbClr val="FFFFFF"/>
              </a:solidFill>
              <a:latin typeface="Arial" charset="0"/>
              <a:cs typeface="Arial" charset="0"/>
            </a:endParaRPr>
          </a:p>
          <a:p>
            <a:pPr marL="265113" indent="-265113" eaLnBrk="1" hangingPunct="1">
              <a:defRPr/>
            </a:pPr>
            <a:r>
              <a:rPr lang="es-ES" sz="1600" dirty="0">
                <a:solidFill>
                  <a:srgbClr val="FFFFFF"/>
                </a:solidFill>
                <a:latin typeface="Arial" charset="0"/>
                <a:cs typeface="Arial" charset="0"/>
              </a:rPr>
              <a:t>Las </a:t>
            </a:r>
            <a:r>
              <a:rPr lang="es-ES" sz="2800" b="1" dirty="0">
                <a:solidFill>
                  <a:srgbClr val="FFFFFF"/>
                </a:solidFill>
                <a:latin typeface="Arial" charset="0"/>
                <a:cs typeface="Arial" charset="0"/>
              </a:rPr>
              <a:t>85</a:t>
            </a:r>
            <a:r>
              <a:rPr lang="es-ES" sz="1600" dirty="0">
                <a:solidFill>
                  <a:srgbClr val="FFFFFF"/>
                </a:solidFill>
                <a:latin typeface="Arial" charset="0"/>
                <a:cs typeface="Arial" charset="0"/>
              </a:rPr>
              <a:t> personas más ricas del planeta tienen tanta riqueza como los </a:t>
            </a:r>
            <a:r>
              <a:rPr lang="es-ES" sz="2800" b="1" dirty="0">
                <a:solidFill>
                  <a:srgbClr val="FFFFFF"/>
                </a:solidFill>
                <a:latin typeface="Arial" charset="0"/>
                <a:cs typeface="Arial" charset="0"/>
              </a:rPr>
              <a:t>3,5</a:t>
            </a:r>
            <a:r>
              <a:rPr lang="es-ES" sz="1600" dirty="0">
                <a:solidFill>
                  <a:srgbClr val="FFFFFF"/>
                </a:solidFill>
                <a:latin typeface="Arial" charset="0"/>
                <a:cs typeface="Arial" charset="0"/>
              </a:rPr>
              <a:t>                        mil-miliones personas más pobres.</a:t>
            </a:r>
            <a:endParaRPr lang="it-CH" sz="1600" dirty="0">
              <a:solidFill>
                <a:srgbClr val="FFFFFF"/>
              </a:solidFill>
              <a:latin typeface="Arial" charset="0"/>
              <a:cs typeface="Arial" charset="0"/>
            </a:endParaRPr>
          </a:p>
          <a:p>
            <a:pPr marL="265113" indent="-265113" eaLnBrk="1" hangingPunct="1">
              <a:defRPr/>
            </a:pPr>
            <a:endParaRPr lang="it-CH" sz="1600" dirty="0">
              <a:solidFill>
                <a:srgbClr val="FFFFFF"/>
              </a:solidFill>
              <a:latin typeface="Arial" charset="0"/>
              <a:cs typeface="Arial" charset="0"/>
            </a:endParaRPr>
          </a:p>
          <a:p>
            <a:pPr marL="265113" indent="-265113" eaLnBrk="1" hangingPunct="1">
              <a:defRPr/>
            </a:pPr>
            <a:r>
              <a:rPr lang="es-ES" sz="1600" dirty="0">
                <a:solidFill>
                  <a:srgbClr val="FFFFFF"/>
                </a:solidFill>
                <a:latin typeface="Arial" charset="0"/>
                <a:cs typeface="Arial" charset="0"/>
              </a:rPr>
              <a:t>En 2013, la fortuna de los ricos ha aumentado. En 29 de 30 países encuestados,             los impuestos a los ricos han disminuido y 18.500 millones de dólares estaban ocultados à las autoridades fiscales. </a:t>
            </a:r>
            <a:endParaRPr lang="it-CH" sz="1600" dirty="0">
              <a:solidFill>
                <a:srgbClr val="FFFFFF"/>
              </a:solidFill>
              <a:latin typeface="Arial" charset="0"/>
              <a:cs typeface="Arial" charset="0"/>
            </a:endParaRPr>
          </a:p>
        </p:txBody>
      </p:sp>
      <p:sp>
        <p:nvSpPr>
          <p:cNvPr id="482308" name="CasellaDiTesto 3">
            <a:extLst>
              <a:ext uri="{FF2B5EF4-FFF2-40B4-BE49-F238E27FC236}">
                <a16:creationId xmlns:a16="http://schemas.microsoft.com/office/drawing/2014/main" id="{0294CED1-A5B5-9135-BF03-180229383841}"/>
              </a:ext>
            </a:extLst>
          </p:cNvPr>
          <p:cNvSpPr txBox="1">
            <a:spLocks noChangeArrowheads="1"/>
          </p:cNvSpPr>
          <p:nvPr/>
        </p:nvSpPr>
        <p:spPr bwMode="auto">
          <a:xfrm>
            <a:off x="3635375" y="1420813"/>
            <a:ext cx="129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Reporte </a:t>
            </a:r>
          </a:p>
          <a:p>
            <a:pPr eaLnBrk="1" hangingPunct="1">
              <a:spcBef>
                <a:spcPct val="0"/>
              </a:spcBef>
              <a:buFontTx/>
              <a:buNone/>
            </a:pPr>
            <a:r>
              <a:rPr lang="it-CH" altLang="it-CH" sz="2000" b="1">
                <a:solidFill>
                  <a:srgbClr val="FFFFFF"/>
                </a:solidFill>
              </a:rPr>
              <a:t>Oxfam </a:t>
            </a:r>
          </a:p>
          <a:p>
            <a:pPr eaLnBrk="1" hangingPunct="1">
              <a:spcBef>
                <a:spcPct val="0"/>
              </a:spcBef>
              <a:buFontTx/>
              <a:buNone/>
            </a:pPr>
            <a:r>
              <a:rPr lang="it-CH" altLang="it-CH" sz="2000" b="1">
                <a:solidFill>
                  <a:srgbClr val="FFFFFF"/>
                </a:solidFill>
              </a:rPr>
              <a:t>2014</a:t>
            </a:r>
          </a:p>
        </p:txBody>
      </p:sp>
      <p:pic>
        <p:nvPicPr>
          <p:cNvPr id="482309" name="Picture 2" descr="C:\Users\Enrico\Desktop\Ter.jpg">
            <a:extLst>
              <a:ext uri="{FF2B5EF4-FFF2-40B4-BE49-F238E27FC236}">
                <a16:creationId xmlns:a16="http://schemas.microsoft.com/office/drawing/2014/main" id="{DED7CA63-80D7-7B87-FD91-B59219D85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0000"/>
          <a:stretch>
            <a:fillRect/>
          </a:stretch>
        </p:blipFill>
        <p:spPr bwMode="auto">
          <a:xfrm>
            <a:off x="639763" y="1624013"/>
            <a:ext cx="226218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10" name="Picture 3" descr="C:\Users\Enrico\Desktop\Ter.jpg">
            <a:extLst>
              <a:ext uri="{FF2B5EF4-FFF2-40B4-BE49-F238E27FC236}">
                <a16:creationId xmlns:a16="http://schemas.microsoft.com/office/drawing/2014/main" id="{F15D77D6-5E3C-A041-0151-51230DA48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0000"/>
          <a:stretch>
            <a:fillRect/>
          </a:stretch>
        </p:blipFill>
        <p:spPr bwMode="auto">
          <a:xfrm>
            <a:off x="5940425" y="2589213"/>
            <a:ext cx="226218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11" name="Picture 5" descr="C:\Users\Enrico\Desktop\1 1.jpg">
            <a:extLst>
              <a:ext uri="{FF2B5EF4-FFF2-40B4-BE49-F238E27FC236}">
                <a16:creationId xmlns:a16="http://schemas.microsoft.com/office/drawing/2014/main" id="{7256B806-E8C6-4B14-0C74-892B1529BB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186" t="44016" r="20750" b="11310"/>
          <a:stretch>
            <a:fillRect/>
          </a:stretch>
        </p:blipFill>
        <p:spPr bwMode="auto">
          <a:xfrm>
            <a:off x="1641475" y="1004888"/>
            <a:ext cx="2603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12" name="Picture 6" descr="C:\Users\Enrico\Desktop\99.jpg">
            <a:extLst>
              <a:ext uri="{FF2B5EF4-FFF2-40B4-BE49-F238E27FC236}">
                <a16:creationId xmlns:a16="http://schemas.microsoft.com/office/drawing/2014/main" id="{90638BEB-DAD5-6F70-982F-0737F0494B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901" t="8859" r="9671" b="14923"/>
          <a:stretch>
            <a:fillRect/>
          </a:stretch>
        </p:blipFill>
        <p:spPr bwMode="auto">
          <a:xfrm>
            <a:off x="5387975" y="817563"/>
            <a:ext cx="32639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3" name="CasellaDiTesto 3">
            <a:extLst>
              <a:ext uri="{FF2B5EF4-FFF2-40B4-BE49-F238E27FC236}">
                <a16:creationId xmlns:a16="http://schemas.microsoft.com/office/drawing/2014/main" id="{48CC2C6C-9304-7C10-6B5C-62297EE8BF82}"/>
              </a:ext>
            </a:extLst>
          </p:cNvPr>
          <p:cNvSpPr txBox="1">
            <a:spLocks noChangeArrowheads="1"/>
          </p:cNvSpPr>
          <p:nvPr/>
        </p:nvSpPr>
        <p:spPr bwMode="auto">
          <a:xfrm>
            <a:off x="1476375" y="560388"/>
            <a:ext cx="792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t>1 %</a:t>
            </a:r>
          </a:p>
        </p:txBody>
      </p:sp>
      <p:sp>
        <p:nvSpPr>
          <p:cNvPr id="482314" name="CasellaDiTesto 4">
            <a:extLst>
              <a:ext uri="{FF2B5EF4-FFF2-40B4-BE49-F238E27FC236}">
                <a16:creationId xmlns:a16="http://schemas.microsoft.com/office/drawing/2014/main" id="{267B2249-E9C5-01E4-DEFD-8163812E1110}"/>
              </a:ext>
            </a:extLst>
          </p:cNvPr>
          <p:cNvSpPr txBox="1">
            <a:spLocks noChangeArrowheads="1"/>
          </p:cNvSpPr>
          <p:nvPr/>
        </p:nvSpPr>
        <p:spPr bwMode="auto">
          <a:xfrm>
            <a:off x="6624638" y="387350"/>
            <a:ext cx="79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t>99 %</a:t>
            </a:r>
          </a:p>
        </p:txBody>
      </p:sp>
      <p:sp>
        <p:nvSpPr>
          <p:cNvPr id="2" name="Rettangolo 1">
            <a:extLst>
              <a:ext uri="{FF2B5EF4-FFF2-40B4-BE49-F238E27FC236}">
                <a16:creationId xmlns:a16="http://schemas.microsoft.com/office/drawing/2014/main" id="{676E3DA8-1157-E4C2-BFBA-EA58342F947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4354" name="Slide Number Placeholder 3">
            <a:extLst>
              <a:ext uri="{FF2B5EF4-FFF2-40B4-BE49-F238E27FC236}">
                <a16:creationId xmlns:a16="http://schemas.microsoft.com/office/drawing/2014/main" id="{C9324519-EC31-948E-C618-D1D5D048CA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92E30A-221D-4D92-82F7-45DA8FAE2894}" type="slidenum">
              <a:rPr lang="it-IT" altLang="en-US" sz="1400" smtClean="0">
                <a:solidFill>
                  <a:srgbClr val="000000"/>
                </a:solidFill>
              </a:rPr>
              <a:pPr>
                <a:spcBef>
                  <a:spcPct val="0"/>
                </a:spcBef>
                <a:buFontTx/>
                <a:buNone/>
              </a:pPr>
              <a:t>142</a:t>
            </a:fld>
            <a:endParaRPr lang="it-IT" altLang="en-US" sz="1400">
              <a:solidFill>
                <a:srgbClr val="000000"/>
              </a:solidFill>
            </a:endParaRPr>
          </a:p>
        </p:txBody>
      </p:sp>
      <p:sp>
        <p:nvSpPr>
          <p:cNvPr id="484355" name="Rectangle 4">
            <a:extLst>
              <a:ext uri="{FF2B5EF4-FFF2-40B4-BE49-F238E27FC236}">
                <a16:creationId xmlns:a16="http://schemas.microsoft.com/office/drawing/2014/main" id="{FE8A48BA-6700-8F95-C342-B0E956990585}"/>
              </a:ext>
            </a:extLst>
          </p:cNvPr>
          <p:cNvSpPr>
            <a:spLocks noChangeArrowheads="1"/>
          </p:cNvSpPr>
          <p:nvPr/>
        </p:nvSpPr>
        <p:spPr bwMode="auto">
          <a:xfrm>
            <a:off x="323850" y="476250"/>
            <a:ext cx="7561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REGLA No. 4</a:t>
            </a:r>
            <a:endParaRPr lang="it-IT" altLang="it-CH" sz="4000" b="1">
              <a:solidFill>
                <a:srgbClr val="000000"/>
              </a:solidFill>
            </a:endParaRPr>
          </a:p>
        </p:txBody>
      </p:sp>
      <p:sp>
        <p:nvSpPr>
          <p:cNvPr id="484356" name="Rectangle 5">
            <a:extLst>
              <a:ext uri="{FF2B5EF4-FFF2-40B4-BE49-F238E27FC236}">
                <a16:creationId xmlns:a16="http://schemas.microsoft.com/office/drawing/2014/main" id="{46895292-731A-0E2B-D59B-15456F41E4BF}"/>
              </a:ext>
            </a:extLst>
          </p:cNvPr>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endParaRPr lang="fr-CH" altLang="it-CH" sz="2800" b="1">
              <a:solidFill>
                <a:srgbClr val="000000"/>
              </a:solidFill>
            </a:endParaRPr>
          </a:p>
          <a:p>
            <a:pPr eaLnBrk="1" hangingPunct="1"/>
            <a:r>
              <a:rPr lang="fr-CH" altLang="it-CH" sz="2800" b="1">
                <a:solidFill>
                  <a:srgbClr val="000000"/>
                </a:solidFill>
              </a:rPr>
              <a:t>EL CAPITALISMO CREA : </a:t>
            </a:r>
          </a:p>
          <a:p>
            <a:pPr eaLnBrk="1" hangingPunct="1"/>
            <a:endParaRPr lang="fr-CH" altLang="it-CH" sz="1800" b="1">
              <a:solidFill>
                <a:srgbClr val="000000"/>
              </a:solidFill>
            </a:endParaRPr>
          </a:p>
          <a:p>
            <a:pPr eaLnBrk="1" hangingPunct="1">
              <a:buFontTx/>
              <a:buNone/>
            </a:pPr>
            <a:r>
              <a:rPr lang="fr-CH" altLang="it-CH" sz="2800" b="1">
                <a:solidFill>
                  <a:srgbClr val="000000"/>
                </a:solidFill>
              </a:rPr>
              <a:t>   </a:t>
            </a:r>
            <a:r>
              <a:rPr lang="fr-CH" altLang="it-CH" sz="3600" b="1">
                <a:solidFill>
                  <a:srgbClr val="000000"/>
                </a:solidFill>
              </a:rPr>
              <a:t>LA ACUMULACIÓN DE CAPITAL</a:t>
            </a:r>
          </a:p>
          <a:p>
            <a:pPr eaLnBrk="1" hangingPunct="1">
              <a:buFontTx/>
              <a:buNone/>
            </a:pPr>
            <a:endParaRPr lang="fr-CH" altLang="it-CH" sz="3600" b="1">
              <a:solidFill>
                <a:srgbClr val="000000"/>
              </a:solidFill>
            </a:endParaRPr>
          </a:p>
          <a:p>
            <a:pPr eaLnBrk="1" hangingPunct="1">
              <a:buFontTx/>
              <a:buNone/>
            </a:pPr>
            <a:r>
              <a:rPr lang="fr-CH" altLang="it-CH" sz="2800" b="1">
                <a:solidFill>
                  <a:srgbClr val="000000"/>
                </a:solidFill>
              </a:rPr>
              <a:t>   </a:t>
            </a:r>
            <a:r>
              <a:rPr lang="fr-CH" altLang="it-CH" sz="2000" b="1">
                <a:solidFill>
                  <a:srgbClr val="000000"/>
                </a:solidFill>
              </a:rPr>
              <a:t>(formación de grandes imperios económicos, corporaciones, grandes tratados económicos y de negocios, etc.)</a:t>
            </a:r>
            <a:r>
              <a:rPr lang="fr-CH" altLang="it-CH" sz="1800" b="1">
                <a:solidFill>
                  <a:srgbClr val="000000"/>
                </a:solidFill>
              </a:rPr>
              <a:t>	</a:t>
            </a:r>
            <a:endParaRPr lang="it-IT" altLang="it-CH" sz="1800" b="1">
              <a:solidFill>
                <a:srgbClr val="000000"/>
              </a:solidFill>
            </a:endParaRPr>
          </a:p>
        </p:txBody>
      </p:sp>
      <p:sp>
        <p:nvSpPr>
          <p:cNvPr id="2" name="Rettangolo 1">
            <a:extLst>
              <a:ext uri="{FF2B5EF4-FFF2-40B4-BE49-F238E27FC236}">
                <a16:creationId xmlns:a16="http://schemas.microsoft.com/office/drawing/2014/main" id="{2729B7DD-E716-0C23-0D1B-6AB59CB1C9F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6402" name="Segnaposto numero diapositiva 1">
            <a:extLst>
              <a:ext uri="{FF2B5EF4-FFF2-40B4-BE49-F238E27FC236}">
                <a16:creationId xmlns:a16="http://schemas.microsoft.com/office/drawing/2014/main" id="{3AD32D9B-F82F-F6BF-67EA-A2CC2EBE505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C60D65-FF53-4D6E-9C72-E9B1C1A5E105}" type="slidenum">
              <a:rPr lang="it-IT" altLang="en-US" sz="1400" smtClean="0">
                <a:solidFill>
                  <a:srgbClr val="FFFFFF"/>
                </a:solidFill>
              </a:rPr>
              <a:pPr>
                <a:spcBef>
                  <a:spcPct val="0"/>
                </a:spcBef>
                <a:buFontTx/>
                <a:buNone/>
              </a:pPr>
              <a:t>143</a:t>
            </a:fld>
            <a:endParaRPr lang="it-IT" altLang="en-US" sz="1400">
              <a:solidFill>
                <a:srgbClr val="FFFFFF"/>
              </a:solidFill>
            </a:endParaRPr>
          </a:p>
        </p:txBody>
      </p:sp>
      <p:pic>
        <p:nvPicPr>
          <p:cNvPr id="6" name="Immagine 5">
            <a:extLst>
              <a:ext uri="{FF2B5EF4-FFF2-40B4-BE49-F238E27FC236}">
                <a16:creationId xmlns:a16="http://schemas.microsoft.com/office/drawing/2014/main" id="{D6F1B394-9EFD-164D-DB3C-6B0C869B0DBB}"/>
              </a:ext>
            </a:extLst>
          </p:cNvPr>
          <p:cNvPicPr>
            <a:picLocks noChangeAspect="1"/>
          </p:cNvPicPr>
          <p:nvPr/>
        </p:nvPicPr>
        <p:blipFill>
          <a:blip r:embed="rId4"/>
          <a:stretch>
            <a:fillRect/>
          </a:stretch>
        </p:blipFill>
        <p:spPr>
          <a:xfrm>
            <a:off x="1116013" y="642938"/>
            <a:ext cx="7138987" cy="4949825"/>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486404" name="CasellaDiTesto 6">
            <a:extLst>
              <a:ext uri="{FF2B5EF4-FFF2-40B4-BE49-F238E27FC236}">
                <a16:creationId xmlns:a16="http://schemas.microsoft.com/office/drawing/2014/main" id="{EED93EC5-9316-2978-B8A5-EFF9321881DF}"/>
              </a:ext>
            </a:extLst>
          </p:cNvPr>
          <p:cNvSpPr txBox="1">
            <a:spLocks noChangeArrowheads="1"/>
          </p:cNvSpPr>
          <p:nvPr/>
        </p:nvSpPr>
        <p:spPr bwMode="auto">
          <a:xfrm>
            <a:off x="1187450" y="5688013"/>
            <a:ext cx="7138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a:t>Los milmillonarios de todo el mundo según el informe Oxfam 2018</a:t>
            </a:r>
            <a:endParaRPr lang="en-US" altLang="en-US" sz="1800"/>
          </a:p>
        </p:txBody>
      </p:sp>
      <p:sp>
        <p:nvSpPr>
          <p:cNvPr id="486405" name="CasellaDiTesto 7">
            <a:extLst>
              <a:ext uri="{FF2B5EF4-FFF2-40B4-BE49-F238E27FC236}">
                <a16:creationId xmlns:a16="http://schemas.microsoft.com/office/drawing/2014/main" id="{33E93E3B-8D91-3979-0DFF-C02CC8360C1D}"/>
              </a:ext>
            </a:extLst>
          </p:cNvPr>
          <p:cNvSpPr txBox="1">
            <a:spLocks noChangeArrowheads="1"/>
          </p:cNvSpPr>
          <p:nvPr/>
        </p:nvSpPr>
        <p:spPr bwMode="auto">
          <a:xfrm>
            <a:off x="3352800" y="6010275"/>
            <a:ext cx="2665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www.oxfamintermon.org </a:t>
            </a:r>
          </a:p>
        </p:txBody>
      </p:sp>
      <p:sp>
        <p:nvSpPr>
          <p:cNvPr id="2" name="Rettangolo 1">
            <a:extLst>
              <a:ext uri="{FF2B5EF4-FFF2-40B4-BE49-F238E27FC236}">
                <a16:creationId xmlns:a16="http://schemas.microsoft.com/office/drawing/2014/main" id="{A85B2952-EF29-874D-11D3-275348AA8E7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88450" name="Slide Number Placeholder 3">
            <a:extLst>
              <a:ext uri="{FF2B5EF4-FFF2-40B4-BE49-F238E27FC236}">
                <a16:creationId xmlns:a16="http://schemas.microsoft.com/office/drawing/2014/main" id="{77241D9C-8344-9CEE-9984-5ED1568B91E0}"/>
              </a:ext>
            </a:extLst>
          </p:cNvPr>
          <p:cNvSpPr>
            <a:spLocks noGrp="1"/>
          </p:cNvSpPr>
          <p:nvPr>
            <p:ph type="sldNum" sz="quarter" idx="12"/>
          </p:nvPr>
        </p:nvSpPr>
        <p:spPr>
          <a:xfrm>
            <a:off x="8213725" y="6346825"/>
            <a:ext cx="620713" cy="36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C79F45-C343-4809-A44F-8808D64F6F55}" type="slidenum">
              <a:rPr lang="it-IT" altLang="en-US" sz="1400" smtClean="0">
                <a:solidFill>
                  <a:srgbClr val="FFFFFF"/>
                </a:solidFill>
              </a:rPr>
              <a:pPr>
                <a:spcBef>
                  <a:spcPct val="0"/>
                </a:spcBef>
                <a:buFontTx/>
                <a:buNone/>
              </a:pPr>
              <a:t>144</a:t>
            </a:fld>
            <a:endParaRPr lang="it-IT" altLang="en-US" sz="1400">
              <a:solidFill>
                <a:srgbClr val="FFFFFF"/>
              </a:solidFill>
            </a:endParaRPr>
          </a:p>
        </p:txBody>
      </p:sp>
      <p:pic>
        <p:nvPicPr>
          <p:cNvPr id="277507" name="Picture 4" descr="operai differenziale ricchezza">
            <a:extLst>
              <a:ext uri="{FF2B5EF4-FFF2-40B4-BE49-F238E27FC236}">
                <a16:creationId xmlns:a16="http://schemas.microsoft.com/office/drawing/2014/main" id="{5555268D-6015-F04B-2A60-FB1487BE8C24}"/>
              </a:ext>
            </a:extLst>
          </p:cNvPr>
          <p:cNvPicPr>
            <a:picLocks noChangeAspect="1" noChangeArrowheads="1"/>
          </p:cNvPicPr>
          <p:nvPr/>
        </p:nvPicPr>
        <p:blipFill>
          <a:blip r:embed="rId4"/>
          <a:srcRect/>
          <a:stretch>
            <a:fillRect/>
          </a:stretch>
        </p:blipFill>
        <p:spPr bwMode="auto">
          <a:xfrm>
            <a:off x="179388" y="188913"/>
            <a:ext cx="6148387" cy="6524625"/>
          </a:xfrm>
          <a:prstGeom prst="rect">
            <a:avLst/>
          </a:prstGeom>
          <a:ln>
            <a:noFill/>
          </a:ln>
          <a:effectLst>
            <a:outerShdw blurRad="292100" dist="139700" dir="2700000" algn="tl" rotWithShape="0">
              <a:srgbClr val="333333">
                <a:alpha val="65000"/>
              </a:srgbClr>
            </a:outerShdw>
          </a:effectLst>
        </p:spPr>
      </p:pic>
      <p:sp>
        <p:nvSpPr>
          <p:cNvPr id="488452" name="Text Box 6">
            <a:extLst>
              <a:ext uri="{FF2B5EF4-FFF2-40B4-BE49-F238E27FC236}">
                <a16:creationId xmlns:a16="http://schemas.microsoft.com/office/drawing/2014/main" id="{480DC995-99C8-D594-ACB9-6982020F121F}"/>
              </a:ext>
            </a:extLst>
          </p:cNvPr>
          <p:cNvSpPr txBox="1">
            <a:spLocks noChangeArrowheads="1"/>
          </p:cNvSpPr>
          <p:nvPr/>
        </p:nvSpPr>
        <p:spPr bwMode="auto">
          <a:xfrm>
            <a:off x="6635750" y="3689350"/>
            <a:ext cx="2198688" cy="257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800">
              <a:solidFill>
                <a:srgbClr val="FFFFFF"/>
              </a:solidFill>
            </a:endParaRPr>
          </a:p>
          <a:p>
            <a:pPr eaLnBrk="1" hangingPunct="1">
              <a:spcBef>
                <a:spcPct val="50000"/>
              </a:spcBef>
              <a:buFontTx/>
              <a:buNone/>
            </a:pPr>
            <a:r>
              <a:rPr lang="fr-CH" altLang="it-CH" sz="1800" b="1"/>
              <a:t>LOS  POBRES SON SIEMPRE MÁS POBRES</a:t>
            </a:r>
            <a:endParaRPr lang="it-IT" altLang="it-CH" sz="1800" b="1"/>
          </a:p>
          <a:p>
            <a:pPr eaLnBrk="1" hangingPunct="1">
              <a:spcBef>
                <a:spcPct val="50000"/>
              </a:spcBef>
              <a:buFontTx/>
              <a:buNone/>
            </a:pPr>
            <a:r>
              <a:rPr lang="fr-CH" altLang="it-CH" sz="1800" b="1"/>
              <a:t>Y</a:t>
            </a:r>
          </a:p>
          <a:p>
            <a:pPr eaLnBrk="1" hangingPunct="1">
              <a:spcBef>
                <a:spcPct val="50000"/>
              </a:spcBef>
              <a:buFontTx/>
              <a:buNone/>
            </a:pPr>
            <a:r>
              <a:rPr lang="fr-CH" altLang="it-CH" sz="1800" b="1"/>
              <a:t>LOS  RICOS CADA DÍA MÁS RICOS </a:t>
            </a:r>
          </a:p>
        </p:txBody>
      </p:sp>
      <p:sp>
        <p:nvSpPr>
          <p:cNvPr id="488453" name="CasellaDiTesto 1">
            <a:extLst>
              <a:ext uri="{FF2B5EF4-FFF2-40B4-BE49-F238E27FC236}">
                <a16:creationId xmlns:a16="http://schemas.microsoft.com/office/drawing/2014/main" id="{A99DF969-2634-C09C-43A2-4CEF3515435D}"/>
              </a:ext>
            </a:extLst>
          </p:cNvPr>
          <p:cNvSpPr txBox="1">
            <a:spLocks noChangeArrowheads="1"/>
          </p:cNvSpPr>
          <p:nvPr/>
        </p:nvSpPr>
        <p:spPr bwMode="auto">
          <a:xfrm>
            <a:off x="6489700" y="333375"/>
            <a:ext cx="2449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En el mismo periódico                     dos noticias </a:t>
            </a:r>
          </a:p>
        </p:txBody>
      </p:sp>
      <p:sp>
        <p:nvSpPr>
          <p:cNvPr id="488454" name="Text Box 7">
            <a:extLst>
              <a:ext uri="{FF2B5EF4-FFF2-40B4-BE49-F238E27FC236}">
                <a16:creationId xmlns:a16="http://schemas.microsoft.com/office/drawing/2014/main" id="{F0D654C3-9398-1319-D349-338100C67FA2}"/>
              </a:ext>
            </a:extLst>
          </p:cNvPr>
          <p:cNvSpPr txBox="1">
            <a:spLocks noChangeArrowheads="1"/>
          </p:cNvSpPr>
          <p:nvPr/>
        </p:nvSpPr>
        <p:spPr bwMode="auto">
          <a:xfrm>
            <a:off x="611188" y="1557338"/>
            <a:ext cx="2089150" cy="581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400000"/>
                </a:solidFill>
              </a:rPr>
              <a:t>90 obreros han sido despedidos </a:t>
            </a:r>
            <a:endParaRPr lang="it-IT" altLang="it-CH" sz="1600" b="1">
              <a:solidFill>
                <a:srgbClr val="400000"/>
              </a:solidFill>
            </a:endParaRPr>
          </a:p>
        </p:txBody>
      </p:sp>
      <p:sp>
        <p:nvSpPr>
          <p:cNvPr id="488455" name="Text Box 8">
            <a:extLst>
              <a:ext uri="{FF2B5EF4-FFF2-40B4-BE49-F238E27FC236}">
                <a16:creationId xmlns:a16="http://schemas.microsoft.com/office/drawing/2014/main" id="{E6C79097-74BB-D6E8-7362-DE59043018E5}"/>
              </a:ext>
            </a:extLst>
          </p:cNvPr>
          <p:cNvSpPr txBox="1">
            <a:spLocks noChangeArrowheads="1"/>
          </p:cNvSpPr>
          <p:nvPr/>
        </p:nvSpPr>
        <p:spPr bwMode="auto">
          <a:xfrm>
            <a:off x="606425" y="3644900"/>
            <a:ext cx="1800225" cy="825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Los americanos ricos son cada vez más ricos.</a:t>
            </a:r>
            <a:endParaRPr lang="it-IT" altLang="it-CH" sz="1600" b="1">
              <a:solidFill>
                <a:srgbClr val="000000"/>
              </a:solidFill>
            </a:endParaRPr>
          </a:p>
        </p:txBody>
      </p:sp>
      <p:pic>
        <p:nvPicPr>
          <p:cNvPr id="488456" name="Immagine 1">
            <a:extLst>
              <a:ext uri="{FF2B5EF4-FFF2-40B4-BE49-F238E27FC236}">
                <a16:creationId xmlns:a16="http://schemas.microsoft.com/office/drawing/2014/main" id="{7632FA4F-38E1-1EFC-AD01-5C38FE048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088" y="1196975"/>
            <a:ext cx="192087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5DA32882-6B3D-EF04-36CB-B23AAA6BD12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Rectangle 3">
            <a:extLst>
              <a:ext uri="{FF2B5EF4-FFF2-40B4-BE49-F238E27FC236}">
                <a16:creationId xmlns:a16="http://schemas.microsoft.com/office/drawing/2014/main" id="{6A234A8E-B044-74B5-CE91-7DFE734C39A6}"/>
              </a:ext>
            </a:extLst>
          </p:cNvPr>
          <p:cNvSpPr>
            <a:spLocks noGrp="1" noChangeArrowheads="1"/>
          </p:cNvSpPr>
          <p:nvPr>
            <p:ph type="body" sz="half" idx="2"/>
          </p:nvPr>
        </p:nvSpPr>
        <p:spPr>
          <a:xfrm>
            <a:off x="3201988" y="2235200"/>
            <a:ext cx="2571750" cy="2428875"/>
          </a:xfrm>
        </p:spPr>
        <p:txBody>
          <a:bodyPr/>
          <a:lstStyle/>
          <a:p>
            <a:pPr eaLnBrk="1" hangingPunct="1">
              <a:buFontTx/>
              <a:buNone/>
            </a:pPr>
            <a:r>
              <a:rPr lang="fr-CH" altLang="it-CH" sz="2800" b="1" u="sng"/>
              <a:t>LOS</a:t>
            </a:r>
            <a:endParaRPr lang="fr-CH" altLang="it-CH" sz="2800" u="sng"/>
          </a:p>
          <a:p>
            <a:pPr eaLnBrk="1" hangingPunct="1">
              <a:buFontTx/>
              <a:buNone/>
            </a:pPr>
            <a:r>
              <a:rPr lang="fr-CH" altLang="it-CH" sz="2800" b="1" u="sng"/>
              <a:t>GANADORES</a:t>
            </a:r>
          </a:p>
          <a:p>
            <a:pPr eaLnBrk="1" hangingPunct="1">
              <a:buFontTx/>
              <a:buNone/>
            </a:pPr>
            <a:r>
              <a:rPr lang="fr-CH" altLang="it-CH" sz="3600" b="1" i="1">
                <a:latin typeface="Palatino Linotype" panose="02040502050505030304" pitchFamily="18" charset="0"/>
              </a:rPr>
              <a:t>y</a:t>
            </a:r>
            <a:r>
              <a:rPr lang="fr-CH" altLang="it-CH" b="1"/>
              <a:t>… </a:t>
            </a:r>
            <a:r>
              <a:rPr lang="fr-CH" altLang="it-CH" b="1" i="1">
                <a:latin typeface="Palatino Linotype" panose="02040502050505030304" pitchFamily="18" charset="0"/>
              </a:rPr>
              <a:t>Los</a:t>
            </a:r>
          </a:p>
          <a:p>
            <a:pPr eaLnBrk="1" hangingPunct="1">
              <a:buFontTx/>
              <a:buNone/>
            </a:pPr>
            <a:r>
              <a:rPr lang="fr-CH" altLang="it-CH" sz="3600" b="1" i="1">
                <a:latin typeface="Palatino Linotype" panose="02040502050505030304" pitchFamily="18" charset="0"/>
              </a:rPr>
              <a:t>perdedores</a:t>
            </a:r>
            <a:endParaRPr lang="it-IT" altLang="it-CH" sz="3600" b="1" i="1">
              <a:latin typeface="Palatino Linotype" panose="02040502050505030304" pitchFamily="18" charset="0"/>
            </a:endParaRPr>
          </a:p>
        </p:txBody>
      </p:sp>
      <p:sp>
        <p:nvSpPr>
          <p:cNvPr id="490499" name="Slide Number Placeholder 6">
            <a:extLst>
              <a:ext uri="{FF2B5EF4-FFF2-40B4-BE49-F238E27FC236}">
                <a16:creationId xmlns:a16="http://schemas.microsoft.com/office/drawing/2014/main" id="{1290969F-BE46-EFBA-67D7-05462DE66709}"/>
              </a:ext>
            </a:extLst>
          </p:cNvPr>
          <p:cNvSpPr>
            <a:spLocks noGrp="1"/>
          </p:cNvSpPr>
          <p:nvPr>
            <p:ph type="sldNum" sz="quarter" idx="12"/>
          </p:nvPr>
        </p:nvSpPr>
        <p:spPr>
          <a:xfrm>
            <a:off x="5121275" y="3500438"/>
            <a:ext cx="490538" cy="37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7EF379-4FF7-4D56-B50E-E01901BDB5C8}" type="slidenum">
              <a:rPr lang="it-IT" altLang="en-US" sz="1400" smtClean="0">
                <a:solidFill>
                  <a:srgbClr val="FFFFFF"/>
                </a:solidFill>
              </a:rPr>
              <a:pPr>
                <a:spcBef>
                  <a:spcPct val="0"/>
                </a:spcBef>
                <a:buFontTx/>
                <a:buNone/>
              </a:pPr>
              <a:t>145</a:t>
            </a:fld>
            <a:endParaRPr lang="it-IT" altLang="en-US" sz="1400">
              <a:solidFill>
                <a:srgbClr val="FFFFFF"/>
              </a:solidFill>
            </a:endParaRPr>
          </a:p>
        </p:txBody>
      </p:sp>
      <p:sp>
        <p:nvSpPr>
          <p:cNvPr id="490500" name="Rectangle 4">
            <a:extLst>
              <a:ext uri="{FF2B5EF4-FFF2-40B4-BE49-F238E27FC236}">
                <a16:creationId xmlns:a16="http://schemas.microsoft.com/office/drawing/2014/main" id="{0FD83714-3ACD-8146-5249-A0337859DBAB}"/>
              </a:ext>
            </a:extLst>
          </p:cNvPr>
          <p:cNvSpPr>
            <a:spLocks noChangeArrowheads="1"/>
          </p:cNvSpPr>
          <p:nvPr/>
        </p:nvSpPr>
        <p:spPr bwMode="auto">
          <a:xfrm>
            <a:off x="2835275" y="3749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78533" name="Picture 5" descr="Campo profughi 5">
            <a:extLst>
              <a:ext uri="{FF2B5EF4-FFF2-40B4-BE49-F238E27FC236}">
                <a16:creationId xmlns:a16="http://schemas.microsoft.com/office/drawing/2014/main" id="{4E9568A6-4477-1BCC-ECBF-2F7CF0A65B36}"/>
              </a:ext>
            </a:extLst>
          </p:cNvPr>
          <p:cNvPicPr>
            <a:picLocks noChangeAspect="1" noChangeArrowheads="1"/>
          </p:cNvPicPr>
          <p:nvPr/>
        </p:nvPicPr>
        <p:blipFill>
          <a:blip r:embed="rId4"/>
          <a:srcRect/>
          <a:stretch>
            <a:fillRect/>
          </a:stretch>
        </p:blipFill>
        <p:spPr bwMode="auto">
          <a:xfrm>
            <a:off x="0" y="4602163"/>
            <a:ext cx="2959100" cy="2190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90502" name="Rectangle 6">
            <a:extLst>
              <a:ext uri="{FF2B5EF4-FFF2-40B4-BE49-F238E27FC236}">
                <a16:creationId xmlns:a16="http://schemas.microsoft.com/office/drawing/2014/main" id="{08BB67D0-3724-3F9A-D88A-AFDF65844BD9}"/>
              </a:ext>
            </a:extLst>
          </p:cNvPr>
          <p:cNvSpPr>
            <a:spLocks noChangeArrowheads="1"/>
          </p:cNvSpPr>
          <p:nvPr/>
        </p:nvSpPr>
        <p:spPr bwMode="auto">
          <a:xfrm>
            <a:off x="5851525"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78535" name="Picture 7" descr="I perdenti vietnam">
            <a:extLst>
              <a:ext uri="{FF2B5EF4-FFF2-40B4-BE49-F238E27FC236}">
                <a16:creationId xmlns:a16="http://schemas.microsoft.com/office/drawing/2014/main" id="{3224F131-DE79-12D8-8A2E-00A4167E9408}"/>
              </a:ext>
            </a:extLst>
          </p:cNvPr>
          <p:cNvPicPr>
            <a:picLocks noChangeAspect="1" noChangeArrowheads="1"/>
          </p:cNvPicPr>
          <p:nvPr/>
        </p:nvPicPr>
        <p:blipFill>
          <a:blip r:embed="rId5"/>
          <a:srcRect/>
          <a:stretch>
            <a:fillRect/>
          </a:stretch>
        </p:blipFill>
        <p:spPr bwMode="auto">
          <a:xfrm>
            <a:off x="3119438" y="4608513"/>
            <a:ext cx="2484437" cy="2184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90504" name="Rectangle 8">
            <a:extLst>
              <a:ext uri="{FF2B5EF4-FFF2-40B4-BE49-F238E27FC236}">
                <a16:creationId xmlns:a16="http://schemas.microsoft.com/office/drawing/2014/main" id="{B64C45E5-F5CD-0D78-6706-9DDECEF52170}"/>
              </a:ext>
            </a:extLst>
          </p:cNvPr>
          <p:cNvSpPr>
            <a:spLocks noChangeArrowheads="1"/>
          </p:cNvSpPr>
          <p:nvPr/>
        </p:nvSpPr>
        <p:spPr bwMode="auto">
          <a:xfrm>
            <a:off x="1736725" y="2560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78537" name="Picture 9" descr="campo profughi 1">
            <a:extLst>
              <a:ext uri="{FF2B5EF4-FFF2-40B4-BE49-F238E27FC236}">
                <a16:creationId xmlns:a16="http://schemas.microsoft.com/office/drawing/2014/main" id="{C23A361D-8B6B-652A-76E4-608EEE1D4F20}"/>
              </a:ext>
            </a:extLst>
          </p:cNvPr>
          <p:cNvPicPr>
            <a:picLocks noChangeAspect="1" noChangeArrowheads="1"/>
          </p:cNvPicPr>
          <p:nvPr/>
        </p:nvPicPr>
        <p:blipFill>
          <a:blip r:embed="rId6"/>
          <a:srcRect/>
          <a:stretch>
            <a:fillRect/>
          </a:stretch>
        </p:blipFill>
        <p:spPr bwMode="auto">
          <a:xfrm>
            <a:off x="5711825" y="4602163"/>
            <a:ext cx="3394075" cy="2190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90506" name="Rectangle 10">
            <a:extLst>
              <a:ext uri="{FF2B5EF4-FFF2-40B4-BE49-F238E27FC236}">
                <a16:creationId xmlns:a16="http://schemas.microsoft.com/office/drawing/2014/main" id="{6C81B01B-BAB4-EFCB-E7D9-E07B00A4A1DE}"/>
              </a:ext>
            </a:extLst>
          </p:cNvPr>
          <p:cNvSpPr>
            <a:spLocks noChangeArrowheads="1"/>
          </p:cNvSpPr>
          <p:nvPr/>
        </p:nvSpPr>
        <p:spPr bwMode="auto">
          <a:xfrm>
            <a:off x="1279525" y="2743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78539" name="Picture 11" descr="Il divertimento dei ricchi">
            <a:extLst>
              <a:ext uri="{FF2B5EF4-FFF2-40B4-BE49-F238E27FC236}">
                <a16:creationId xmlns:a16="http://schemas.microsoft.com/office/drawing/2014/main" id="{54E4ACD7-3137-7162-6B15-C4646D007855}"/>
              </a:ext>
            </a:extLst>
          </p:cNvPr>
          <p:cNvPicPr>
            <a:picLocks noChangeAspect="1" noChangeArrowheads="1"/>
          </p:cNvPicPr>
          <p:nvPr/>
        </p:nvPicPr>
        <p:blipFill>
          <a:blip r:embed="rId7"/>
          <a:srcRect/>
          <a:stretch>
            <a:fillRect/>
          </a:stretch>
        </p:blipFill>
        <p:spPr bwMode="auto">
          <a:xfrm>
            <a:off x="3119438" y="92075"/>
            <a:ext cx="2879725" cy="2066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90508" name="Rectangle 12">
            <a:extLst>
              <a:ext uri="{FF2B5EF4-FFF2-40B4-BE49-F238E27FC236}">
                <a16:creationId xmlns:a16="http://schemas.microsoft.com/office/drawing/2014/main" id="{3CBAE080-4C18-51B0-BC5A-93B58B16E307}"/>
              </a:ext>
            </a:extLst>
          </p:cNvPr>
          <p:cNvSpPr>
            <a:spLocks noChangeArrowheads="1"/>
          </p:cNvSpPr>
          <p:nvPr/>
        </p:nvSpPr>
        <p:spPr bwMode="auto">
          <a:xfrm>
            <a:off x="5121275" y="548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78541" name="Picture 13" descr="yacht di lusso">
            <a:extLst>
              <a:ext uri="{FF2B5EF4-FFF2-40B4-BE49-F238E27FC236}">
                <a16:creationId xmlns:a16="http://schemas.microsoft.com/office/drawing/2014/main" id="{00F558B9-46C5-FB21-54FD-D17A734FBDA0}"/>
              </a:ext>
            </a:extLst>
          </p:cNvPr>
          <p:cNvPicPr>
            <a:picLocks noChangeAspect="1" noChangeArrowheads="1"/>
          </p:cNvPicPr>
          <p:nvPr/>
        </p:nvPicPr>
        <p:blipFill>
          <a:blip r:embed="rId8"/>
          <a:srcRect/>
          <a:stretch>
            <a:fillRect/>
          </a:stretch>
        </p:blipFill>
        <p:spPr bwMode="auto">
          <a:xfrm>
            <a:off x="0" y="2297113"/>
            <a:ext cx="2959100" cy="21526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90510" name="Rectangle 14">
            <a:extLst>
              <a:ext uri="{FF2B5EF4-FFF2-40B4-BE49-F238E27FC236}">
                <a16:creationId xmlns:a16="http://schemas.microsoft.com/office/drawing/2014/main" id="{4C2D8A58-90EA-F8EE-F070-8355802D81E4}"/>
              </a:ext>
            </a:extLst>
          </p:cNvPr>
          <p:cNvSpPr>
            <a:spLocks noChangeArrowheads="1"/>
          </p:cNvSpPr>
          <p:nvPr/>
        </p:nvSpPr>
        <p:spPr bwMode="auto">
          <a:xfrm>
            <a:off x="4022725" y="5211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78543" name="Picture 15" descr="Salone su transatlantico">
            <a:extLst>
              <a:ext uri="{FF2B5EF4-FFF2-40B4-BE49-F238E27FC236}">
                <a16:creationId xmlns:a16="http://schemas.microsoft.com/office/drawing/2014/main" id="{A40E5F82-6FF3-B0F8-0F5F-5A36FBFA4FCC}"/>
              </a:ext>
            </a:extLst>
          </p:cNvPr>
          <p:cNvPicPr>
            <a:picLocks noChangeAspect="1" noChangeArrowheads="1"/>
          </p:cNvPicPr>
          <p:nvPr/>
        </p:nvPicPr>
        <p:blipFill>
          <a:blip r:embed="rId9"/>
          <a:srcRect/>
          <a:stretch>
            <a:fillRect/>
          </a:stretch>
        </p:blipFill>
        <p:spPr bwMode="auto">
          <a:xfrm>
            <a:off x="6169025" y="92075"/>
            <a:ext cx="2936875" cy="2066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90512" name="Rectangle 16">
            <a:extLst>
              <a:ext uri="{FF2B5EF4-FFF2-40B4-BE49-F238E27FC236}">
                <a16:creationId xmlns:a16="http://schemas.microsoft.com/office/drawing/2014/main" id="{44E17602-3B4E-ABED-9305-CA55ACD6191C}"/>
              </a:ext>
            </a:extLst>
          </p:cNvPr>
          <p:cNvSpPr>
            <a:spLocks noChangeArrowheads="1"/>
          </p:cNvSpPr>
          <p:nvPr/>
        </p:nvSpPr>
        <p:spPr bwMode="auto">
          <a:xfrm>
            <a:off x="1189038"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78545" name="Picture 17" descr="Il pasto dei ricchi">
            <a:extLst>
              <a:ext uri="{FF2B5EF4-FFF2-40B4-BE49-F238E27FC236}">
                <a16:creationId xmlns:a16="http://schemas.microsoft.com/office/drawing/2014/main" id="{38C9FBBA-7DB6-1B51-D2A4-52761957699D}"/>
              </a:ext>
            </a:extLst>
          </p:cNvPr>
          <p:cNvPicPr>
            <a:picLocks noChangeAspect="1" noChangeArrowheads="1"/>
          </p:cNvPicPr>
          <p:nvPr/>
        </p:nvPicPr>
        <p:blipFill>
          <a:blip r:embed="rId10"/>
          <a:srcRect/>
          <a:stretch>
            <a:fillRect/>
          </a:stretch>
        </p:blipFill>
        <p:spPr bwMode="auto">
          <a:xfrm>
            <a:off x="0" y="92075"/>
            <a:ext cx="2949575" cy="2047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8546" name="Picture 17" descr="C:\Dokumente und Einstellungen\Enrico\Desktop\disoccupati.jpg">
            <a:extLst>
              <a:ext uri="{FF2B5EF4-FFF2-40B4-BE49-F238E27FC236}">
                <a16:creationId xmlns:a16="http://schemas.microsoft.com/office/drawing/2014/main" id="{6149F3EB-8957-711B-F449-65787D32178C}"/>
              </a:ext>
            </a:extLst>
          </p:cNvPr>
          <p:cNvPicPr>
            <a:picLocks noChangeAspect="1" noChangeArrowheads="1"/>
          </p:cNvPicPr>
          <p:nvPr/>
        </p:nvPicPr>
        <p:blipFill>
          <a:blip r:embed="rId11">
            <a:lum bright="-20000" contrast="40000"/>
          </a:blip>
          <a:srcRect l="26422" t="25046" r="13023" b="22314"/>
          <a:stretch>
            <a:fillRect/>
          </a:stretch>
        </p:blipFill>
        <p:spPr bwMode="auto">
          <a:xfrm>
            <a:off x="5711825" y="2297113"/>
            <a:ext cx="3394075" cy="2143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61A58173-D746-A612-2A42-0A938B62855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6">
            <a:extLst>
              <a:ext uri="{FF2B5EF4-FFF2-40B4-BE49-F238E27FC236}">
                <a16:creationId xmlns:a16="http://schemas.microsoft.com/office/drawing/2014/main" id="{2AA4C6D7-B176-E20B-B0D1-2EC228341EC4}"/>
              </a:ext>
            </a:extLst>
          </p:cNvPr>
          <p:cNvSpPr>
            <a:spLocks noChangeArrowheads="1"/>
          </p:cNvSpPr>
          <p:nvPr/>
        </p:nvSpPr>
        <p:spPr bwMode="auto">
          <a:xfrm>
            <a:off x="0" y="2152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492547" name="Rectangle 8">
            <a:extLst>
              <a:ext uri="{FF2B5EF4-FFF2-40B4-BE49-F238E27FC236}">
                <a16:creationId xmlns:a16="http://schemas.microsoft.com/office/drawing/2014/main" id="{15A9CB43-853C-E0A4-736D-AEB62EF426C4}"/>
              </a:ext>
            </a:extLst>
          </p:cNvPr>
          <p:cNvSpPr>
            <a:spLocks noChangeArrowheads="1"/>
          </p:cNvSpPr>
          <p:nvPr/>
        </p:nvSpPr>
        <p:spPr bwMode="auto">
          <a:xfrm>
            <a:off x="6308725" y="548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it-CH" sz="1800">
              <a:solidFill>
                <a:srgbClr val="FFFFFF"/>
              </a:solidFill>
            </a:endParaRPr>
          </a:p>
        </p:txBody>
      </p:sp>
      <p:pic>
        <p:nvPicPr>
          <p:cNvPr id="279557" name="Picture 13" descr="C:\Dokumente und Einstellungen\Enrico\Eigene Dateien\Enrico\Documenti\AA Enrico nuovo\Politica\Presentazione marxismo\ricchi e poveri F.JPG">
            <a:extLst>
              <a:ext uri="{FF2B5EF4-FFF2-40B4-BE49-F238E27FC236}">
                <a16:creationId xmlns:a16="http://schemas.microsoft.com/office/drawing/2014/main" id="{4559A725-3026-2A2F-1E98-6BCA373606C5}"/>
              </a:ext>
            </a:extLst>
          </p:cNvPr>
          <p:cNvPicPr>
            <a:picLocks noChangeAspect="1" noChangeArrowheads="1"/>
          </p:cNvPicPr>
          <p:nvPr/>
        </p:nvPicPr>
        <p:blipFill>
          <a:blip r:embed="rId4"/>
          <a:srcRect/>
          <a:stretch>
            <a:fillRect/>
          </a:stretch>
        </p:blipFill>
        <p:spPr bwMode="auto">
          <a:xfrm>
            <a:off x="0" y="14288"/>
            <a:ext cx="9144000" cy="6861175"/>
          </a:xfrm>
          <a:prstGeom prst="rect">
            <a:avLst/>
          </a:prstGeom>
          <a:ln>
            <a:noFill/>
          </a:ln>
          <a:effectLst>
            <a:outerShdw blurRad="292100" dist="139700" dir="2700000" algn="tl" rotWithShape="0">
              <a:srgbClr val="333333">
                <a:alpha val="65000"/>
              </a:srgbClr>
            </a:outerShdw>
          </a:effectLst>
        </p:spPr>
      </p:pic>
      <p:sp>
        <p:nvSpPr>
          <p:cNvPr id="492549" name="Text Box 6">
            <a:extLst>
              <a:ext uri="{FF2B5EF4-FFF2-40B4-BE49-F238E27FC236}">
                <a16:creationId xmlns:a16="http://schemas.microsoft.com/office/drawing/2014/main" id="{DAB976F4-3E9E-37D4-BDC3-6ABE4F9B103B}"/>
              </a:ext>
            </a:extLst>
          </p:cNvPr>
          <p:cNvSpPr txBox="1">
            <a:spLocks noChangeArrowheads="1"/>
          </p:cNvSpPr>
          <p:nvPr/>
        </p:nvSpPr>
        <p:spPr bwMode="auto">
          <a:xfrm>
            <a:off x="0" y="2241550"/>
            <a:ext cx="6227763"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it-CH" sz="2400">
                <a:solidFill>
                  <a:srgbClr val="000000"/>
                </a:solidFill>
              </a:rPr>
              <a:t>LAS MANSIONES DE LOS RICOS</a:t>
            </a:r>
          </a:p>
        </p:txBody>
      </p:sp>
      <p:sp>
        <p:nvSpPr>
          <p:cNvPr id="492550" name="Text Box 7">
            <a:extLst>
              <a:ext uri="{FF2B5EF4-FFF2-40B4-BE49-F238E27FC236}">
                <a16:creationId xmlns:a16="http://schemas.microsoft.com/office/drawing/2014/main" id="{0A8CD947-41A8-A666-726B-0954C6FB9355}"/>
              </a:ext>
            </a:extLst>
          </p:cNvPr>
          <p:cNvSpPr txBox="1">
            <a:spLocks noChangeArrowheads="1"/>
          </p:cNvSpPr>
          <p:nvPr/>
        </p:nvSpPr>
        <p:spPr bwMode="auto">
          <a:xfrm>
            <a:off x="0" y="3213100"/>
            <a:ext cx="2771775" cy="8778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it-CH" sz="2400">
                <a:solidFill>
                  <a:srgbClr val="000000"/>
                </a:solidFill>
              </a:rPr>
              <a:t>LAS CASAS DE LOS POBRES</a:t>
            </a:r>
          </a:p>
        </p:txBody>
      </p:sp>
      <p:sp>
        <p:nvSpPr>
          <p:cNvPr id="492551" name="Slide Number Placeholder 7">
            <a:extLst>
              <a:ext uri="{FF2B5EF4-FFF2-40B4-BE49-F238E27FC236}">
                <a16:creationId xmlns:a16="http://schemas.microsoft.com/office/drawing/2014/main" id="{C2F6A078-C36F-B8B4-2F7D-A6E8953F4FA2}"/>
              </a:ext>
            </a:extLst>
          </p:cNvPr>
          <p:cNvSpPr>
            <a:spLocks noGrp="1"/>
          </p:cNvSpPr>
          <p:nvPr>
            <p:ph type="sldNum" sz="quarter" idx="12"/>
          </p:nvPr>
        </p:nvSpPr>
        <p:spPr>
          <a:xfrm>
            <a:off x="6308725" y="4019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6F9EF7-8D8F-4F93-BCA8-213E04D34D00}" type="slidenum">
              <a:rPr lang="it-IT" altLang="en-US" sz="1400" smtClean="0">
                <a:solidFill>
                  <a:srgbClr val="FFFFFF"/>
                </a:solidFill>
              </a:rPr>
              <a:pPr>
                <a:spcBef>
                  <a:spcPct val="0"/>
                </a:spcBef>
                <a:buFontTx/>
                <a:buNone/>
              </a:pPr>
              <a:t>146</a:t>
            </a:fld>
            <a:endParaRPr lang="it-IT" altLang="en-US" sz="1400">
              <a:solidFill>
                <a:srgbClr val="FFFFFF"/>
              </a:solidFill>
            </a:endParaRPr>
          </a:p>
        </p:txBody>
      </p:sp>
      <p:sp>
        <p:nvSpPr>
          <p:cNvPr id="2" name="Rettangolo 1">
            <a:extLst>
              <a:ext uri="{FF2B5EF4-FFF2-40B4-BE49-F238E27FC236}">
                <a16:creationId xmlns:a16="http://schemas.microsoft.com/office/drawing/2014/main" id="{E9CE13E5-C65F-C404-8B36-82F48116DEE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4594" name="Slide Number Placeholder 3">
            <a:extLst>
              <a:ext uri="{FF2B5EF4-FFF2-40B4-BE49-F238E27FC236}">
                <a16:creationId xmlns:a16="http://schemas.microsoft.com/office/drawing/2014/main" id="{2FC48BA1-028E-011E-1406-A5D69994BE53}"/>
              </a:ext>
            </a:extLst>
          </p:cNvPr>
          <p:cNvSpPr>
            <a:spLocks noGrp="1"/>
          </p:cNvSpPr>
          <p:nvPr>
            <p:ph type="sldNum" sz="quarter" idx="12"/>
          </p:nvPr>
        </p:nvSpPr>
        <p:spPr>
          <a:xfrm>
            <a:off x="6850063"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0689F0-C1A1-4F61-BCC6-1ABB9067C13F}" type="slidenum">
              <a:rPr lang="it-IT" altLang="en-US" sz="1400" smtClean="0">
                <a:solidFill>
                  <a:srgbClr val="FFFFFF"/>
                </a:solidFill>
              </a:rPr>
              <a:pPr>
                <a:spcBef>
                  <a:spcPct val="0"/>
                </a:spcBef>
                <a:buFontTx/>
                <a:buNone/>
              </a:pPr>
              <a:t>147</a:t>
            </a:fld>
            <a:endParaRPr lang="it-IT" altLang="en-US" sz="1400">
              <a:solidFill>
                <a:srgbClr val="FFFFFF"/>
              </a:solidFill>
            </a:endParaRPr>
          </a:p>
        </p:txBody>
      </p:sp>
      <p:pic>
        <p:nvPicPr>
          <p:cNvPr id="312323" name="Picture 2" descr="Piscina su transatlantico">
            <a:extLst>
              <a:ext uri="{FF2B5EF4-FFF2-40B4-BE49-F238E27FC236}">
                <a16:creationId xmlns:a16="http://schemas.microsoft.com/office/drawing/2014/main" id="{6EAE7C5C-241B-B98F-3C0E-660CF1E26D8D}"/>
              </a:ext>
            </a:extLst>
          </p:cNvPr>
          <p:cNvPicPr>
            <a:picLocks noChangeAspect="1" noChangeArrowheads="1"/>
          </p:cNvPicPr>
          <p:nvPr/>
        </p:nvPicPr>
        <p:blipFill>
          <a:blip r:embed="rId4"/>
          <a:srcRect/>
          <a:stretch>
            <a:fillRect/>
          </a:stretch>
        </p:blipFill>
        <p:spPr bwMode="auto">
          <a:xfrm>
            <a:off x="428625" y="414338"/>
            <a:ext cx="4176713" cy="2795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2324" name="Picture 3" descr="slum 3">
            <a:extLst>
              <a:ext uri="{FF2B5EF4-FFF2-40B4-BE49-F238E27FC236}">
                <a16:creationId xmlns:a16="http://schemas.microsoft.com/office/drawing/2014/main" id="{1822CBF8-0865-6497-BC7B-09367B5E1D3E}"/>
              </a:ext>
            </a:extLst>
          </p:cNvPr>
          <p:cNvPicPr>
            <a:picLocks noChangeAspect="1" noChangeArrowheads="1"/>
          </p:cNvPicPr>
          <p:nvPr/>
        </p:nvPicPr>
        <p:blipFill>
          <a:blip r:embed="rId5"/>
          <a:srcRect/>
          <a:stretch>
            <a:fillRect/>
          </a:stretch>
        </p:blipFill>
        <p:spPr bwMode="auto">
          <a:xfrm>
            <a:off x="428625" y="3317875"/>
            <a:ext cx="4176713" cy="2741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94597" name="Text Box 4">
            <a:extLst>
              <a:ext uri="{FF2B5EF4-FFF2-40B4-BE49-F238E27FC236}">
                <a16:creationId xmlns:a16="http://schemas.microsoft.com/office/drawing/2014/main" id="{5A00FF29-841D-6DC8-A8A8-D1BEC0FFAF2B}"/>
              </a:ext>
            </a:extLst>
          </p:cNvPr>
          <p:cNvSpPr txBox="1">
            <a:spLocks noChangeArrowheads="1"/>
          </p:cNvSpPr>
          <p:nvPr/>
        </p:nvSpPr>
        <p:spPr bwMode="auto">
          <a:xfrm>
            <a:off x="6308725" y="1700213"/>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494598" name="Text Box 5">
            <a:extLst>
              <a:ext uri="{FF2B5EF4-FFF2-40B4-BE49-F238E27FC236}">
                <a16:creationId xmlns:a16="http://schemas.microsoft.com/office/drawing/2014/main" id="{053B780B-DB92-1DC9-ECBF-7911FAA2F196}"/>
              </a:ext>
            </a:extLst>
          </p:cNvPr>
          <p:cNvSpPr txBox="1">
            <a:spLocks noChangeArrowheads="1"/>
          </p:cNvSpPr>
          <p:nvPr/>
        </p:nvSpPr>
        <p:spPr bwMode="auto">
          <a:xfrm>
            <a:off x="1144588" y="6245225"/>
            <a:ext cx="7027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DONDE ESTAN LOS RICOS E … DONDE ESTAN LOS POBRES</a:t>
            </a:r>
            <a:endParaRPr lang="fr-CH" altLang="it-CH" sz="800">
              <a:solidFill>
                <a:srgbClr val="FFFFFF"/>
              </a:solidFill>
            </a:endParaRPr>
          </a:p>
        </p:txBody>
      </p:sp>
      <p:pic>
        <p:nvPicPr>
          <p:cNvPr id="235527" name="Picture 7" descr="C:\Users\Enrico\Enrico\Documenti\AA Enrico nuovo\Politica\Presentazione marxismo\Società a due velocità.jpg">
            <a:extLst>
              <a:ext uri="{FF2B5EF4-FFF2-40B4-BE49-F238E27FC236}">
                <a16:creationId xmlns:a16="http://schemas.microsoft.com/office/drawing/2014/main" id="{0E9069DF-E0D4-F00C-70F2-09C0674F4A94}"/>
              </a:ext>
            </a:extLst>
          </p:cNvPr>
          <p:cNvPicPr>
            <a:picLocks noChangeAspect="1" noChangeArrowheads="1"/>
          </p:cNvPicPr>
          <p:nvPr/>
        </p:nvPicPr>
        <p:blipFill>
          <a:blip r:embed="rId6"/>
          <a:srcRect/>
          <a:stretch>
            <a:fillRect/>
          </a:stretch>
        </p:blipFill>
        <p:spPr bwMode="auto">
          <a:xfrm>
            <a:off x="4748213" y="414338"/>
            <a:ext cx="3976687" cy="5645150"/>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10EDF315-1F3F-92C8-EA92-91299A95B14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6642" name="Segnaposto numero diapositiva 1">
            <a:extLst>
              <a:ext uri="{FF2B5EF4-FFF2-40B4-BE49-F238E27FC236}">
                <a16:creationId xmlns:a16="http://schemas.microsoft.com/office/drawing/2014/main" id="{097BDCDF-74BC-9CC1-AF48-03B3E770D0A2}"/>
              </a:ext>
            </a:extLst>
          </p:cNvPr>
          <p:cNvSpPr>
            <a:spLocks noGrp="1"/>
          </p:cNvSpPr>
          <p:nvPr>
            <p:ph type="sldNum" sz="quarter" idx="12"/>
          </p:nvPr>
        </p:nvSpPr>
        <p:spPr>
          <a:xfrm>
            <a:off x="8388350" y="6423025"/>
            <a:ext cx="620713" cy="29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170B94-9AA1-4639-8A12-258629A8C117}" type="slidenum">
              <a:rPr lang="it-IT" altLang="en-US" sz="1400" smtClean="0"/>
              <a:pPr>
                <a:spcBef>
                  <a:spcPct val="0"/>
                </a:spcBef>
                <a:buFontTx/>
                <a:buNone/>
              </a:pPr>
              <a:t>148</a:t>
            </a:fld>
            <a:endParaRPr lang="it-IT" altLang="en-US" sz="1400"/>
          </a:p>
        </p:txBody>
      </p:sp>
      <p:sp>
        <p:nvSpPr>
          <p:cNvPr id="496643" name="CasellaDiTesto 1">
            <a:extLst>
              <a:ext uri="{FF2B5EF4-FFF2-40B4-BE49-F238E27FC236}">
                <a16:creationId xmlns:a16="http://schemas.microsoft.com/office/drawing/2014/main" id="{06715AAB-9A31-76F1-01F6-08468A6724CB}"/>
              </a:ext>
            </a:extLst>
          </p:cNvPr>
          <p:cNvSpPr txBox="1">
            <a:spLocks noChangeArrowheads="1"/>
          </p:cNvSpPr>
          <p:nvPr/>
        </p:nvSpPr>
        <p:spPr bwMode="auto">
          <a:xfrm>
            <a:off x="2771775" y="6210300"/>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Italia: Albarella, la isla para los ricos</a:t>
            </a:r>
            <a:endParaRPr lang="it-IT" altLang="it-CH" sz="1800">
              <a:solidFill>
                <a:srgbClr val="FFFFFF"/>
              </a:solidFill>
            </a:endParaRPr>
          </a:p>
        </p:txBody>
      </p:sp>
      <p:pic>
        <p:nvPicPr>
          <p:cNvPr id="496644" name="Picture 5">
            <a:extLst>
              <a:ext uri="{FF2B5EF4-FFF2-40B4-BE49-F238E27FC236}">
                <a16:creationId xmlns:a16="http://schemas.microsoft.com/office/drawing/2014/main" id="{0CC45529-486B-2EC6-871A-F82D86979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41325"/>
            <a:ext cx="7489825" cy="57689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B50DA6F1-6E58-CE6F-4323-5B42471D118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2627" name="Picture 2" descr="C:\Dokumente und Einstellungen\Enrico\Eigene Dateien\Enrico\Documenti\AA Enrico nuovo\Politica\Presentazione marxismo\Slum South Africa 2.JPG">
            <a:extLst>
              <a:ext uri="{FF2B5EF4-FFF2-40B4-BE49-F238E27FC236}">
                <a16:creationId xmlns:a16="http://schemas.microsoft.com/office/drawing/2014/main" id="{2339497D-CE68-E328-1B93-6D5295834A1C}"/>
              </a:ext>
            </a:extLst>
          </p:cNvPr>
          <p:cNvPicPr>
            <a:picLocks noChangeAspect="1" noChangeArrowheads="1"/>
          </p:cNvPicPr>
          <p:nvPr/>
        </p:nvPicPr>
        <p:blipFill>
          <a:blip r:embed="rId4"/>
          <a:srcRect l="2975" t="4370" r="1968" b="5878"/>
          <a:stretch>
            <a:fillRect/>
          </a:stretch>
        </p:blipFill>
        <p:spPr bwMode="auto">
          <a:xfrm>
            <a:off x="33338" y="0"/>
            <a:ext cx="5580062" cy="2562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2628" name="Picture 7" descr="http://images.world66.com/sl/um/_q/slum_quarter_in_th_1_galleryfull">
            <a:extLst>
              <a:ext uri="{FF2B5EF4-FFF2-40B4-BE49-F238E27FC236}">
                <a16:creationId xmlns:a16="http://schemas.microsoft.com/office/drawing/2014/main" id="{A6232C0F-A7B8-1B49-D48D-08D1DEE6134C}"/>
              </a:ext>
            </a:extLst>
          </p:cNvPr>
          <p:cNvPicPr>
            <a:picLocks noChangeAspect="1" noChangeArrowheads="1"/>
          </p:cNvPicPr>
          <p:nvPr/>
        </p:nvPicPr>
        <p:blipFill>
          <a:blip r:embed="rId5"/>
          <a:srcRect/>
          <a:stretch>
            <a:fillRect/>
          </a:stretch>
        </p:blipFill>
        <p:spPr bwMode="auto">
          <a:xfrm>
            <a:off x="5802313" y="-7938"/>
            <a:ext cx="3308350" cy="4229101"/>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2629" name="Picture 9" descr="http://www.gundekomiran.com/brusklog/wp-includes/images/mumbai-slums.jpg">
            <a:extLst>
              <a:ext uri="{FF2B5EF4-FFF2-40B4-BE49-F238E27FC236}">
                <a16:creationId xmlns:a16="http://schemas.microsoft.com/office/drawing/2014/main" id="{66F31AAB-7746-1375-6CFC-8D88287AE25B}"/>
              </a:ext>
            </a:extLst>
          </p:cNvPr>
          <p:cNvPicPr>
            <a:picLocks noChangeAspect="1" noChangeArrowheads="1"/>
          </p:cNvPicPr>
          <p:nvPr/>
        </p:nvPicPr>
        <p:blipFill>
          <a:blip r:embed="rId6"/>
          <a:srcRect/>
          <a:stretch>
            <a:fillRect/>
          </a:stretch>
        </p:blipFill>
        <p:spPr bwMode="auto">
          <a:xfrm>
            <a:off x="33338" y="2708275"/>
            <a:ext cx="5580062" cy="4127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2630" name="Picture 11" descr="http://www.electricscotland.com/thomson/images/11.3%20Manila_slums.jpg">
            <a:extLst>
              <a:ext uri="{FF2B5EF4-FFF2-40B4-BE49-F238E27FC236}">
                <a16:creationId xmlns:a16="http://schemas.microsoft.com/office/drawing/2014/main" id="{8901AEA7-07F8-BFCD-3BB8-1D336F702FA0}"/>
              </a:ext>
            </a:extLst>
          </p:cNvPr>
          <p:cNvPicPr>
            <a:picLocks noChangeAspect="1" noChangeArrowheads="1"/>
          </p:cNvPicPr>
          <p:nvPr/>
        </p:nvPicPr>
        <p:blipFill>
          <a:blip r:embed="rId7"/>
          <a:srcRect/>
          <a:stretch>
            <a:fillRect/>
          </a:stretch>
        </p:blipFill>
        <p:spPr bwMode="auto">
          <a:xfrm>
            <a:off x="5802313" y="4395788"/>
            <a:ext cx="3308350" cy="2462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98694" name="CasellaDiTesto 2">
            <a:extLst>
              <a:ext uri="{FF2B5EF4-FFF2-40B4-BE49-F238E27FC236}">
                <a16:creationId xmlns:a16="http://schemas.microsoft.com/office/drawing/2014/main" id="{23A4D887-FDCA-9832-4366-D966F341ADCB}"/>
              </a:ext>
            </a:extLst>
          </p:cNvPr>
          <p:cNvSpPr txBox="1">
            <a:spLocks noChangeArrowheads="1"/>
          </p:cNvSpPr>
          <p:nvPr/>
        </p:nvSpPr>
        <p:spPr bwMode="auto">
          <a:xfrm>
            <a:off x="933450" y="2651125"/>
            <a:ext cx="38877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2060"/>
                </a:solidFill>
              </a:rPr>
              <a:t>Los barrios bajos: las ciudades de los pobres</a:t>
            </a:r>
            <a:endParaRPr lang="it-IT" altLang="it-CH" sz="1800" b="1">
              <a:solidFill>
                <a:srgbClr val="002060"/>
              </a:solidFill>
            </a:endParaRPr>
          </a:p>
        </p:txBody>
      </p:sp>
      <p:sp>
        <p:nvSpPr>
          <p:cNvPr id="498695" name="CasellaDiTesto 1">
            <a:extLst>
              <a:ext uri="{FF2B5EF4-FFF2-40B4-BE49-F238E27FC236}">
                <a16:creationId xmlns:a16="http://schemas.microsoft.com/office/drawing/2014/main" id="{D897ACBD-580B-37EB-5E6E-3169C6A4E4FE}"/>
              </a:ext>
            </a:extLst>
          </p:cNvPr>
          <p:cNvSpPr txBox="1">
            <a:spLocks noChangeArrowheads="1"/>
          </p:cNvSpPr>
          <p:nvPr/>
        </p:nvSpPr>
        <p:spPr bwMode="auto">
          <a:xfrm>
            <a:off x="212725" y="0"/>
            <a:ext cx="863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FFFFFF"/>
                </a:solidFill>
              </a:rPr>
              <a:t>South Africa</a:t>
            </a:r>
            <a:endParaRPr lang="it-IT" altLang="it-CH" sz="900">
              <a:solidFill>
                <a:srgbClr val="FFFFFF"/>
              </a:solidFill>
            </a:endParaRPr>
          </a:p>
        </p:txBody>
      </p:sp>
      <p:sp>
        <p:nvSpPr>
          <p:cNvPr id="498696" name="Segnaposto numero diapositiva 1">
            <a:extLst>
              <a:ext uri="{FF2B5EF4-FFF2-40B4-BE49-F238E27FC236}">
                <a16:creationId xmlns:a16="http://schemas.microsoft.com/office/drawing/2014/main" id="{EB150426-041F-69B2-47F3-1D51780FA738}"/>
              </a:ext>
            </a:extLst>
          </p:cNvPr>
          <p:cNvSpPr>
            <a:spLocks noGrp="1"/>
          </p:cNvSpPr>
          <p:nvPr>
            <p:ph type="sldNum" sz="quarter" idx="12"/>
          </p:nvPr>
        </p:nvSpPr>
        <p:spPr>
          <a:xfrm>
            <a:off x="3276600" y="2238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ACA6D8-B96C-4A82-B41A-161304EE9EBE}" type="slidenum">
              <a:rPr lang="it-IT" altLang="en-US" sz="1400" smtClean="0"/>
              <a:pPr>
                <a:spcBef>
                  <a:spcPct val="0"/>
                </a:spcBef>
                <a:buFontTx/>
                <a:buNone/>
              </a:pPr>
              <a:t>149</a:t>
            </a:fld>
            <a:endParaRPr lang="it-IT" altLang="en-US" sz="1400"/>
          </a:p>
        </p:txBody>
      </p:sp>
      <p:sp>
        <p:nvSpPr>
          <p:cNvPr id="4" name="Rettangolo 3">
            <a:extLst>
              <a:ext uri="{FF2B5EF4-FFF2-40B4-BE49-F238E27FC236}">
                <a16:creationId xmlns:a16="http://schemas.microsoft.com/office/drawing/2014/main" id="{87658800-D6F9-BF21-557D-DFB694C417E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Slide Number Placeholder 3">
            <a:extLst>
              <a:ext uri="{FF2B5EF4-FFF2-40B4-BE49-F238E27FC236}">
                <a16:creationId xmlns:a16="http://schemas.microsoft.com/office/drawing/2014/main" id="{4D9326E4-8578-C8E8-5114-33AA4B0DFA09}"/>
              </a:ext>
            </a:extLst>
          </p:cNvPr>
          <p:cNvSpPr>
            <a:spLocks noGrp="1"/>
          </p:cNvSpPr>
          <p:nvPr>
            <p:ph type="sldNum" sz="quarter" idx="12"/>
          </p:nvPr>
        </p:nvSpPr>
        <p:spPr>
          <a:xfrm>
            <a:off x="7666038" y="5626100"/>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E50558-8B88-4801-A4C0-A323419BF281}" type="slidenum">
              <a:rPr lang="it-IT" altLang="en-US" sz="1400" smtClean="0">
                <a:solidFill>
                  <a:srgbClr val="FFFFFF"/>
                </a:solidFill>
              </a:rPr>
              <a:pPr>
                <a:spcBef>
                  <a:spcPct val="0"/>
                </a:spcBef>
                <a:buFontTx/>
                <a:buNone/>
              </a:pPr>
              <a:t>15</a:t>
            </a:fld>
            <a:endParaRPr lang="it-IT" altLang="en-US" sz="1400">
              <a:solidFill>
                <a:srgbClr val="FFFFFF"/>
              </a:solidFill>
            </a:endParaRPr>
          </a:p>
        </p:txBody>
      </p:sp>
      <p:pic>
        <p:nvPicPr>
          <p:cNvPr id="149507" name="Picture 4" descr="fabbrica 19">
            <a:extLst>
              <a:ext uri="{FF2B5EF4-FFF2-40B4-BE49-F238E27FC236}">
                <a16:creationId xmlns:a16="http://schemas.microsoft.com/office/drawing/2014/main" id="{7BEB8EAC-56F5-11C1-9A80-606D7A489F7B}"/>
              </a:ext>
            </a:extLst>
          </p:cNvPr>
          <p:cNvPicPr>
            <a:picLocks noChangeAspect="1" noChangeArrowheads="1"/>
          </p:cNvPicPr>
          <p:nvPr/>
        </p:nvPicPr>
        <p:blipFill>
          <a:blip r:embed="rId4"/>
          <a:srcRect/>
          <a:stretch>
            <a:fillRect/>
          </a:stretch>
        </p:blipFill>
        <p:spPr bwMode="auto">
          <a:xfrm>
            <a:off x="552450" y="534988"/>
            <a:ext cx="6697663" cy="56689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6308" name="Text Box 5">
            <a:extLst>
              <a:ext uri="{FF2B5EF4-FFF2-40B4-BE49-F238E27FC236}">
                <a16:creationId xmlns:a16="http://schemas.microsoft.com/office/drawing/2014/main" id="{21183847-522E-ADAD-4439-FD0EAF7D5668}"/>
              </a:ext>
            </a:extLst>
          </p:cNvPr>
          <p:cNvSpPr txBox="1">
            <a:spLocks noChangeArrowheads="1"/>
          </p:cNvSpPr>
          <p:nvPr/>
        </p:nvSpPr>
        <p:spPr bwMode="auto">
          <a:xfrm>
            <a:off x="7475538" y="1168400"/>
            <a:ext cx="13763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El patrón visita su fábrica </a:t>
            </a:r>
            <a:r>
              <a:rPr lang="fr-CH" altLang="it-CH" sz="1800">
                <a:solidFill>
                  <a:srgbClr val="FFFFFF"/>
                </a:solidFill>
              </a:rPr>
              <a:t>(hilandería) </a:t>
            </a:r>
            <a:r>
              <a:rPr lang="fr-CH" altLang="it-CH" sz="1800" b="1">
                <a:solidFill>
                  <a:srgbClr val="FFFFFF"/>
                </a:solidFill>
              </a:rPr>
              <a:t>del</a:t>
            </a:r>
            <a:r>
              <a:rPr lang="fr-CH" altLang="it-CH" sz="1800" b="1">
                <a:solidFill>
                  <a:srgbClr val="00FF00"/>
                </a:solidFill>
              </a:rPr>
              <a:t> </a:t>
            </a:r>
            <a:r>
              <a:rPr lang="fr-CH" altLang="it-CH" sz="1800" b="1"/>
              <a:t>siglo 18.</a:t>
            </a:r>
            <a:endParaRPr lang="it-IT" altLang="it-CH" sz="1800" b="1"/>
          </a:p>
        </p:txBody>
      </p:sp>
      <p:sp>
        <p:nvSpPr>
          <p:cNvPr id="226309" name="TextBox 4">
            <a:extLst>
              <a:ext uri="{FF2B5EF4-FFF2-40B4-BE49-F238E27FC236}">
                <a16:creationId xmlns:a16="http://schemas.microsoft.com/office/drawing/2014/main" id="{7915F53A-F259-1F50-EE0A-EE0FEFA7CA40}"/>
              </a:ext>
            </a:extLst>
          </p:cNvPr>
          <p:cNvSpPr txBox="1">
            <a:spLocks noChangeArrowheads="1"/>
          </p:cNvSpPr>
          <p:nvPr/>
        </p:nvSpPr>
        <p:spPr bwMode="auto">
          <a:xfrm>
            <a:off x="7475538" y="3573463"/>
            <a:ext cx="13763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rPr>
              <a:t>Por primera vez los trabajadores toman conciencia de que todos son proletarios.</a:t>
            </a:r>
            <a:endParaRPr lang="it-IT" altLang="it-CH" sz="1400">
              <a:solidFill>
                <a:srgbClr val="FFFFFF"/>
              </a:solidFill>
            </a:endParaRPr>
          </a:p>
        </p:txBody>
      </p:sp>
      <p:sp>
        <p:nvSpPr>
          <p:cNvPr id="2" name="Rettangolo 1">
            <a:extLst>
              <a:ext uri="{FF2B5EF4-FFF2-40B4-BE49-F238E27FC236}">
                <a16:creationId xmlns:a16="http://schemas.microsoft.com/office/drawing/2014/main" id="{32CE9AC9-0BFB-AFAA-07E7-3584E4A87FD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cxnSp>
        <p:nvCxnSpPr>
          <p:cNvPr id="4" name="Connettore 2 3">
            <a:extLst>
              <a:ext uri="{FF2B5EF4-FFF2-40B4-BE49-F238E27FC236}">
                <a16:creationId xmlns:a16="http://schemas.microsoft.com/office/drawing/2014/main" id="{3A326BFB-5673-FE0A-22ED-FB592C825E94}"/>
              </a:ext>
            </a:extLst>
          </p:cNvPr>
          <p:cNvCxnSpPr>
            <a:cxnSpLocks/>
          </p:cNvCxnSpPr>
          <p:nvPr/>
        </p:nvCxnSpPr>
        <p:spPr>
          <a:xfrm flipV="1">
            <a:off x="4716463" y="5888038"/>
            <a:ext cx="209550" cy="4714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6312" name="CasellaDiTesto 4">
            <a:extLst>
              <a:ext uri="{FF2B5EF4-FFF2-40B4-BE49-F238E27FC236}">
                <a16:creationId xmlns:a16="http://schemas.microsoft.com/office/drawing/2014/main" id="{CD25EC30-5BD2-68A1-B800-EB8AE92D0B25}"/>
              </a:ext>
            </a:extLst>
          </p:cNvPr>
          <p:cNvSpPr txBox="1">
            <a:spLocks noChangeArrowheads="1"/>
          </p:cNvSpPr>
          <p:nvPr/>
        </p:nvSpPr>
        <p:spPr bwMode="auto">
          <a:xfrm>
            <a:off x="3671888" y="6359525"/>
            <a:ext cx="2087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t>El niño trabajador</a:t>
            </a:r>
          </a:p>
        </p:txBody>
      </p:sp>
    </p:spTree>
  </p:cSld>
  <p:clrMapOvr>
    <a:overrideClrMapping bg1="dk2" tx1="lt1" bg2="dk1" tx2="lt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descr="C:\Dokumente und Einstellungen\Enrico\Eigene Dateien\Enrico\Documenti\AA Enrico nuovo\Politica\Presentazione marxismo\Bidonville.bmp">
            <a:extLst>
              <a:ext uri="{FF2B5EF4-FFF2-40B4-BE49-F238E27FC236}">
                <a16:creationId xmlns:a16="http://schemas.microsoft.com/office/drawing/2014/main" id="{EB9DA2D4-480A-D452-C557-94DF638A0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739" name="CasellaDiTesto 2">
            <a:extLst>
              <a:ext uri="{FF2B5EF4-FFF2-40B4-BE49-F238E27FC236}">
                <a16:creationId xmlns:a16="http://schemas.microsoft.com/office/drawing/2014/main" id="{DE609C96-FAA0-9E36-39BD-2E19AF30D30F}"/>
              </a:ext>
            </a:extLst>
          </p:cNvPr>
          <p:cNvSpPr txBox="1">
            <a:spLocks noChangeArrowheads="1"/>
          </p:cNvSpPr>
          <p:nvPr/>
        </p:nvSpPr>
        <p:spPr bwMode="auto">
          <a:xfrm>
            <a:off x="107950" y="0"/>
            <a:ext cx="3671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000000"/>
                </a:solidFill>
              </a:rPr>
              <a:t>Rio de Janeiro: favela Rochina</a:t>
            </a:r>
            <a:endParaRPr lang="it-IT" altLang="it-CH" sz="1800">
              <a:solidFill>
                <a:srgbClr val="000000"/>
              </a:solidFill>
            </a:endParaRPr>
          </a:p>
        </p:txBody>
      </p:sp>
      <p:sp>
        <p:nvSpPr>
          <p:cNvPr id="500740" name="Segnaposto numero diapositiva 1">
            <a:extLst>
              <a:ext uri="{FF2B5EF4-FFF2-40B4-BE49-F238E27FC236}">
                <a16:creationId xmlns:a16="http://schemas.microsoft.com/office/drawing/2014/main" id="{8E843E91-C542-5E89-059E-8EC93F0C2E8B}"/>
              </a:ext>
            </a:extLst>
          </p:cNvPr>
          <p:cNvSpPr>
            <a:spLocks noGrp="1"/>
          </p:cNvSpPr>
          <p:nvPr>
            <p:ph type="sldNum" sz="quarter" idx="12"/>
          </p:nvPr>
        </p:nvSpPr>
        <p:spPr>
          <a:xfrm>
            <a:off x="7004050" y="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B6F307-9D66-4314-81BF-4CB57616C33E}" type="slidenum">
              <a:rPr lang="it-IT" altLang="en-US" sz="1400" smtClean="0">
                <a:solidFill>
                  <a:srgbClr val="000000"/>
                </a:solidFill>
              </a:rPr>
              <a:pPr>
                <a:spcBef>
                  <a:spcPct val="0"/>
                </a:spcBef>
                <a:buFontTx/>
                <a:buNone/>
              </a:pPr>
              <a:t>150</a:t>
            </a:fld>
            <a:endParaRPr lang="it-IT" altLang="en-US" sz="1400">
              <a:solidFill>
                <a:srgbClr val="000000"/>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2786" name="Segnaposto numero diapositiva 1">
            <a:extLst>
              <a:ext uri="{FF2B5EF4-FFF2-40B4-BE49-F238E27FC236}">
                <a16:creationId xmlns:a16="http://schemas.microsoft.com/office/drawing/2014/main" id="{2CD6287F-085B-07F5-A9C4-BBF86D80E7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D5CB2D-1F5A-4630-9375-96AE5EB0BE82}" type="slidenum">
              <a:rPr lang="it-IT" altLang="en-US" sz="1400" smtClean="0">
                <a:solidFill>
                  <a:srgbClr val="FFFFFF"/>
                </a:solidFill>
              </a:rPr>
              <a:pPr>
                <a:spcBef>
                  <a:spcPct val="0"/>
                </a:spcBef>
                <a:buFontTx/>
                <a:buNone/>
              </a:pPr>
              <a:t>151</a:t>
            </a:fld>
            <a:endParaRPr lang="it-IT" altLang="en-US" sz="1400">
              <a:solidFill>
                <a:srgbClr val="FFFFFF"/>
              </a:solidFill>
            </a:endParaRPr>
          </a:p>
        </p:txBody>
      </p:sp>
      <p:pic>
        <p:nvPicPr>
          <p:cNvPr id="502787" name="Picture 2" descr="C:\Users\Enrico\Desktop\gg 001.jpg">
            <a:extLst>
              <a:ext uri="{FF2B5EF4-FFF2-40B4-BE49-F238E27FC236}">
                <a16:creationId xmlns:a16="http://schemas.microsoft.com/office/drawing/2014/main" id="{92881B22-1A50-BF2E-36B1-4960C7D75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4" t="172" r="1822" b="-331"/>
          <a:stretch>
            <a:fillRect/>
          </a:stretch>
        </p:blipFill>
        <p:spPr bwMode="auto">
          <a:xfrm>
            <a:off x="936625" y="684213"/>
            <a:ext cx="3419475" cy="4876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2788" name="Picture 3" descr="C:\Users\Enrico\Desktop\Poveri affamati jpeg.jpg">
            <a:extLst>
              <a:ext uri="{FF2B5EF4-FFF2-40B4-BE49-F238E27FC236}">
                <a16:creationId xmlns:a16="http://schemas.microsoft.com/office/drawing/2014/main" id="{7A536BE4-D421-49F4-8DDC-E8B6D4B146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684213"/>
            <a:ext cx="3227388" cy="48672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2789" name="CasellaDiTesto 2">
            <a:extLst>
              <a:ext uri="{FF2B5EF4-FFF2-40B4-BE49-F238E27FC236}">
                <a16:creationId xmlns:a16="http://schemas.microsoft.com/office/drawing/2014/main" id="{9F5E79D2-189C-C53E-3DF9-0025EDA6B089}"/>
              </a:ext>
            </a:extLst>
          </p:cNvPr>
          <p:cNvSpPr txBox="1">
            <a:spLocks noChangeArrowheads="1"/>
          </p:cNvSpPr>
          <p:nvPr/>
        </p:nvSpPr>
        <p:spPr bwMode="auto">
          <a:xfrm>
            <a:off x="323850" y="5837238"/>
            <a:ext cx="8351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t>Es un escándalo: algunos tienen demasiada comida y otros no tienen bastante!</a:t>
            </a:r>
            <a:endParaRPr lang="it-CH" altLang="it-CH" sz="1800">
              <a:solidFill>
                <a:srgbClr val="FFFFFF"/>
              </a:solidFill>
            </a:endParaRPr>
          </a:p>
        </p:txBody>
      </p:sp>
      <p:sp>
        <p:nvSpPr>
          <p:cNvPr id="4" name="CasellaDiTesto 3">
            <a:extLst>
              <a:ext uri="{FF2B5EF4-FFF2-40B4-BE49-F238E27FC236}">
                <a16:creationId xmlns:a16="http://schemas.microsoft.com/office/drawing/2014/main" id="{21494164-DE11-0C81-96E7-B1EF574C205D}"/>
              </a:ext>
            </a:extLst>
          </p:cNvPr>
          <p:cNvSpPr txBox="1"/>
          <p:nvPr/>
        </p:nvSpPr>
        <p:spPr>
          <a:xfrm>
            <a:off x="936625" y="4279900"/>
            <a:ext cx="2994025" cy="460375"/>
          </a:xfrm>
          <a:prstGeom prst="rect">
            <a:avLst/>
          </a:prstGeom>
          <a:solidFill>
            <a:srgbClr val="FFFF00"/>
          </a:solidFill>
        </p:spPr>
        <p:txBody>
          <a:bodyPr>
            <a:spAutoFit/>
          </a:bodyPr>
          <a:lstStyle/>
          <a:p>
            <a:pPr eaLnBrk="1" hangingPunct="1">
              <a:defRPr/>
            </a:pPr>
            <a:r>
              <a:rPr lang="es-ES" sz="1200" b="1" dirty="0">
                <a:solidFill>
                  <a:schemeClr val="bg1">
                    <a:lumMod val="50000"/>
                  </a:schemeClr>
                </a:solidFill>
                <a:latin typeface="Arial" charset="0"/>
                <a:cs typeface="Arial" charset="0"/>
              </a:rPr>
              <a:t>En Suiza, cada año se destruyen dos milliones toneladas de alimentos</a:t>
            </a:r>
            <a:endParaRPr lang="it-CH" sz="1200" b="1" dirty="0">
              <a:solidFill>
                <a:schemeClr val="bg1">
                  <a:lumMod val="50000"/>
                </a:schemeClr>
              </a:solidFill>
              <a:latin typeface="Arial" charset="0"/>
              <a:cs typeface="Arial" charset="0"/>
            </a:endParaRPr>
          </a:p>
        </p:txBody>
      </p:sp>
      <p:sp>
        <p:nvSpPr>
          <p:cNvPr id="2" name="Rettangolo 1">
            <a:extLst>
              <a:ext uri="{FF2B5EF4-FFF2-40B4-BE49-F238E27FC236}">
                <a16:creationId xmlns:a16="http://schemas.microsoft.com/office/drawing/2014/main" id="{D4753A79-3FF1-BECD-FEED-6D407AC828A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4834" name="Slide Number Placeholder 3">
            <a:extLst>
              <a:ext uri="{FF2B5EF4-FFF2-40B4-BE49-F238E27FC236}">
                <a16:creationId xmlns:a16="http://schemas.microsoft.com/office/drawing/2014/main" id="{864C9589-CF60-0F1E-CA1B-B3BD78AE05E7}"/>
              </a:ext>
            </a:extLst>
          </p:cNvPr>
          <p:cNvSpPr>
            <a:spLocks noGrp="1"/>
          </p:cNvSpPr>
          <p:nvPr>
            <p:ph type="sldNum" sz="quarter" idx="12"/>
          </p:nvPr>
        </p:nvSpPr>
        <p:spPr>
          <a:xfrm>
            <a:off x="5167313" y="30114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4FABF3-E0F2-4EE2-934B-000125D5D8D4}" type="slidenum">
              <a:rPr lang="it-IT" altLang="en-US" sz="1400" smtClean="0">
                <a:solidFill>
                  <a:srgbClr val="FFFFFF"/>
                </a:solidFill>
              </a:rPr>
              <a:pPr>
                <a:spcBef>
                  <a:spcPct val="0"/>
                </a:spcBef>
                <a:buFontTx/>
                <a:buNone/>
              </a:pPr>
              <a:t>152</a:t>
            </a:fld>
            <a:endParaRPr lang="it-IT" altLang="en-US" sz="1400">
              <a:solidFill>
                <a:srgbClr val="FFFFFF"/>
              </a:solidFill>
            </a:endParaRPr>
          </a:p>
        </p:txBody>
      </p:sp>
      <p:pic>
        <p:nvPicPr>
          <p:cNvPr id="285699" name="Picture 4" descr="operai in sciopero 1">
            <a:extLst>
              <a:ext uri="{FF2B5EF4-FFF2-40B4-BE49-F238E27FC236}">
                <a16:creationId xmlns:a16="http://schemas.microsoft.com/office/drawing/2014/main" id="{E2A11F17-7DC1-DA71-90F6-C8C941DDD1D8}"/>
              </a:ext>
            </a:extLst>
          </p:cNvPr>
          <p:cNvPicPr>
            <a:picLocks noChangeAspect="1" noChangeArrowheads="1"/>
          </p:cNvPicPr>
          <p:nvPr/>
        </p:nvPicPr>
        <p:blipFill>
          <a:blip r:embed="rId4"/>
          <a:srcRect/>
          <a:stretch>
            <a:fillRect/>
          </a:stretch>
        </p:blipFill>
        <p:spPr bwMode="auto">
          <a:xfrm>
            <a:off x="0" y="0"/>
            <a:ext cx="5435600" cy="2935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5700" name="Picture 5" descr="operai sciopero filtrona">
            <a:extLst>
              <a:ext uri="{FF2B5EF4-FFF2-40B4-BE49-F238E27FC236}">
                <a16:creationId xmlns:a16="http://schemas.microsoft.com/office/drawing/2014/main" id="{9FB95005-CD7A-D3B5-F2E9-EC02B688E268}"/>
              </a:ext>
            </a:extLst>
          </p:cNvPr>
          <p:cNvPicPr>
            <a:picLocks noChangeAspect="1" noChangeArrowheads="1"/>
          </p:cNvPicPr>
          <p:nvPr/>
        </p:nvPicPr>
        <p:blipFill>
          <a:blip r:embed="rId5"/>
          <a:srcRect/>
          <a:stretch>
            <a:fillRect/>
          </a:stretch>
        </p:blipFill>
        <p:spPr bwMode="auto">
          <a:xfrm>
            <a:off x="0" y="2933700"/>
            <a:ext cx="3924300" cy="3924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04837" name="Text Box 6">
            <a:extLst>
              <a:ext uri="{FF2B5EF4-FFF2-40B4-BE49-F238E27FC236}">
                <a16:creationId xmlns:a16="http://schemas.microsoft.com/office/drawing/2014/main" id="{8701AFD9-35D5-2CFF-7ADD-5F38FDB25B63}"/>
              </a:ext>
            </a:extLst>
          </p:cNvPr>
          <p:cNvSpPr txBox="1">
            <a:spLocks noChangeArrowheads="1"/>
          </p:cNvSpPr>
          <p:nvPr/>
        </p:nvSpPr>
        <p:spPr bwMode="auto">
          <a:xfrm>
            <a:off x="4000500" y="2928938"/>
            <a:ext cx="3492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LOS </a:t>
            </a:r>
            <a:r>
              <a:rPr lang="fr-CH" altLang="it-CH" sz="1800" b="1">
                <a:solidFill>
                  <a:srgbClr val="FFFFFF"/>
                </a:solidFill>
              </a:rPr>
              <a:t>PERDEDORES</a:t>
            </a:r>
            <a:r>
              <a:rPr lang="fr-CH" altLang="it-CH" sz="1800">
                <a:solidFill>
                  <a:srgbClr val="FFFFFF"/>
                </a:solidFill>
              </a:rPr>
              <a:t> </a:t>
            </a:r>
            <a:r>
              <a:rPr lang="fr-CH" altLang="it-CH" sz="1400">
                <a:solidFill>
                  <a:srgbClr val="FFFFFF"/>
                </a:solidFill>
              </a:rPr>
              <a:t>(los trabajadores) </a:t>
            </a:r>
            <a:r>
              <a:rPr lang="fr-CH" altLang="it-CH" sz="1800">
                <a:solidFill>
                  <a:srgbClr val="FFFFFF"/>
                </a:solidFill>
              </a:rPr>
              <a:t>PROTESTAN</a:t>
            </a:r>
            <a:endParaRPr lang="it-IT" altLang="it-CH" sz="1800">
              <a:solidFill>
                <a:srgbClr val="FFFFFF"/>
              </a:solidFill>
            </a:endParaRPr>
          </a:p>
        </p:txBody>
      </p:sp>
      <p:pic>
        <p:nvPicPr>
          <p:cNvPr id="285702" name="Picture 9" descr="operai in sciopero">
            <a:extLst>
              <a:ext uri="{FF2B5EF4-FFF2-40B4-BE49-F238E27FC236}">
                <a16:creationId xmlns:a16="http://schemas.microsoft.com/office/drawing/2014/main" id="{7F664E19-B9A9-00BB-3571-AF365518F6EF}"/>
              </a:ext>
            </a:extLst>
          </p:cNvPr>
          <p:cNvPicPr>
            <a:picLocks noChangeAspect="1" noChangeArrowheads="1"/>
          </p:cNvPicPr>
          <p:nvPr/>
        </p:nvPicPr>
        <p:blipFill>
          <a:blip r:embed="rId6"/>
          <a:srcRect/>
          <a:stretch>
            <a:fillRect/>
          </a:stretch>
        </p:blipFill>
        <p:spPr bwMode="auto">
          <a:xfrm>
            <a:off x="4103688" y="3614738"/>
            <a:ext cx="5040312" cy="3243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04839" name="TextBox 9">
            <a:extLst>
              <a:ext uri="{FF2B5EF4-FFF2-40B4-BE49-F238E27FC236}">
                <a16:creationId xmlns:a16="http://schemas.microsoft.com/office/drawing/2014/main" id="{4F632A4F-B912-2738-9247-BA9920644CFC}"/>
              </a:ext>
            </a:extLst>
          </p:cNvPr>
          <p:cNvSpPr txBox="1">
            <a:spLocks noChangeArrowheads="1"/>
          </p:cNvSpPr>
          <p:nvPr/>
        </p:nvSpPr>
        <p:spPr bwMode="auto">
          <a:xfrm>
            <a:off x="7643813" y="2786063"/>
            <a:ext cx="13573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Huelga en la Boilat (Metalsuiza) Reconvilier 2005</a:t>
            </a:r>
            <a:endParaRPr lang="it-IT" altLang="it-CH" sz="1200">
              <a:solidFill>
                <a:srgbClr val="FFFFFF"/>
              </a:solidFill>
            </a:endParaRPr>
          </a:p>
        </p:txBody>
      </p:sp>
      <p:pic>
        <p:nvPicPr>
          <p:cNvPr id="285704" name="Picture 4" descr="http://farm1.static.flickr.com/54/126009104_0eb5492ad9.jpg">
            <a:extLst>
              <a:ext uri="{FF2B5EF4-FFF2-40B4-BE49-F238E27FC236}">
                <a16:creationId xmlns:a16="http://schemas.microsoft.com/office/drawing/2014/main" id="{6C54EFCF-B941-EDFF-A0F7-8344E78D9A4C}"/>
              </a:ext>
            </a:extLst>
          </p:cNvPr>
          <p:cNvPicPr>
            <a:picLocks noChangeAspect="1" noChangeArrowheads="1"/>
          </p:cNvPicPr>
          <p:nvPr/>
        </p:nvPicPr>
        <p:blipFill>
          <a:blip r:embed="rId7"/>
          <a:srcRect/>
          <a:stretch>
            <a:fillRect/>
          </a:stretch>
        </p:blipFill>
        <p:spPr bwMode="auto">
          <a:xfrm>
            <a:off x="5429250" y="0"/>
            <a:ext cx="3714750" cy="27860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20EAB707-2521-B67E-7579-D354471AC61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6882" name="Slide Number Placeholder 1">
            <a:extLst>
              <a:ext uri="{FF2B5EF4-FFF2-40B4-BE49-F238E27FC236}">
                <a16:creationId xmlns:a16="http://schemas.microsoft.com/office/drawing/2014/main" id="{ACD61496-D0ED-3069-6264-E615C7C3A2C6}"/>
              </a:ext>
            </a:extLst>
          </p:cNvPr>
          <p:cNvSpPr>
            <a:spLocks noGrp="1"/>
          </p:cNvSpPr>
          <p:nvPr>
            <p:ph type="sldNum" sz="quarter" idx="12"/>
          </p:nvPr>
        </p:nvSpPr>
        <p:spPr>
          <a:xfrm>
            <a:off x="6516688" y="61388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4D9120-017E-454A-B70C-84FBC5A30A5A}" type="slidenum">
              <a:rPr lang="it-IT" altLang="en-US" sz="1400" smtClean="0">
                <a:solidFill>
                  <a:srgbClr val="FFFFFF"/>
                </a:solidFill>
              </a:rPr>
              <a:pPr>
                <a:spcBef>
                  <a:spcPct val="0"/>
                </a:spcBef>
                <a:buFontTx/>
                <a:buNone/>
              </a:pPr>
              <a:t>153</a:t>
            </a:fld>
            <a:endParaRPr lang="it-IT" altLang="en-US" sz="1400">
              <a:solidFill>
                <a:srgbClr val="FFFFFF"/>
              </a:solidFill>
            </a:endParaRPr>
          </a:p>
        </p:txBody>
      </p:sp>
      <p:pic>
        <p:nvPicPr>
          <p:cNvPr id="286723" name="Picture 2" descr="http://www.swissinfo.ch/media/cms/images/null/2008/08/sriimg20080804_9419693_2.jpg">
            <a:extLst>
              <a:ext uri="{FF2B5EF4-FFF2-40B4-BE49-F238E27FC236}">
                <a16:creationId xmlns:a16="http://schemas.microsoft.com/office/drawing/2014/main" id="{F3009A50-9FBD-F6CC-8211-F2EED18C0E80}"/>
              </a:ext>
            </a:extLst>
          </p:cNvPr>
          <p:cNvPicPr>
            <a:picLocks noChangeAspect="1" noChangeArrowheads="1"/>
          </p:cNvPicPr>
          <p:nvPr/>
        </p:nvPicPr>
        <p:blipFill>
          <a:blip r:embed="rId4"/>
          <a:srcRect/>
          <a:stretch>
            <a:fillRect/>
          </a:stretch>
        </p:blipFill>
        <p:spPr bwMode="auto">
          <a:xfrm>
            <a:off x="790575" y="420688"/>
            <a:ext cx="4186238" cy="3175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6724" name="Picture 4" descr="http://www.rsi.ch/prog/images/Trasm/ky_Officine_folla-b.jpg">
            <a:extLst>
              <a:ext uri="{FF2B5EF4-FFF2-40B4-BE49-F238E27FC236}">
                <a16:creationId xmlns:a16="http://schemas.microsoft.com/office/drawing/2014/main" id="{12F4E40C-4560-2B91-4A45-2EDABB23FFB9}"/>
              </a:ext>
            </a:extLst>
          </p:cNvPr>
          <p:cNvPicPr>
            <a:picLocks noChangeAspect="1" noChangeArrowheads="1"/>
          </p:cNvPicPr>
          <p:nvPr/>
        </p:nvPicPr>
        <p:blipFill>
          <a:blip r:embed="rId5"/>
          <a:srcRect/>
          <a:stretch>
            <a:fillRect/>
          </a:stretch>
        </p:blipFill>
        <p:spPr bwMode="auto">
          <a:xfrm>
            <a:off x="790575" y="3760788"/>
            <a:ext cx="4186238" cy="2616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6885" name="TextBox 4">
            <a:extLst>
              <a:ext uri="{FF2B5EF4-FFF2-40B4-BE49-F238E27FC236}">
                <a16:creationId xmlns:a16="http://schemas.microsoft.com/office/drawing/2014/main" id="{124178C3-26A3-D403-AEA9-2C1FD9D75F4B}"/>
              </a:ext>
            </a:extLst>
          </p:cNvPr>
          <p:cNvSpPr txBox="1">
            <a:spLocks noChangeArrowheads="1"/>
          </p:cNvSpPr>
          <p:nvPr/>
        </p:nvSpPr>
        <p:spPr bwMode="auto">
          <a:xfrm>
            <a:off x="5435600" y="1382713"/>
            <a:ext cx="271462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000" b="1">
                <a:solidFill>
                  <a:srgbClr val="FFFFFF"/>
                </a:solidFill>
              </a:rPr>
              <a:t>En 2008, después de dos meses de huelga de los obreros de la fábrica CFF </a:t>
            </a:r>
            <a:r>
              <a:rPr lang="fr-FR" altLang="it-CH" sz="1600">
                <a:solidFill>
                  <a:srgbClr val="FFFFFF"/>
                </a:solidFill>
              </a:rPr>
              <a:t>(Ferrocarriles del Estado) </a:t>
            </a:r>
            <a:r>
              <a:rPr lang="fr-FR" altLang="it-CH" sz="2000" b="1">
                <a:solidFill>
                  <a:srgbClr val="FFFFFF"/>
                </a:solidFill>
              </a:rPr>
              <a:t>de Bellinzona </a:t>
            </a:r>
            <a:r>
              <a:rPr lang="fr-FR" altLang="it-CH" sz="1600">
                <a:solidFill>
                  <a:srgbClr val="FFFFFF"/>
                </a:solidFill>
              </a:rPr>
              <a:t>(Suiza), </a:t>
            </a:r>
            <a:r>
              <a:rPr lang="fr-FR" altLang="it-CH" sz="2000" b="1">
                <a:solidFill>
                  <a:srgbClr val="FFFFFF"/>
                </a:solidFill>
              </a:rPr>
              <a:t>el director Mayer renuncia al proyecto de cerrar la fábrica y concentrar el mantenimiento de las locomotoras en Yverdon </a:t>
            </a:r>
            <a:r>
              <a:rPr lang="fr-FR" altLang="it-CH" sz="1600">
                <a:solidFill>
                  <a:srgbClr val="FFFFFF"/>
                </a:solidFill>
              </a:rPr>
              <a:t>(Suiza).</a:t>
            </a:r>
          </a:p>
        </p:txBody>
      </p:sp>
      <p:sp>
        <p:nvSpPr>
          <p:cNvPr id="2" name="Rettangolo 1">
            <a:extLst>
              <a:ext uri="{FF2B5EF4-FFF2-40B4-BE49-F238E27FC236}">
                <a16:creationId xmlns:a16="http://schemas.microsoft.com/office/drawing/2014/main" id="{5205424D-1A2A-9317-036C-3876DB45203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930" name="Slide Number Placeholder 1">
            <a:extLst>
              <a:ext uri="{FF2B5EF4-FFF2-40B4-BE49-F238E27FC236}">
                <a16:creationId xmlns:a16="http://schemas.microsoft.com/office/drawing/2014/main" id="{2FDCE53C-CF5F-9293-9731-65B6C30BB6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C58343-0E4B-459D-B88D-68962B7498AC}" type="slidenum">
              <a:rPr lang="it-IT" altLang="en-US" sz="1400" smtClean="0">
                <a:solidFill>
                  <a:srgbClr val="FFFFFF"/>
                </a:solidFill>
              </a:rPr>
              <a:pPr>
                <a:spcBef>
                  <a:spcPct val="0"/>
                </a:spcBef>
                <a:buFontTx/>
                <a:buNone/>
              </a:pPr>
              <a:t>154</a:t>
            </a:fld>
            <a:endParaRPr lang="it-IT" altLang="en-US" sz="1400">
              <a:solidFill>
                <a:srgbClr val="FFFFFF"/>
              </a:solidFill>
            </a:endParaRPr>
          </a:p>
        </p:txBody>
      </p:sp>
      <p:pic>
        <p:nvPicPr>
          <p:cNvPr id="411650" name="Picture 2" descr="C:\Dokumente und Einstellungen\Enrico\Desktop\disoccupati 2.jpg">
            <a:extLst>
              <a:ext uri="{FF2B5EF4-FFF2-40B4-BE49-F238E27FC236}">
                <a16:creationId xmlns:a16="http://schemas.microsoft.com/office/drawing/2014/main" id="{DD91B426-9FB8-6CA9-54DD-D5F3A8367FE5}"/>
              </a:ext>
            </a:extLst>
          </p:cNvPr>
          <p:cNvPicPr>
            <a:picLocks noChangeAspect="1" noChangeArrowheads="1"/>
          </p:cNvPicPr>
          <p:nvPr/>
        </p:nvPicPr>
        <p:blipFill>
          <a:blip r:embed="rId4">
            <a:lum bright="-20000" contrast="30000"/>
          </a:blip>
          <a:srcRect l="3857" t="7256" r="7780" b="7185"/>
          <a:stretch>
            <a:fillRect/>
          </a:stretch>
        </p:blipFill>
        <p:spPr bwMode="auto">
          <a:xfrm>
            <a:off x="254000" y="285750"/>
            <a:ext cx="8609013" cy="5481638"/>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508932" name="TextBox 4">
            <a:extLst>
              <a:ext uri="{FF2B5EF4-FFF2-40B4-BE49-F238E27FC236}">
                <a16:creationId xmlns:a16="http://schemas.microsoft.com/office/drawing/2014/main" id="{BACA7A2F-2868-5EA5-6CDF-F565D716709F}"/>
              </a:ext>
            </a:extLst>
          </p:cNvPr>
          <p:cNvSpPr txBox="1">
            <a:spLocks noChangeArrowheads="1"/>
          </p:cNvSpPr>
          <p:nvPr/>
        </p:nvSpPr>
        <p:spPr bwMode="auto">
          <a:xfrm>
            <a:off x="900113" y="5857875"/>
            <a:ext cx="720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000" b="1">
                <a:solidFill>
                  <a:srgbClr val="FFFFFF"/>
                </a:solidFill>
              </a:rPr>
              <a:t>New York 1930, grande depresión:  los desempleados esperando en frente de la oficina de empleo. </a:t>
            </a:r>
            <a:endParaRPr lang="it-IT" altLang="it-CH" sz="2000" b="1">
              <a:solidFill>
                <a:srgbClr val="FFFFFF"/>
              </a:solidFill>
            </a:endParaRPr>
          </a:p>
        </p:txBody>
      </p:sp>
      <p:sp>
        <p:nvSpPr>
          <p:cNvPr id="4" name="Rettangolo 3">
            <a:extLst>
              <a:ext uri="{FF2B5EF4-FFF2-40B4-BE49-F238E27FC236}">
                <a16:creationId xmlns:a16="http://schemas.microsoft.com/office/drawing/2014/main" id="{1FAA04C7-04C5-E453-A000-D37B78A2232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0978" name="Slide Number Placeholder 3">
            <a:extLst>
              <a:ext uri="{FF2B5EF4-FFF2-40B4-BE49-F238E27FC236}">
                <a16:creationId xmlns:a16="http://schemas.microsoft.com/office/drawing/2014/main" id="{DD77D611-C0F8-C018-DC3A-B22204977A44}"/>
              </a:ext>
            </a:extLst>
          </p:cNvPr>
          <p:cNvSpPr>
            <a:spLocks noGrp="1"/>
          </p:cNvSpPr>
          <p:nvPr>
            <p:ph type="sldNum" sz="quarter" idx="12"/>
          </p:nvPr>
        </p:nvSpPr>
        <p:spPr>
          <a:xfrm>
            <a:off x="7707313" y="4229100"/>
            <a:ext cx="7016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D667A7-A9AD-4922-8603-82CB8AD0069F}" type="slidenum">
              <a:rPr lang="it-IT" altLang="en-US" sz="1400" smtClean="0">
                <a:solidFill>
                  <a:srgbClr val="FFFFFF"/>
                </a:solidFill>
              </a:rPr>
              <a:pPr>
                <a:spcBef>
                  <a:spcPct val="0"/>
                </a:spcBef>
                <a:buFontTx/>
                <a:buNone/>
              </a:pPr>
              <a:t>155</a:t>
            </a:fld>
            <a:endParaRPr lang="it-IT" altLang="en-US" sz="1400">
              <a:solidFill>
                <a:srgbClr val="FFFFFF"/>
              </a:solidFill>
            </a:endParaRPr>
          </a:p>
        </p:txBody>
      </p:sp>
      <p:sp>
        <p:nvSpPr>
          <p:cNvPr id="510979" name="Text Box 6">
            <a:extLst>
              <a:ext uri="{FF2B5EF4-FFF2-40B4-BE49-F238E27FC236}">
                <a16:creationId xmlns:a16="http://schemas.microsoft.com/office/drawing/2014/main" id="{AAE5252D-6D2D-2FB1-4F8E-42D9590EC110}"/>
              </a:ext>
            </a:extLst>
          </p:cNvPr>
          <p:cNvSpPr txBox="1">
            <a:spLocks noChangeArrowheads="1"/>
          </p:cNvSpPr>
          <p:nvPr/>
        </p:nvSpPr>
        <p:spPr bwMode="auto">
          <a:xfrm>
            <a:off x="239713" y="1833563"/>
            <a:ext cx="28082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LOS  PERDEDORES</a:t>
            </a:r>
            <a:endParaRPr lang="it-IT" altLang="it-CH" sz="2800" b="1">
              <a:solidFill>
                <a:srgbClr val="FFFFFF"/>
              </a:solidFill>
            </a:endParaRPr>
          </a:p>
        </p:txBody>
      </p:sp>
      <p:pic>
        <p:nvPicPr>
          <p:cNvPr id="14" name="Picture 4" descr="Soldati prigionieri">
            <a:extLst>
              <a:ext uri="{FF2B5EF4-FFF2-40B4-BE49-F238E27FC236}">
                <a16:creationId xmlns:a16="http://schemas.microsoft.com/office/drawing/2014/main" id="{D24AAF98-0A87-F05C-A75A-63CC610EE61D}"/>
              </a:ext>
            </a:extLst>
          </p:cNvPr>
          <p:cNvPicPr>
            <a:picLocks noChangeAspect="1" noChangeArrowheads="1"/>
          </p:cNvPicPr>
          <p:nvPr/>
        </p:nvPicPr>
        <p:blipFill>
          <a:blip r:embed="rId4">
            <a:lum contrast="8000"/>
          </a:blip>
          <a:srcRect/>
          <a:stretch>
            <a:fillRect/>
          </a:stretch>
        </p:blipFill>
        <p:spPr bwMode="auto">
          <a:xfrm>
            <a:off x="244475" y="4903788"/>
            <a:ext cx="2663825" cy="17573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rovine 2">
            <a:extLst>
              <a:ext uri="{FF2B5EF4-FFF2-40B4-BE49-F238E27FC236}">
                <a16:creationId xmlns:a16="http://schemas.microsoft.com/office/drawing/2014/main" id="{DB541D8C-5F25-2018-C9B0-2E18D5CE4BF5}"/>
              </a:ext>
            </a:extLst>
          </p:cNvPr>
          <p:cNvPicPr>
            <a:picLocks noChangeAspect="1" noChangeArrowheads="1"/>
          </p:cNvPicPr>
          <p:nvPr/>
        </p:nvPicPr>
        <p:blipFill>
          <a:blip r:embed="rId5"/>
          <a:srcRect/>
          <a:stretch>
            <a:fillRect/>
          </a:stretch>
        </p:blipFill>
        <p:spPr bwMode="auto">
          <a:xfrm>
            <a:off x="244475" y="196850"/>
            <a:ext cx="2663825" cy="15732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7" descr="poveri bambino povero 2">
            <a:extLst>
              <a:ext uri="{FF2B5EF4-FFF2-40B4-BE49-F238E27FC236}">
                <a16:creationId xmlns:a16="http://schemas.microsoft.com/office/drawing/2014/main" id="{D2D658B6-3596-5B6E-490F-501A9E282AA7}"/>
              </a:ext>
            </a:extLst>
          </p:cNvPr>
          <p:cNvPicPr>
            <a:picLocks noChangeAspect="1" noChangeArrowheads="1"/>
          </p:cNvPicPr>
          <p:nvPr/>
        </p:nvPicPr>
        <p:blipFill>
          <a:blip r:embed="rId6"/>
          <a:srcRect/>
          <a:stretch>
            <a:fillRect/>
          </a:stretch>
        </p:blipFill>
        <p:spPr bwMode="auto">
          <a:xfrm>
            <a:off x="6516688" y="196850"/>
            <a:ext cx="2382837" cy="15954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8" descr="poveri Rifugiati 5 Kossovo">
            <a:extLst>
              <a:ext uri="{FF2B5EF4-FFF2-40B4-BE49-F238E27FC236}">
                <a16:creationId xmlns:a16="http://schemas.microsoft.com/office/drawing/2014/main" id="{9EA384DC-EF0F-A4E1-122B-717C4A26064D}"/>
              </a:ext>
            </a:extLst>
          </p:cNvPr>
          <p:cNvPicPr>
            <a:picLocks noChangeAspect="1" noChangeArrowheads="1"/>
          </p:cNvPicPr>
          <p:nvPr/>
        </p:nvPicPr>
        <p:blipFill>
          <a:blip r:embed="rId7">
            <a:lum contrast="8000"/>
          </a:blip>
          <a:srcRect/>
          <a:stretch>
            <a:fillRect/>
          </a:stretch>
        </p:blipFill>
        <p:spPr bwMode="auto">
          <a:xfrm>
            <a:off x="6608763" y="4897438"/>
            <a:ext cx="2286000" cy="17351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9" descr="clochard1">
            <a:extLst>
              <a:ext uri="{FF2B5EF4-FFF2-40B4-BE49-F238E27FC236}">
                <a16:creationId xmlns:a16="http://schemas.microsoft.com/office/drawing/2014/main" id="{E7398D8D-EA81-D1A2-AD3C-49409B1432A6}"/>
              </a:ext>
            </a:extLst>
          </p:cNvPr>
          <p:cNvPicPr>
            <a:picLocks noChangeAspect="1" noChangeArrowheads="1"/>
          </p:cNvPicPr>
          <p:nvPr/>
        </p:nvPicPr>
        <p:blipFill>
          <a:blip r:embed="rId8"/>
          <a:srcRect/>
          <a:stretch>
            <a:fillRect/>
          </a:stretch>
        </p:blipFill>
        <p:spPr bwMode="auto">
          <a:xfrm>
            <a:off x="3635375" y="196850"/>
            <a:ext cx="2160588" cy="15684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11" descr="426_clochard">
            <a:extLst>
              <a:ext uri="{FF2B5EF4-FFF2-40B4-BE49-F238E27FC236}">
                <a16:creationId xmlns:a16="http://schemas.microsoft.com/office/drawing/2014/main" id="{D45A17AE-CA43-45D3-F519-2D3D73D01453}"/>
              </a:ext>
            </a:extLst>
          </p:cNvPr>
          <p:cNvPicPr>
            <a:picLocks noChangeAspect="1" noChangeArrowheads="1"/>
          </p:cNvPicPr>
          <p:nvPr/>
        </p:nvPicPr>
        <p:blipFill>
          <a:blip r:embed="rId9"/>
          <a:srcRect/>
          <a:stretch>
            <a:fillRect/>
          </a:stretch>
        </p:blipFill>
        <p:spPr bwMode="auto">
          <a:xfrm>
            <a:off x="3048000" y="1927225"/>
            <a:ext cx="4319588" cy="28368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 name="Picture 13" descr="clochard_gabr_mercadini">
            <a:extLst>
              <a:ext uri="{FF2B5EF4-FFF2-40B4-BE49-F238E27FC236}">
                <a16:creationId xmlns:a16="http://schemas.microsoft.com/office/drawing/2014/main" id="{00EEBB09-8039-5EB0-051B-F65DB9ED26B3}"/>
              </a:ext>
            </a:extLst>
          </p:cNvPr>
          <p:cNvPicPr>
            <a:picLocks noChangeAspect="1" noChangeArrowheads="1"/>
          </p:cNvPicPr>
          <p:nvPr/>
        </p:nvPicPr>
        <p:blipFill>
          <a:blip r:embed="rId10"/>
          <a:srcRect/>
          <a:stretch>
            <a:fillRect/>
          </a:stretch>
        </p:blipFill>
        <p:spPr bwMode="auto">
          <a:xfrm>
            <a:off x="3482975" y="4903788"/>
            <a:ext cx="2592388" cy="17510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2" name="Picture 14" descr="bambini poveri">
            <a:extLst>
              <a:ext uri="{FF2B5EF4-FFF2-40B4-BE49-F238E27FC236}">
                <a16:creationId xmlns:a16="http://schemas.microsoft.com/office/drawing/2014/main" id="{EA242883-1121-5626-4839-CCA198F95B61}"/>
              </a:ext>
            </a:extLst>
          </p:cNvPr>
          <p:cNvPicPr>
            <a:picLocks noChangeAspect="1" noChangeArrowheads="1"/>
          </p:cNvPicPr>
          <p:nvPr/>
        </p:nvPicPr>
        <p:blipFill>
          <a:blip r:embed="rId11"/>
          <a:srcRect/>
          <a:stretch>
            <a:fillRect/>
          </a:stretch>
        </p:blipFill>
        <p:spPr bwMode="auto">
          <a:xfrm>
            <a:off x="244475" y="2814638"/>
            <a:ext cx="2663825" cy="19494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6D3D3684-E8F3-9699-B777-705CE058862B}"/>
              </a:ext>
            </a:extLst>
          </p:cNvPr>
          <p:cNvPicPr>
            <a:picLocks noChangeAspect="1"/>
          </p:cNvPicPr>
          <p:nvPr/>
        </p:nvPicPr>
        <p:blipFill>
          <a:blip r:embed="rId12"/>
          <a:stretch>
            <a:fillRect/>
          </a:stretch>
        </p:blipFill>
        <p:spPr>
          <a:xfrm>
            <a:off x="7456488" y="1927225"/>
            <a:ext cx="1438275" cy="21113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8F2A7B02-2C5C-6060-B549-0466562EE3E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026" name="Slide Number Placeholder 3">
            <a:extLst>
              <a:ext uri="{FF2B5EF4-FFF2-40B4-BE49-F238E27FC236}">
                <a16:creationId xmlns:a16="http://schemas.microsoft.com/office/drawing/2014/main" id="{A41E72F9-96DA-4EA3-A73F-7829DBD2376B}"/>
              </a:ext>
            </a:extLst>
          </p:cNvPr>
          <p:cNvSpPr>
            <a:spLocks noGrp="1"/>
          </p:cNvSpPr>
          <p:nvPr>
            <p:ph type="sldNum" sz="quarter" idx="12"/>
          </p:nvPr>
        </p:nvSpPr>
        <p:spPr>
          <a:xfrm>
            <a:off x="3646488" y="3690938"/>
            <a:ext cx="523875" cy="32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43D8CA-2BB0-4479-9DAD-CF2863EB91C0}" type="slidenum">
              <a:rPr lang="it-IT" altLang="en-US" sz="1400" smtClean="0">
                <a:solidFill>
                  <a:srgbClr val="FFFFFF"/>
                </a:solidFill>
              </a:rPr>
              <a:pPr>
                <a:spcBef>
                  <a:spcPct val="0"/>
                </a:spcBef>
                <a:buFontTx/>
                <a:buNone/>
              </a:pPr>
              <a:t>156</a:t>
            </a:fld>
            <a:endParaRPr lang="it-IT" altLang="en-US" sz="1400">
              <a:solidFill>
                <a:srgbClr val="FFFFFF"/>
              </a:solidFill>
            </a:endParaRPr>
          </a:p>
        </p:txBody>
      </p:sp>
      <p:pic>
        <p:nvPicPr>
          <p:cNvPr id="289795" name="Picture 4" descr="Comignoli con molto fumo">
            <a:extLst>
              <a:ext uri="{FF2B5EF4-FFF2-40B4-BE49-F238E27FC236}">
                <a16:creationId xmlns:a16="http://schemas.microsoft.com/office/drawing/2014/main" id="{FFD1A9EE-9FC8-51A4-2A57-C3A1AB3CEE91}"/>
              </a:ext>
            </a:extLst>
          </p:cNvPr>
          <p:cNvPicPr>
            <a:picLocks noChangeAspect="1" noChangeArrowheads="1"/>
          </p:cNvPicPr>
          <p:nvPr/>
        </p:nvPicPr>
        <p:blipFill>
          <a:blip r:embed="rId4"/>
          <a:srcRect/>
          <a:stretch>
            <a:fillRect/>
          </a:stretch>
        </p:blipFill>
        <p:spPr bwMode="auto">
          <a:xfrm>
            <a:off x="5934075" y="4097338"/>
            <a:ext cx="2768600" cy="24653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3028" name="Rectangle 6">
            <a:extLst>
              <a:ext uri="{FF2B5EF4-FFF2-40B4-BE49-F238E27FC236}">
                <a16:creationId xmlns:a16="http://schemas.microsoft.com/office/drawing/2014/main" id="{F657EDC8-2910-C608-3378-5DE272C696D5}"/>
              </a:ext>
            </a:extLst>
          </p:cNvPr>
          <p:cNvSpPr>
            <a:spLocks noChangeArrowheads="1"/>
          </p:cNvSpPr>
          <p:nvPr/>
        </p:nvSpPr>
        <p:spPr bwMode="auto">
          <a:xfrm>
            <a:off x="3543300" y="443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89797" name="Picture 5" descr="Comignoli con fumo">
            <a:extLst>
              <a:ext uri="{FF2B5EF4-FFF2-40B4-BE49-F238E27FC236}">
                <a16:creationId xmlns:a16="http://schemas.microsoft.com/office/drawing/2014/main" id="{159C4434-A45E-D357-ABA8-6FC87BA72CB9}"/>
              </a:ext>
            </a:extLst>
          </p:cNvPr>
          <p:cNvPicPr>
            <a:picLocks noChangeAspect="1" noChangeArrowheads="1"/>
          </p:cNvPicPr>
          <p:nvPr/>
        </p:nvPicPr>
        <p:blipFill>
          <a:blip r:embed="rId5"/>
          <a:srcRect/>
          <a:stretch>
            <a:fillRect/>
          </a:stretch>
        </p:blipFill>
        <p:spPr bwMode="auto">
          <a:xfrm>
            <a:off x="479425" y="306388"/>
            <a:ext cx="3960813" cy="18938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9798" name="Picture 9" descr="Pulizia spiaggia">
            <a:extLst>
              <a:ext uri="{FF2B5EF4-FFF2-40B4-BE49-F238E27FC236}">
                <a16:creationId xmlns:a16="http://schemas.microsoft.com/office/drawing/2014/main" id="{8EB5BD39-2FBE-D8A9-0460-9813AADA3DFA}"/>
              </a:ext>
            </a:extLst>
          </p:cNvPr>
          <p:cNvPicPr>
            <a:picLocks noChangeAspect="1" noChangeArrowheads="1"/>
          </p:cNvPicPr>
          <p:nvPr/>
        </p:nvPicPr>
        <p:blipFill>
          <a:blip r:embed="rId6"/>
          <a:srcRect/>
          <a:stretch>
            <a:fillRect/>
          </a:stretch>
        </p:blipFill>
        <p:spPr bwMode="auto">
          <a:xfrm>
            <a:off x="4608513" y="306388"/>
            <a:ext cx="4067175" cy="3073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9799" name="Picture 10" descr="Uccelli morti">
            <a:extLst>
              <a:ext uri="{FF2B5EF4-FFF2-40B4-BE49-F238E27FC236}">
                <a16:creationId xmlns:a16="http://schemas.microsoft.com/office/drawing/2014/main" id="{AA89ECD2-3271-6F38-5103-1C61659C9046}"/>
              </a:ext>
            </a:extLst>
          </p:cNvPr>
          <p:cNvPicPr>
            <a:picLocks noChangeAspect="1" noChangeArrowheads="1"/>
          </p:cNvPicPr>
          <p:nvPr/>
        </p:nvPicPr>
        <p:blipFill>
          <a:blip r:embed="rId7"/>
          <a:srcRect/>
          <a:stretch>
            <a:fillRect/>
          </a:stretch>
        </p:blipFill>
        <p:spPr bwMode="auto">
          <a:xfrm>
            <a:off x="473075" y="2322513"/>
            <a:ext cx="2752725" cy="4240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9800" name="Picture 11" descr="Uccelli sporchi">
            <a:extLst>
              <a:ext uri="{FF2B5EF4-FFF2-40B4-BE49-F238E27FC236}">
                <a16:creationId xmlns:a16="http://schemas.microsoft.com/office/drawing/2014/main" id="{FDA4E48F-3D13-EC44-F008-A18429B2E1ED}"/>
              </a:ext>
            </a:extLst>
          </p:cNvPr>
          <p:cNvPicPr>
            <a:picLocks noChangeAspect="1" noChangeArrowheads="1"/>
          </p:cNvPicPr>
          <p:nvPr/>
        </p:nvPicPr>
        <p:blipFill>
          <a:blip r:embed="rId8"/>
          <a:srcRect/>
          <a:stretch>
            <a:fillRect/>
          </a:stretch>
        </p:blipFill>
        <p:spPr bwMode="auto">
          <a:xfrm>
            <a:off x="3405188" y="4111625"/>
            <a:ext cx="2406650"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3033" name="Text Box 12">
            <a:extLst>
              <a:ext uri="{FF2B5EF4-FFF2-40B4-BE49-F238E27FC236}">
                <a16:creationId xmlns:a16="http://schemas.microsoft.com/office/drawing/2014/main" id="{B985E198-0AF1-4CA1-AE43-0F5D303BE6A8}"/>
              </a:ext>
            </a:extLst>
          </p:cNvPr>
          <p:cNvSpPr txBox="1">
            <a:spLocks noChangeArrowheads="1"/>
          </p:cNvSpPr>
          <p:nvPr/>
        </p:nvSpPr>
        <p:spPr bwMode="auto">
          <a:xfrm>
            <a:off x="4440238" y="3422650"/>
            <a:ext cx="4235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PERDEDOR :                                                                                            </a:t>
            </a:r>
            <a:r>
              <a:rPr lang="fr-CH" altLang="it-CH" sz="1800" b="1"/>
              <a:t>El medioambiente </a:t>
            </a:r>
            <a:r>
              <a:rPr lang="fr-CH" altLang="it-CH" sz="1800" b="1">
                <a:solidFill>
                  <a:srgbClr val="FFFFFF"/>
                </a:solidFill>
              </a:rPr>
              <a:t>y los más débiles  </a:t>
            </a:r>
            <a:endParaRPr lang="it-IT" altLang="it-CH" sz="1800" b="1">
              <a:solidFill>
                <a:srgbClr val="FFFFFF"/>
              </a:solidFill>
            </a:endParaRPr>
          </a:p>
        </p:txBody>
      </p:sp>
      <p:pic>
        <p:nvPicPr>
          <p:cNvPr id="289802" name="Picture 13" descr="AMBIENTE GLOBO">
            <a:extLst>
              <a:ext uri="{FF2B5EF4-FFF2-40B4-BE49-F238E27FC236}">
                <a16:creationId xmlns:a16="http://schemas.microsoft.com/office/drawing/2014/main" id="{DE261BC1-3989-B2AC-359A-653A5D6F35EB}"/>
              </a:ext>
            </a:extLst>
          </p:cNvPr>
          <p:cNvPicPr>
            <a:picLocks noChangeAspect="1" noChangeArrowheads="1"/>
          </p:cNvPicPr>
          <p:nvPr/>
        </p:nvPicPr>
        <p:blipFill>
          <a:blip r:embed="rId9"/>
          <a:srcRect/>
          <a:stretch>
            <a:fillRect/>
          </a:stretch>
        </p:blipFill>
        <p:spPr bwMode="auto">
          <a:xfrm>
            <a:off x="3405188" y="2327275"/>
            <a:ext cx="1035050" cy="1052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DE9F6F3-E019-833F-DAA3-4709B1ADB9D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egnaposto numero diapositiva 3">
            <a:extLst>
              <a:ext uri="{FF2B5EF4-FFF2-40B4-BE49-F238E27FC236}">
                <a16:creationId xmlns:a16="http://schemas.microsoft.com/office/drawing/2014/main" id="{22D64293-9709-989C-B600-6801783E3F53}"/>
              </a:ext>
            </a:extLst>
          </p:cNvPr>
          <p:cNvSpPr>
            <a:spLocks noGrp="1"/>
          </p:cNvSpPr>
          <p:nvPr>
            <p:ph type="sldNum" sz="quarter" idx="12"/>
          </p:nvPr>
        </p:nvSpPr>
        <p:spPr>
          <a:xfrm>
            <a:off x="7380288" y="6092825"/>
            <a:ext cx="874712"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07B868-5704-4CC5-94CD-640869F6422E}" type="slidenum">
              <a:rPr lang="it-IT" altLang="en-US" sz="1400" b="1" smtClean="0">
                <a:solidFill>
                  <a:srgbClr val="FFFFFF"/>
                </a:solidFill>
              </a:rPr>
              <a:pPr>
                <a:spcBef>
                  <a:spcPct val="0"/>
                </a:spcBef>
                <a:buFontTx/>
                <a:buNone/>
              </a:pPr>
              <a:t>157</a:t>
            </a:fld>
            <a:endParaRPr lang="it-IT" altLang="en-US" sz="1400" b="1">
              <a:solidFill>
                <a:srgbClr val="FFFFFF"/>
              </a:solidFill>
            </a:endParaRPr>
          </a:p>
        </p:txBody>
      </p:sp>
      <p:pic>
        <p:nvPicPr>
          <p:cNvPr id="743426" name="Picture 2" descr="C:\Users\Enrico\Desktop\Extraterr j.jpg">
            <a:extLst>
              <a:ext uri="{FF2B5EF4-FFF2-40B4-BE49-F238E27FC236}">
                <a16:creationId xmlns:a16="http://schemas.microsoft.com/office/drawing/2014/main" id="{015BC4D2-2C2D-34E6-B0FB-C1FF86552F6C}"/>
              </a:ext>
            </a:extLst>
          </p:cNvPr>
          <p:cNvPicPr>
            <a:picLocks noChangeAspect="1" noChangeArrowheads="1"/>
          </p:cNvPicPr>
          <p:nvPr/>
        </p:nvPicPr>
        <p:blipFill>
          <a:blip r:embed="rId3"/>
          <a:srcRect/>
          <a:stretch>
            <a:fillRect/>
          </a:stretch>
        </p:blipFill>
        <p:spPr bwMode="auto">
          <a:xfrm>
            <a:off x="590550" y="620713"/>
            <a:ext cx="7962900" cy="5162550"/>
          </a:xfrm>
          <a:prstGeom prst="rect">
            <a:avLst/>
          </a:prstGeom>
          <a:ln w="38100">
            <a:solidFill>
              <a:schemeClr val="tx1"/>
            </a:solidFill>
          </a:ln>
          <a:effectLst>
            <a:outerShdw blurRad="292100" dist="139700" dir="2700000" algn="tl" rotWithShape="0">
              <a:srgbClr val="333333">
                <a:alpha val="65000"/>
              </a:srgbClr>
            </a:outerShdw>
          </a:effectLst>
        </p:spPr>
      </p:pic>
      <p:sp>
        <p:nvSpPr>
          <p:cNvPr id="515076" name="CasellaDiTesto 4">
            <a:extLst>
              <a:ext uri="{FF2B5EF4-FFF2-40B4-BE49-F238E27FC236}">
                <a16:creationId xmlns:a16="http://schemas.microsoft.com/office/drawing/2014/main" id="{47741A1C-534C-12FA-FD07-99C9ED7F63B9}"/>
              </a:ext>
            </a:extLst>
          </p:cNvPr>
          <p:cNvSpPr txBox="1">
            <a:spLocks noChangeArrowheads="1"/>
          </p:cNvSpPr>
          <p:nvPr/>
        </p:nvSpPr>
        <p:spPr bwMode="auto">
          <a:xfrm>
            <a:off x="3492500" y="5862638"/>
            <a:ext cx="2159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a:t>No comment</a:t>
            </a:r>
          </a:p>
        </p:txBody>
      </p:sp>
      <p:sp>
        <p:nvSpPr>
          <p:cNvPr id="2" name="Rettangolo 1">
            <a:extLst>
              <a:ext uri="{FF2B5EF4-FFF2-40B4-BE49-F238E27FC236}">
                <a16:creationId xmlns:a16="http://schemas.microsoft.com/office/drawing/2014/main" id="{04F43130-07B8-2F5D-49E8-3F11258608E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0818" name="Picture 9" descr="ambiente pneumatici">
            <a:extLst>
              <a:ext uri="{FF2B5EF4-FFF2-40B4-BE49-F238E27FC236}">
                <a16:creationId xmlns:a16="http://schemas.microsoft.com/office/drawing/2014/main" id="{20FFE029-13BE-7D44-431A-3B607DB992E0}"/>
              </a:ext>
            </a:extLst>
          </p:cNvPr>
          <p:cNvPicPr>
            <a:picLocks noGrp="1" noChangeAspect="1" noChangeArrowheads="1"/>
          </p:cNvPicPr>
          <p:nvPr>
            <p:ph sz="half" idx="1"/>
          </p:nvPr>
        </p:nvPicPr>
        <p:blipFill>
          <a:blip r:embed="rId4"/>
          <a:srcRect/>
          <a:stretch>
            <a:fillRect/>
          </a:stretch>
        </p:blipFill>
        <p:spPr>
          <a:xfrm>
            <a:off x="468313" y="333375"/>
            <a:ext cx="4006850" cy="6048375"/>
          </a:xfrm>
          <a:ln w="28575">
            <a:solidFill>
              <a:schemeClr val="tx1"/>
            </a:solidFill>
          </a:ln>
          <a:effectLst>
            <a:outerShdw blurRad="292100" dist="139700" dir="2700000" algn="tl" rotWithShape="0">
              <a:srgbClr val="333333">
                <a:alpha val="65000"/>
              </a:srgbClr>
            </a:outerShdw>
          </a:effectLst>
        </p:spPr>
      </p:pic>
      <p:sp>
        <p:nvSpPr>
          <p:cNvPr id="290819" name="Rectangle 8">
            <a:extLst>
              <a:ext uri="{FF2B5EF4-FFF2-40B4-BE49-F238E27FC236}">
                <a16:creationId xmlns:a16="http://schemas.microsoft.com/office/drawing/2014/main" id="{4D0163FC-B505-0F78-5853-A72980F587A8}"/>
              </a:ext>
            </a:extLst>
          </p:cNvPr>
          <p:cNvSpPr>
            <a:spLocks noGrp="1" noChangeArrowheads="1"/>
          </p:cNvSpPr>
          <p:nvPr>
            <p:ph type="body" sz="half" idx="2"/>
          </p:nvPr>
        </p:nvSpPr>
        <p:spPr>
          <a:xfrm>
            <a:off x="4808538" y="4076700"/>
            <a:ext cx="4038600" cy="2293938"/>
          </a:xfrm>
        </p:spPr>
        <p:txBody>
          <a:bodyPr/>
          <a:lstStyle/>
          <a:p>
            <a:pPr marL="265113" indent="-265113" eaLnBrk="1" hangingPunct="1">
              <a:buFontTx/>
              <a:buNone/>
              <a:defRPr/>
            </a:pPr>
            <a:r>
              <a:rPr lang="fr-CH" altLang="it-CH" sz="3600" b="1" dirty="0">
                <a:solidFill>
                  <a:srgbClr val="FFFF00"/>
                </a:solidFill>
              </a:rPr>
              <a:t>  </a:t>
            </a:r>
            <a:r>
              <a:rPr lang="fr-CH" altLang="it-CH" sz="3600" b="1" dirty="0"/>
              <a:t>Un </a:t>
            </a:r>
            <a:r>
              <a:rPr lang="fr-CH" altLang="it-CH" sz="3600" b="1" dirty="0" err="1"/>
              <a:t>perdedor</a:t>
            </a:r>
            <a:r>
              <a:rPr lang="fr-CH" altLang="it-CH" sz="3600" b="1" dirty="0"/>
              <a:t>:      </a:t>
            </a:r>
          </a:p>
          <a:p>
            <a:pPr marL="265113" indent="-265113" eaLnBrk="1" hangingPunct="1">
              <a:buFontTx/>
              <a:buNone/>
              <a:defRPr/>
            </a:pPr>
            <a:r>
              <a:rPr lang="fr-CH" altLang="it-CH" sz="3600" b="1" dirty="0">
                <a:solidFill>
                  <a:srgbClr val="FFFF00"/>
                </a:solidFill>
              </a:rPr>
              <a:t>  </a:t>
            </a:r>
            <a:r>
              <a:rPr lang="fr-CH" altLang="it-CH" sz="2000" dirty="0"/>
              <a:t>El </a:t>
            </a:r>
            <a:r>
              <a:rPr lang="fr-CH" altLang="it-CH" sz="2000" dirty="0" err="1"/>
              <a:t>medioambiente</a:t>
            </a:r>
            <a:r>
              <a:rPr lang="fr-CH" altLang="it-CH" sz="2000" dirty="0"/>
              <a:t> </a:t>
            </a:r>
          </a:p>
          <a:p>
            <a:pPr eaLnBrk="1" hangingPunct="1">
              <a:buFontTx/>
              <a:buNone/>
              <a:defRPr/>
            </a:pPr>
            <a:r>
              <a:rPr lang="fr-CH" altLang="it-CH" sz="2000" dirty="0"/>
              <a:t>    y los </a:t>
            </a:r>
            <a:r>
              <a:rPr lang="fr-CH" altLang="it-CH" sz="2000" dirty="0" err="1"/>
              <a:t>más</a:t>
            </a:r>
            <a:r>
              <a:rPr lang="fr-CH" altLang="it-CH" sz="2000" dirty="0"/>
              <a:t> débiles</a:t>
            </a:r>
            <a:endParaRPr lang="it-IT" altLang="it-CH" sz="2000" dirty="0"/>
          </a:p>
        </p:txBody>
      </p:sp>
      <p:sp>
        <p:nvSpPr>
          <p:cNvPr id="517124" name="Slide Number Placeholder 6">
            <a:extLst>
              <a:ext uri="{FF2B5EF4-FFF2-40B4-BE49-F238E27FC236}">
                <a16:creationId xmlns:a16="http://schemas.microsoft.com/office/drawing/2014/main" id="{7A77E778-7057-7A16-B8CD-E5726D1104D7}"/>
              </a:ext>
            </a:extLst>
          </p:cNvPr>
          <p:cNvSpPr>
            <a:spLocks noGrp="1"/>
          </p:cNvSpPr>
          <p:nvPr>
            <p:ph type="sldNum" sz="quarter" idx="12"/>
          </p:nvPr>
        </p:nvSpPr>
        <p:spPr>
          <a:xfrm>
            <a:off x="6599238"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AC7B44-DD3B-4281-8122-35DA0B2CEF3D}" type="slidenum">
              <a:rPr lang="it-IT" altLang="en-US" sz="1400" smtClean="0">
                <a:solidFill>
                  <a:srgbClr val="FFFFFF"/>
                </a:solidFill>
              </a:rPr>
              <a:pPr>
                <a:spcBef>
                  <a:spcPct val="0"/>
                </a:spcBef>
                <a:buFontTx/>
                <a:buNone/>
              </a:pPr>
              <a:t>158</a:t>
            </a:fld>
            <a:endParaRPr lang="it-IT" altLang="en-US" sz="1400">
              <a:solidFill>
                <a:srgbClr val="FFFFFF"/>
              </a:solidFill>
            </a:endParaRPr>
          </a:p>
        </p:txBody>
      </p:sp>
      <p:pic>
        <p:nvPicPr>
          <p:cNvPr id="290821" name="Picture 5" descr="Ricupero pesci morti">
            <a:extLst>
              <a:ext uri="{FF2B5EF4-FFF2-40B4-BE49-F238E27FC236}">
                <a16:creationId xmlns:a16="http://schemas.microsoft.com/office/drawing/2014/main" id="{8B1BB062-4A40-19F0-5C6B-0AF43BFEC810}"/>
              </a:ext>
            </a:extLst>
          </p:cNvPr>
          <p:cNvPicPr>
            <a:picLocks noChangeAspect="1" noChangeArrowheads="1"/>
          </p:cNvPicPr>
          <p:nvPr/>
        </p:nvPicPr>
        <p:blipFill>
          <a:blip r:embed="rId5">
            <a:lum contrast="10000"/>
          </a:blip>
          <a:srcRect/>
          <a:stretch>
            <a:fillRect/>
          </a:stretch>
        </p:blipFill>
        <p:spPr bwMode="auto">
          <a:xfrm>
            <a:off x="4611688" y="333375"/>
            <a:ext cx="4121150" cy="3095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17126" name="Picture 7" descr="C:\Users\Enrico\Enrico\Documenti\AA Enrico nuovo\Politica\Presentazione marxismo\Contadini 9 j.jpg">
            <a:extLst>
              <a:ext uri="{FF2B5EF4-FFF2-40B4-BE49-F238E27FC236}">
                <a16:creationId xmlns:a16="http://schemas.microsoft.com/office/drawing/2014/main" id="{CC797CD5-47BA-D2A7-214B-A9C70CABB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8" y="4772025"/>
            <a:ext cx="10795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CA9EDDA-53B8-41C3-C545-838C4DC20A2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1843" name="Picture 5" descr="ambiente Carcasse di auto 7">
            <a:extLst>
              <a:ext uri="{FF2B5EF4-FFF2-40B4-BE49-F238E27FC236}">
                <a16:creationId xmlns:a16="http://schemas.microsoft.com/office/drawing/2014/main" id="{A67FADE2-C82F-6D34-8000-9F88249091DC}"/>
              </a:ext>
            </a:extLst>
          </p:cNvPr>
          <p:cNvPicPr>
            <a:picLocks noChangeAspect="1" noChangeArrowheads="1"/>
          </p:cNvPicPr>
          <p:nvPr/>
        </p:nvPicPr>
        <p:blipFill>
          <a:blip r:embed="rId4">
            <a:lum contrast="10000"/>
          </a:blip>
          <a:srcRect/>
          <a:stretch>
            <a:fillRect/>
          </a:stretch>
        </p:blipFill>
        <p:spPr bwMode="auto">
          <a:xfrm>
            <a:off x="179388" y="3151188"/>
            <a:ext cx="5116512" cy="3508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1844" name="Picture 6" descr="ambiente carcassa  auto 4">
            <a:extLst>
              <a:ext uri="{FF2B5EF4-FFF2-40B4-BE49-F238E27FC236}">
                <a16:creationId xmlns:a16="http://schemas.microsoft.com/office/drawing/2014/main" id="{FAA8EDF2-6DA6-5985-D9B8-111571A24602}"/>
              </a:ext>
            </a:extLst>
          </p:cNvPr>
          <p:cNvPicPr>
            <a:picLocks noChangeAspect="1" noChangeArrowheads="1"/>
          </p:cNvPicPr>
          <p:nvPr/>
        </p:nvPicPr>
        <p:blipFill>
          <a:blip r:embed="rId5"/>
          <a:srcRect/>
          <a:stretch>
            <a:fillRect/>
          </a:stretch>
        </p:blipFill>
        <p:spPr bwMode="auto">
          <a:xfrm>
            <a:off x="4427538" y="188913"/>
            <a:ext cx="4537075" cy="2487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1845" name="Picture 7" descr="ambiente Carcasse di auto 14">
            <a:extLst>
              <a:ext uri="{FF2B5EF4-FFF2-40B4-BE49-F238E27FC236}">
                <a16:creationId xmlns:a16="http://schemas.microsoft.com/office/drawing/2014/main" id="{34A5802E-13DB-443A-149F-365BB51CD23C}"/>
              </a:ext>
            </a:extLst>
          </p:cNvPr>
          <p:cNvPicPr>
            <a:picLocks noChangeAspect="1" noChangeArrowheads="1"/>
          </p:cNvPicPr>
          <p:nvPr/>
        </p:nvPicPr>
        <p:blipFill>
          <a:blip r:embed="rId6"/>
          <a:srcRect/>
          <a:stretch>
            <a:fillRect/>
          </a:stretch>
        </p:blipFill>
        <p:spPr bwMode="auto">
          <a:xfrm>
            <a:off x="179388" y="203200"/>
            <a:ext cx="4106862" cy="301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1846" name="Picture 8" descr="ambiente Carcasse di auto 13">
            <a:extLst>
              <a:ext uri="{FF2B5EF4-FFF2-40B4-BE49-F238E27FC236}">
                <a16:creationId xmlns:a16="http://schemas.microsoft.com/office/drawing/2014/main" id="{3F0B2F89-5FA3-1B3A-FA6F-33A8A97DE616}"/>
              </a:ext>
            </a:extLst>
          </p:cNvPr>
          <p:cNvPicPr>
            <a:picLocks noChangeAspect="1" noChangeArrowheads="1"/>
          </p:cNvPicPr>
          <p:nvPr/>
        </p:nvPicPr>
        <p:blipFill>
          <a:blip r:embed="rId7">
            <a:lum contrast="14000"/>
          </a:blip>
          <a:srcRect/>
          <a:stretch>
            <a:fillRect/>
          </a:stretch>
        </p:blipFill>
        <p:spPr bwMode="auto">
          <a:xfrm>
            <a:off x="5000625" y="3689350"/>
            <a:ext cx="3960813" cy="2970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9174" name="Text Box 9">
            <a:extLst>
              <a:ext uri="{FF2B5EF4-FFF2-40B4-BE49-F238E27FC236}">
                <a16:creationId xmlns:a16="http://schemas.microsoft.com/office/drawing/2014/main" id="{00DEBFC7-81D1-CBA1-6D70-965951FB22A5}"/>
              </a:ext>
            </a:extLst>
          </p:cNvPr>
          <p:cNvSpPr txBox="1">
            <a:spLocks noChangeArrowheads="1"/>
          </p:cNvSpPr>
          <p:nvPr/>
        </p:nvSpPr>
        <p:spPr bwMode="auto">
          <a:xfrm>
            <a:off x="5435600" y="2781300"/>
            <a:ext cx="309721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UN PERDEDOR :  </a:t>
            </a:r>
          </a:p>
          <a:p>
            <a:pPr eaLnBrk="1" hangingPunct="1">
              <a:spcBef>
                <a:spcPct val="50000"/>
              </a:spcBef>
              <a:buFontTx/>
              <a:buNone/>
            </a:pPr>
            <a:r>
              <a:rPr lang="fr-CH" altLang="it-CH" sz="2000" b="1"/>
              <a:t>EL MEDIOAMBIENTE</a:t>
            </a:r>
            <a:endParaRPr lang="it-IT" altLang="it-CH" sz="2000" b="1"/>
          </a:p>
        </p:txBody>
      </p:sp>
      <p:sp>
        <p:nvSpPr>
          <p:cNvPr id="519175" name="Slide Number Placeholder 3">
            <a:extLst>
              <a:ext uri="{FF2B5EF4-FFF2-40B4-BE49-F238E27FC236}">
                <a16:creationId xmlns:a16="http://schemas.microsoft.com/office/drawing/2014/main" id="{5B5F7E29-EB4E-7492-F605-7D95ECBB64D6}"/>
              </a:ext>
            </a:extLst>
          </p:cNvPr>
          <p:cNvSpPr>
            <a:spLocks noGrp="1"/>
          </p:cNvSpPr>
          <p:nvPr>
            <p:ph type="sldNum" sz="quarter" idx="12"/>
          </p:nvPr>
        </p:nvSpPr>
        <p:spPr>
          <a:xfrm>
            <a:off x="8172450" y="2986088"/>
            <a:ext cx="788988"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0AA46A-62A3-4C28-A780-66684359E31F}" type="slidenum">
              <a:rPr lang="it-IT" altLang="en-US" sz="1400" smtClean="0">
                <a:solidFill>
                  <a:srgbClr val="FFFFFF"/>
                </a:solidFill>
              </a:rPr>
              <a:pPr>
                <a:spcBef>
                  <a:spcPct val="0"/>
                </a:spcBef>
                <a:buFontTx/>
                <a:buNone/>
              </a:pPr>
              <a:t>159</a:t>
            </a:fld>
            <a:endParaRPr lang="it-IT" altLang="en-US" sz="1400">
              <a:solidFill>
                <a:srgbClr val="FFFFFF"/>
              </a:solidFill>
            </a:endParaRPr>
          </a:p>
        </p:txBody>
      </p:sp>
      <p:sp>
        <p:nvSpPr>
          <p:cNvPr id="2" name="Rettangolo 1">
            <a:extLst>
              <a:ext uri="{FF2B5EF4-FFF2-40B4-BE49-F238E27FC236}">
                <a16:creationId xmlns:a16="http://schemas.microsoft.com/office/drawing/2014/main" id="{593CF102-124E-F483-484F-B40385FB56F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a:extLst>
              <a:ext uri="{FF2B5EF4-FFF2-40B4-BE49-F238E27FC236}">
                <a16:creationId xmlns:a16="http://schemas.microsoft.com/office/drawing/2014/main" id="{5316C5BC-BBBD-1C51-F33F-F6B490F038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6D0AEF-1372-4E51-BAEB-9E3654C37F18}" type="slidenum">
              <a:rPr lang="it-IT" altLang="en-US" sz="1400" smtClean="0">
                <a:solidFill>
                  <a:srgbClr val="000000"/>
                </a:solidFill>
              </a:rPr>
              <a:pPr>
                <a:spcBef>
                  <a:spcPct val="0"/>
                </a:spcBef>
                <a:buFontTx/>
                <a:buNone/>
              </a:pPr>
              <a:t>16</a:t>
            </a:fld>
            <a:endParaRPr lang="it-IT" altLang="en-US" sz="1400">
              <a:solidFill>
                <a:srgbClr val="000000"/>
              </a:solidFill>
            </a:endParaRPr>
          </a:p>
        </p:txBody>
      </p:sp>
      <p:sp>
        <p:nvSpPr>
          <p:cNvPr id="228355" name="Text Box 4">
            <a:extLst>
              <a:ext uri="{FF2B5EF4-FFF2-40B4-BE49-F238E27FC236}">
                <a16:creationId xmlns:a16="http://schemas.microsoft.com/office/drawing/2014/main" id="{71D82323-06F4-C4AF-494B-AA05BA040C6E}"/>
              </a:ext>
            </a:extLst>
          </p:cNvPr>
          <p:cNvSpPr txBox="1">
            <a:spLocks noChangeArrowheads="1"/>
          </p:cNvSpPr>
          <p:nvPr/>
        </p:nvSpPr>
        <p:spPr bwMode="auto">
          <a:xfrm>
            <a:off x="684213" y="692150"/>
            <a:ext cx="50403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000000"/>
                </a:solidFill>
              </a:rPr>
              <a:t>Los capitalistas contratan  un  </a:t>
            </a:r>
            <a:r>
              <a:rPr lang="fr-FR" altLang="it-CH" sz="4400" b="1">
                <a:solidFill>
                  <a:srgbClr val="FF3300"/>
                </a:solidFill>
              </a:rPr>
              <a:t>DIRECTOR</a:t>
            </a:r>
          </a:p>
        </p:txBody>
      </p:sp>
      <p:sp>
        <p:nvSpPr>
          <p:cNvPr id="228356" name="Text Box 5">
            <a:extLst>
              <a:ext uri="{FF2B5EF4-FFF2-40B4-BE49-F238E27FC236}">
                <a16:creationId xmlns:a16="http://schemas.microsoft.com/office/drawing/2014/main" id="{C2CFD301-5566-B2E4-4A9E-98AD02753562}"/>
              </a:ext>
            </a:extLst>
          </p:cNvPr>
          <p:cNvSpPr txBox="1">
            <a:spLocks noChangeArrowheads="1"/>
          </p:cNvSpPr>
          <p:nvPr/>
        </p:nvSpPr>
        <p:spPr bwMode="auto">
          <a:xfrm>
            <a:off x="900113" y="1916113"/>
            <a:ext cx="5400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sp>
        <p:nvSpPr>
          <p:cNvPr id="228357" name="Text Box 6">
            <a:extLst>
              <a:ext uri="{FF2B5EF4-FFF2-40B4-BE49-F238E27FC236}">
                <a16:creationId xmlns:a16="http://schemas.microsoft.com/office/drawing/2014/main" id="{8CDCAA3F-81A9-B85B-F4E6-84B56BBE9668}"/>
              </a:ext>
            </a:extLst>
          </p:cNvPr>
          <p:cNvSpPr txBox="1">
            <a:spLocks noChangeArrowheads="1"/>
          </p:cNvSpPr>
          <p:nvPr/>
        </p:nvSpPr>
        <p:spPr bwMode="auto">
          <a:xfrm>
            <a:off x="684213" y="1876425"/>
            <a:ext cx="71278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400" b="1">
                <a:solidFill>
                  <a:srgbClr val="000000"/>
                </a:solidFill>
              </a:rPr>
              <a:t>El DEBE:</a:t>
            </a:r>
          </a:p>
          <a:p>
            <a:pPr eaLnBrk="1" hangingPunct="1">
              <a:spcBef>
                <a:spcPct val="50000"/>
              </a:spcBef>
              <a:buFontTx/>
              <a:buNone/>
            </a:pPr>
            <a:r>
              <a:rPr lang="fr-FR" altLang="it-CH" sz="2400" b="1">
                <a:solidFill>
                  <a:srgbClr val="000000"/>
                </a:solidFill>
              </a:rPr>
              <a:t>Fabricar y vender los automóviles.</a:t>
            </a:r>
          </a:p>
          <a:p>
            <a:pPr eaLnBrk="1" hangingPunct="1">
              <a:spcBef>
                <a:spcPct val="50000"/>
              </a:spcBef>
              <a:buFontTx/>
              <a:buNone/>
            </a:pPr>
            <a:r>
              <a:rPr lang="fr-FR" altLang="it-CH" sz="2400" b="1">
                <a:solidFill>
                  <a:srgbClr val="000000"/>
                </a:solidFill>
              </a:rPr>
              <a:t>Dirigir la fábrica de automóviles.</a:t>
            </a:r>
          </a:p>
          <a:p>
            <a:pPr eaLnBrk="1" hangingPunct="1">
              <a:spcBef>
                <a:spcPct val="50000"/>
              </a:spcBef>
              <a:buFontTx/>
              <a:buNone/>
            </a:pPr>
            <a:endParaRPr lang="fr-FR" altLang="it-CH" sz="1800" b="1">
              <a:solidFill>
                <a:srgbClr val="000000"/>
              </a:solidFill>
            </a:endParaRPr>
          </a:p>
          <a:p>
            <a:pPr eaLnBrk="1" hangingPunct="1">
              <a:spcBef>
                <a:spcPct val="50000"/>
              </a:spcBef>
              <a:buFontTx/>
              <a:buNone/>
            </a:pPr>
            <a:r>
              <a:rPr lang="fr-FR" altLang="it-CH" sz="2400" b="1">
                <a:solidFill>
                  <a:srgbClr val="000000"/>
                </a:solidFill>
              </a:rPr>
              <a:t>MISIÓN:</a:t>
            </a:r>
          </a:p>
          <a:p>
            <a:pPr eaLnBrk="1" hangingPunct="1">
              <a:spcBef>
                <a:spcPct val="50000"/>
              </a:spcBef>
              <a:buFontTx/>
              <a:buNone/>
            </a:pPr>
            <a:r>
              <a:rPr lang="fr-FR" altLang="it-CH" sz="3600" b="1">
                <a:solidFill>
                  <a:srgbClr val="000000"/>
                </a:solidFill>
              </a:rPr>
              <a:t>GANAR                                     LO MÁXIMO POSIBLE ! ! !</a:t>
            </a:r>
            <a:endParaRPr lang="fr-FR" altLang="it-CH" sz="2400" b="1">
              <a:solidFill>
                <a:srgbClr val="000000"/>
              </a:solidFill>
            </a:endParaRPr>
          </a:p>
        </p:txBody>
      </p:sp>
      <p:pic>
        <p:nvPicPr>
          <p:cNvPr id="150534" name="Picture 7" descr="Direttore">
            <a:extLst>
              <a:ext uri="{FF2B5EF4-FFF2-40B4-BE49-F238E27FC236}">
                <a16:creationId xmlns:a16="http://schemas.microsoft.com/office/drawing/2014/main" id="{60A87645-BD23-9E59-6603-B233C559AB9C}"/>
              </a:ext>
            </a:extLst>
          </p:cNvPr>
          <p:cNvPicPr>
            <a:picLocks noChangeAspect="1" noChangeArrowheads="1"/>
          </p:cNvPicPr>
          <p:nvPr/>
        </p:nvPicPr>
        <p:blipFill>
          <a:blip r:embed="rId3"/>
          <a:srcRect/>
          <a:stretch>
            <a:fillRect/>
          </a:stretch>
        </p:blipFill>
        <p:spPr bwMode="auto">
          <a:xfrm>
            <a:off x="5940425" y="836613"/>
            <a:ext cx="1895475" cy="971550"/>
          </a:xfrm>
          <a:prstGeom prst="rect">
            <a:avLst/>
          </a:prstGeom>
          <a:ln w="12700">
            <a:solidFill>
              <a:schemeClr val="accent1"/>
            </a:solidFill>
          </a:ln>
          <a:effectLst>
            <a:outerShdw blurRad="292100" dist="139700" dir="2700000" algn="tl" rotWithShape="0">
              <a:srgbClr val="333333">
                <a:alpha val="65000"/>
              </a:srgbClr>
            </a:outerShdw>
          </a:effectLst>
        </p:spPr>
      </p:pic>
      <p:sp>
        <p:nvSpPr>
          <p:cNvPr id="228359" name="Text Box 10">
            <a:extLst>
              <a:ext uri="{FF2B5EF4-FFF2-40B4-BE49-F238E27FC236}">
                <a16:creationId xmlns:a16="http://schemas.microsoft.com/office/drawing/2014/main" id="{860DD0F4-A5D2-2784-B540-74C762DB9E91}"/>
              </a:ext>
            </a:extLst>
          </p:cNvPr>
          <p:cNvSpPr txBox="1">
            <a:spLocks noChangeArrowheads="1"/>
          </p:cNvSpPr>
          <p:nvPr/>
        </p:nvSpPr>
        <p:spPr bwMode="auto">
          <a:xfrm>
            <a:off x="6624638" y="2560638"/>
            <a:ext cx="1619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¡Es él Director!</a:t>
            </a:r>
          </a:p>
        </p:txBody>
      </p:sp>
      <p:sp>
        <p:nvSpPr>
          <p:cNvPr id="228360" name="CasellaDiTesto 1">
            <a:extLst>
              <a:ext uri="{FF2B5EF4-FFF2-40B4-BE49-F238E27FC236}">
                <a16:creationId xmlns:a16="http://schemas.microsoft.com/office/drawing/2014/main" id="{2D7014C3-80EF-F100-A4AF-DB9A21E89CE6}"/>
              </a:ext>
            </a:extLst>
          </p:cNvPr>
          <p:cNvSpPr txBox="1">
            <a:spLocks noChangeArrowheads="1"/>
          </p:cNvSpPr>
          <p:nvPr/>
        </p:nvSpPr>
        <p:spPr bwMode="auto">
          <a:xfrm>
            <a:off x="684213" y="5762625"/>
            <a:ext cx="5616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(El será recompensado por una participación en las utilidades)</a:t>
            </a:r>
            <a:endParaRPr lang="it-IT" altLang="it-CH" sz="1800">
              <a:solidFill>
                <a:srgbClr val="000000"/>
              </a:solidFill>
            </a:endParaRPr>
          </a:p>
        </p:txBody>
      </p:sp>
      <p:sp>
        <p:nvSpPr>
          <p:cNvPr id="2" name="Rettangolo 1">
            <a:extLst>
              <a:ext uri="{FF2B5EF4-FFF2-40B4-BE49-F238E27FC236}">
                <a16:creationId xmlns:a16="http://schemas.microsoft.com/office/drawing/2014/main" id="{5B8691B7-F662-5CDA-AA8F-8648DBA006D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 name="Down Arrow 4">
            <a:extLst>
              <a:ext uri="{FF2B5EF4-FFF2-40B4-BE49-F238E27FC236}">
                <a16:creationId xmlns:a16="http://schemas.microsoft.com/office/drawing/2014/main" id="{24EF1066-7A71-FD83-F582-659FAE62AFD2}"/>
              </a:ext>
            </a:extLst>
          </p:cNvPr>
          <p:cNvSpPr/>
          <p:nvPr/>
        </p:nvSpPr>
        <p:spPr>
          <a:xfrm rot="10800000">
            <a:off x="7050088" y="1939925"/>
            <a:ext cx="519112" cy="534988"/>
          </a:xfrm>
          <a:prstGeom prst="down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D9"/>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3" descr="batterie rifiuti">
            <a:extLst>
              <a:ext uri="{FF2B5EF4-FFF2-40B4-BE49-F238E27FC236}">
                <a16:creationId xmlns:a16="http://schemas.microsoft.com/office/drawing/2014/main" id="{130A77A2-B9EE-D2E5-A73A-361693F0A654}"/>
              </a:ext>
            </a:extLst>
          </p:cNvPr>
          <p:cNvPicPr>
            <a:picLocks noGrp="1" noChangeAspect="1" noChangeArrowheads="1"/>
          </p:cNvPicPr>
          <p:nvPr>
            <p:ph sz="half" idx="1"/>
          </p:nvPr>
        </p:nvPicPr>
        <p:blipFill>
          <a:blip r:embed="rId4"/>
          <a:srcRect/>
          <a:stretch>
            <a:fillRect/>
          </a:stretch>
        </p:blipFill>
        <p:spPr>
          <a:xfrm>
            <a:off x="449263" y="476250"/>
            <a:ext cx="5254625" cy="5616575"/>
          </a:xfrm>
          <a:ln w="28575">
            <a:solidFill>
              <a:schemeClr val="tx1"/>
            </a:solidFill>
          </a:ln>
          <a:effectLst>
            <a:outerShdw blurRad="292100" dist="139700" dir="2700000" algn="tl" rotWithShape="0">
              <a:srgbClr val="333333">
                <a:alpha val="65000"/>
              </a:srgbClr>
            </a:outerShdw>
          </a:effectLst>
        </p:spPr>
      </p:pic>
      <p:sp>
        <p:nvSpPr>
          <p:cNvPr id="41986" name="Rectangle 2">
            <a:extLst>
              <a:ext uri="{FF2B5EF4-FFF2-40B4-BE49-F238E27FC236}">
                <a16:creationId xmlns:a16="http://schemas.microsoft.com/office/drawing/2014/main" id="{D683D621-B914-BC5F-143B-31ED48AEB052}"/>
              </a:ext>
            </a:extLst>
          </p:cNvPr>
          <p:cNvSpPr>
            <a:spLocks noGrp="1" noChangeArrowheads="1"/>
          </p:cNvSpPr>
          <p:nvPr>
            <p:ph type="body" sz="half" idx="2"/>
          </p:nvPr>
        </p:nvSpPr>
        <p:spPr>
          <a:xfrm>
            <a:off x="5795963" y="3214688"/>
            <a:ext cx="3348037" cy="3000375"/>
          </a:xfrm>
        </p:spPr>
        <p:txBody>
          <a:bodyPr/>
          <a:lstStyle/>
          <a:p>
            <a:pPr eaLnBrk="1" hangingPunct="1"/>
            <a:endParaRPr lang="fr-CH" altLang="it-CH" sz="2800" b="1"/>
          </a:p>
          <a:p>
            <a:pPr eaLnBrk="1" hangingPunct="1">
              <a:buFontTx/>
              <a:buNone/>
            </a:pPr>
            <a:r>
              <a:rPr lang="fr-CH" altLang="it-CH" sz="2800" b="1"/>
              <a:t>UN PERDEDOR:</a:t>
            </a:r>
          </a:p>
          <a:p>
            <a:pPr eaLnBrk="1" hangingPunct="1">
              <a:buFontTx/>
              <a:buNone/>
            </a:pPr>
            <a:r>
              <a:rPr lang="fr-CH" altLang="it-CH" sz="2400" b="1"/>
              <a:t>EL MEDIOAMBIENTE</a:t>
            </a:r>
            <a:endParaRPr lang="fr-CH" altLang="it-CH" sz="2800" b="1"/>
          </a:p>
          <a:p>
            <a:pPr eaLnBrk="1" hangingPunct="1">
              <a:buFontTx/>
              <a:buNone/>
            </a:pPr>
            <a:endParaRPr lang="fr-CH" altLang="it-CH" sz="2800" b="1">
              <a:solidFill>
                <a:srgbClr val="FF0066"/>
              </a:solidFill>
            </a:endParaRPr>
          </a:p>
          <a:p>
            <a:pPr eaLnBrk="1" hangingPunct="1">
              <a:buFontTx/>
              <a:buNone/>
            </a:pPr>
            <a:r>
              <a:rPr lang="fr-CH" altLang="it-CH" sz="2000" b="1"/>
              <a:t>Vertedero de pilas y  de baterías usadas</a:t>
            </a:r>
            <a:endParaRPr lang="it-IT" altLang="it-CH" sz="2000" b="1"/>
          </a:p>
        </p:txBody>
      </p:sp>
      <p:sp>
        <p:nvSpPr>
          <p:cNvPr id="521220" name="Slide Number Placeholder 6">
            <a:extLst>
              <a:ext uri="{FF2B5EF4-FFF2-40B4-BE49-F238E27FC236}">
                <a16:creationId xmlns:a16="http://schemas.microsoft.com/office/drawing/2014/main" id="{7D014FAA-5BD3-996D-F2AF-ECE0871C4C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82069B-2CFE-406B-B853-FA94F648AB8C}" type="slidenum">
              <a:rPr lang="it-IT" altLang="en-US" sz="1400" smtClean="0">
                <a:solidFill>
                  <a:srgbClr val="FFFFFF"/>
                </a:solidFill>
              </a:rPr>
              <a:pPr>
                <a:spcBef>
                  <a:spcPct val="0"/>
                </a:spcBef>
                <a:buFontTx/>
                <a:buNone/>
              </a:pPr>
              <a:t>160</a:t>
            </a:fld>
            <a:endParaRPr lang="it-IT" altLang="en-US" sz="1400">
              <a:solidFill>
                <a:srgbClr val="FFFFFF"/>
              </a:solidFill>
            </a:endParaRPr>
          </a:p>
        </p:txBody>
      </p:sp>
      <p:pic>
        <p:nvPicPr>
          <p:cNvPr id="292869" name="Picture 4" descr="http://th06.deviantart.net/fs71/300W/f/2009/350/3/7/Global_Warming_by_Latuff2.jpg">
            <a:extLst>
              <a:ext uri="{FF2B5EF4-FFF2-40B4-BE49-F238E27FC236}">
                <a16:creationId xmlns:a16="http://schemas.microsoft.com/office/drawing/2014/main" id="{83675A9B-2892-3BDF-4EA7-F446444891BF}"/>
              </a:ext>
            </a:extLst>
          </p:cNvPr>
          <p:cNvPicPr>
            <a:picLocks noChangeAspect="1" noChangeArrowheads="1"/>
          </p:cNvPicPr>
          <p:nvPr/>
        </p:nvPicPr>
        <p:blipFill>
          <a:blip r:embed="rId5"/>
          <a:srcRect/>
          <a:stretch>
            <a:fillRect/>
          </a:stretch>
        </p:blipFill>
        <p:spPr bwMode="auto">
          <a:xfrm>
            <a:off x="5927725" y="500063"/>
            <a:ext cx="2714625" cy="2732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586E18FA-B50A-8187-CFEF-20999BBAEAA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childTnLst>
                                    <p:set>
                                      <p:cBhvr>
                                        <p:cTn id="6" dur="1" fill="hold">
                                          <p:stCondLst>
                                            <p:cond delay="0"/>
                                          </p:stCondLst>
                                        </p:cTn>
                                        <p:tgtEl>
                                          <p:spTgt spid="41986">
                                            <p:txEl>
                                              <p:pRg st="4" end="4"/>
                                            </p:txEl>
                                          </p:spTgt>
                                        </p:tgtEl>
                                        <p:attrNameLst>
                                          <p:attrName>style.visibility</p:attrName>
                                        </p:attrNameLst>
                                      </p:cBhvr>
                                      <p:to>
                                        <p:strVal val="visible"/>
                                      </p:to>
                                    </p:set>
                                    <p:animEffect transition="in" filter="fade">
                                      <p:cBhvr>
                                        <p:cTn id="7" dur="500"/>
                                        <p:tgtEl>
                                          <p:spTgt spid="419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3266" name="Slide Number Placeholder 3">
            <a:extLst>
              <a:ext uri="{FF2B5EF4-FFF2-40B4-BE49-F238E27FC236}">
                <a16:creationId xmlns:a16="http://schemas.microsoft.com/office/drawing/2014/main" id="{623ED042-0CB6-F192-796B-18C1F12B6F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F8EEB1-1B69-49D9-9898-5EC1C0A84D80}" type="slidenum">
              <a:rPr lang="it-IT" altLang="en-US" sz="1400" smtClean="0">
                <a:solidFill>
                  <a:srgbClr val="FFFFFF"/>
                </a:solidFill>
              </a:rPr>
              <a:pPr>
                <a:spcBef>
                  <a:spcPct val="0"/>
                </a:spcBef>
                <a:buFontTx/>
                <a:buNone/>
              </a:pPr>
              <a:t>161</a:t>
            </a:fld>
            <a:endParaRPr lang="it-IT" altLang="en-US" sz="1400">
              <a:solidFill>
                <a:srgbClr val="FFFFFF"/>
              </a:solidFill>
            </a:endParaRPr>
          </a:p>
        </p:txBody>
      </p:sp>
      <p:pic>
        <p:nvPicPr>
          <p:cNvPr id="293891" name="Picture 4" descr="rifiuti 4">
            <a:extLst>
              <a:ext uri="{FF2B5EF4-FFF2-40B4-BE49-F238E27FC236}">
                <a16:creationId xmlns:a16="http://schemas.microsoft.com/office/drawing/2014/main" id="{932A76A6-6F58-0DE2-8A3C-F82E22014BE0}"/>
              </a:ext>
            </a:extLst>
          </p:cNvPr>
          <p:cNvPicPr>
            <a:picLocks noChangeAspect="1" noChangeArrowheads="1"/>
          </p:cNvPicPr>
          <p:nvPr/>
        </p:nvPicPr>
        <p:blipFill>
          <a:blip r:embed="rId4"/>
          <a:srcRect/>
          <a:stretch>
            <a:fillRect/>
          </a:stretch>
        </p:blipFill>
        <p:spPr bwMode="auto">
          <a:xfrm>
            <a:off x="303213" y="231775"/>
            <a:ext cx="4484687" cy="3279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3892" name="Picture 5">
            <a:extLst>
              <a:ext uri="{FF2B5EF4-FFF2-40B4-BE49-F238E27FC236}">
                <a16:creationId xmlns:a16="http://schemas.microsoft.com/office/drawing/2014/main" id="{90C08A81-7D8F-B13D-D9FC-B769E0C3726D}"/>
              </a:ext>
            </a:extLst>
          </p:cNvPr>
          <p:cNvPicPr>
            <a:picLocks noChangeAspect="1" noChangeArrowheads="1"/>
          </p:cNvPicPr>
          <p:nvPr/>
        </p:nvPicPr>
        <p:blipFill>
          <a:blip r:embed="rId5"/>
          <a:srcRect/>
          <a:stretch>
            <a:fillRect/>
          </a:stretch>
        </p:blipFill>
        <p:spPr bwMode="auto">
          <a:xfrm>
            <a:off x="303213" y="3660775"/>
            <a:ext cx="5276850" cy="2935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3893" name="Picture 6" descr="ambiente rifiuti 3">
            <a:extLst>
              <a:ext uri="{FF2B5EF4-FFF2-40B4-BE49-F238E27FC236}">
                <a16:creationId xmlns:a16="http://schemas.microsoft.com/office/drawing/2014/main" id="{EEEA62BE-051C-2887-9E33-67E4331E7072}"/>
              </a:ext>
            </a:extLst>
          </p:cNvPr>
          <p:cNvPicPr>
            <a:picLocks noChangeAspect="1" noChangeArrowheads="1"/>
          </p:cNvPicPr>
          <p:nvPr/>
        </p:nvPicPr>
        <p:blipFill>
          <a:blip r:embed="rId6">
            <a:lum contrast="16000"/>
          </a:blip>
          <a:srcRect/>
          <a:stretch>
            <a:fillRect/>
          </a:stretch>
        </p:blipFill>
        <p:spPr bwMode="auto">
          <a:xfrm>
            <a:off x="5003800" y="231775"/>
            <a:ext cx="3817938" cy="3279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3270" name="Text Box 7">
            <a:extLst>
              <a:ext uri="{FF2B5EF4-FFF2-40B4-BE49-F238E27FC236}">
                <a16:creationId xmlns:a16="http://schemas.microsoft.com/office/drawing/2014/main" id="{1F02C61D-8DAB-E7DC-A024-FCAE6DA776AD}"/>
              </a:ext>
            </a:extLst>
          </p:cNvPr>
          <p:cNvSpPr txBox="1">
            <a:spLocks noChangeArrowheads="1"/>
          </p:cNvSpPr>
          <p:nvPr/>
        </p:nvSpPr>
        <p:spPr bwMode="auto">
          <a:xfrm>
            <a:off x="6156325" y="4494213"/>
            <a:ext cx="266541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UN PERDEDOR:</a:t>
            </a:r>
          </a:p>
          <a:p>
            <a:pPr eaLnBrk="1" hangingPunct="1">
              <a:spcBef>
                <a:spcPct val="50000"/>
              </a:spcBef>
              <a:buFontTx/>
              <a:buNone/>
            </a:pPr>
            <a:r>
              <a:rPr lang="fr-CH" altLang="it-CH" sz="1800" b="1"/>
              <a:t>EL MEDIOAMBIENTE</a:t>
            </a:r>
            <a:endParaRPr lang="it-IT" altLang="it-CH" sz="1800" b="1"/>
          </a:p>
        </p:txBody>
      </p:sp>
      <p:sp>
        <p:nvSpPr>
          <p:cNvPr id="2" name="Rettangolo 1">
            <a:extLst>
              <a:ext uri="{FF2B5EF4-FFF2-40B4-BE49-F238E27FC236}">
                <a16:creationId xmlns:a16="http://schemas.microsoft.com/office/drawing/2014/main" id="{83F9C84E-9A9F-0DF3-AD86-05882D53F8F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5314" name="Slide Number Placeholder 3">
            <a:extLst>
              <a:ext uri="{FF2B5EF4-FFF2-40B4-BE49-F238E27FC236}">
                <a16:creationId xmlns:a16="http://schemas.microsoft.com/office/drawing/2014/main" id="{07399810-5928-1EC2-C7B4-846169D6DE41}"/>
              </a:ext>
            </a:extLst>
          </p:cNvPr>
          <p:cNvSpPr>
            <a:spLocks noGrp="1"/>
          </p:cNvSpPr>
          <p:nvPr>
            <p:ph type="sldNum" sz="quarter" idx="12"/>
          </p:nvPr>
        </p:nvSpPr>
        <p:spPr>
          <a:xfrm>
            <a:off x="6569075" y="2574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C9BFA0-A897-4B63-BC0E-28AEB7379E83}" type="slidenum">
              <a:rPr lang="it-IT" altLang="en-US" sz="1400" smtClean="0">
                <a:solidFill>
                  <a:srgbClr val="FFFFFF"/>
                </a:solidFill>
              </a:rPr>
              <a:pPr>
                <a:spcBef>
                  <a:spcPct val="0"/>
                </a:spcBef>
                <a:buFontTx/>
                <a:buNone/>
              </a:pPr>
              <a:t>162</a:t>
            </a:fld>
            <a:endParaRPr lang="it-IT" altLang="en-US" sz="1400">
              <a:solidFill>
                <a:srgbClr val="FFFFFF"/>
              </a:solidFill>
            </a:endParaRPr>
          </a:p>
        </p:txBody>
      </p:sp>
      <p:sp>
        <p:nvSpPr>
          <p:cNvPr id="525315" name="Text Box 11">
            <a:extLst>
              <a:ext uri="{FF2B5EF4-FFF2-40B4-BE49-F238E27FC236}">
                <a16:creationId xmlns:a16="http://schemas.microsoft.com/office/drawing/2014/main" id="{389B0CB7-ACCE-62A8-D8A7-A2824E6FEE67}"/>
              </a:ext>
            </a:extLst>
          </p:cNvPr>
          <p:cNvSpPr txBox="1">
            <a:spLocks noChangeArrowheads="1"/>
          </p:cNvSpPr>
          <p:nvPr/>
        </p:nvSpPr>
        <p:spPr bwMode="auto">
          <a:xfrm>
            <a:off x="1203325" y="3138488"/>
            <a:ext cx="230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POLUCIÓN</a:t>
            </a:r>
            <a:endParaRPr lang="it-IT" altLang="it-CH" sz="2000" b="1">
              <a:solidFill>
                <a:srgbClr val="FFFFFF"/>
              </a:solidFill>
            </a:endParaRPr>
          </a:p>
        </p:txBody>
      </p:sp>
      <p:sp>
        <p:nvSpPr>
          <p:cNvPr id="525316" name="Text Box 13">
            <a:extLst>
              <a:ext uri="{FF2B5EF4-FFF2-40B4-BE49-F238E27FC236}">
                <a16:creationId xmlns:a16="http://schemas.microsoft.com/office/drawing/2014/main" id="{C9036BF3-BB6B-4199-412D-FA234E402F21}"/>
              </a:ext>
            </a:extLst>
          </p:cNvPr>
          <p:cNvSpPr txBox="1">
            <a:spLocks noChangeArrowheads="1"/>
          </p:cNvSpPr>
          <p:nvPr/>
        </p:nvSpPr>
        <p:spPr bwMode="auto">
          <a:xfrm>
            <a:off x="4451350" y="3198813"/>
            <a:ext cx="3995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UN PERDEDOR : </a:t>
            </a:r>
            <a:r>
              <a:rPr lang="fr-CH" altLang="it-CH" sz="1600" b="1"/>
              <a:t>EL MEDIOAMBIENTE</a:t>
            </a:r>
          </a:p>
        </p:txBody>
      </p:sp>
      <p:pic>
        <p:nvPicPr>
          <p:cNvPr id="294917" name="Picture 2" descr="C:\Users\Enrico\Enrico\Documenti\AA Enrico nuovo\Politica\Presentazione marxismo\Golfo del messico JPEG.jpg">
            <a:extLst>
              <a:ext uri="{FF2B5EF4-FFF2-40B4-BE49-F238E27FC236}">
                <a16:creationId xmlns:a16="http://schemas.microsoft.com/office/drawing/2014/main" id="{8D6E7736-5AB5-B2B0-0BEE-3C30CF6CF39C}"/>
              </a:ext>
            </a:extLst>
          </p:cNvPr>
          <p:cNvPicPr>
            <a:picLocks noChangeAspect="1" noChangeArrowheads="1"/>
          </p:cNvPicPr>
          <p:nvPr/>
        </p:nvPicPr>
        <p:blipFill>
          <a:blip r:embed="rId4"/>
          <a:srcRect/>
          <a:stretch>
            <a:fillRect/>
          </a:stretch>
        </p:blipFill>
        <p:spPr bwMode="auto">
          <a:xfrm>
            <a:off x="195263" y="260350"/>
            <a:ext cx="4521200" cy="27447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5318" name="TextBox 10">
            <a:extLst>
              <a:ext uri="{FF2B5EF4-FFF2-40B4-BE49-F238E27FC236}">
                <a16:creationId xmlns:a16="http://schemas.microsoft.com/office/drawing/2014/main" id="{653D7F6D-BA1C-D4D3-6B94-201D2480E1E8}"/>
              </a:ext>
            </a:extLst>
          </p:cNvPr>
          <p:cNvSpPr txBox="1">
            <a:spLocks noChangeArrowheads="1"/>
          </p:cNvSpPr>
          <p:nvPr/>
        </p:nvSpPr>
        <p:spPr bwMode="auto">
          <a:xfrm>
            <a:off x="339725" y="479425"/>
            <a:ext cx="936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002060"/>
                </a:solidFill>
              </a:rPr>
              <a:t>2010</a:t>
            </a:r>
          </a:p>
          <a:p>
            <a:pPr eaLnBrk="1" hangingPunct="1">
              <a:spcBef>
                <a:spcPct val="0"/>
              </a:spcBef>
              <a:buFontTx/>
              <a:buNone/>
            </a:pPr>
            <a:r>
              <a:rPr lang="it-IT" altLang="it-CH" sz="1200" b="1">
                <a:solidFill>
                  <a:srgbClr val="002060"/>
                </a:solidFill>
              </a:rPr>
              <a:t>Golfo de México </a:t>
            </a:r>
          </a:p>
        </p:txBody>
      </p:sp>
      <p:pic>
        <p:nvPicPr>
          <p:cNvPr id="525319" name="Picture 3">
            <a:extLst>
              <a:ext uri="{FF2B5EF4-FFF2-40B4-BE49-F238E27FC236}">
                <a16:creationId xmlns:a16="http://schemas.microsoft.com/office/drawing/2014/main" id="{933891BC-5794-1782-893D-D9B42C6AB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388" y="250825"/>
            <a:ext cx="3995737" cy="27543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5320" name="TextBox 10">
            <a:extLst>
              <a:ext uri="{FF2B5EF4-FFF2-40B4-BE49-F238E27FC236}">
                <a16:creationId xmlns:a16="http://schemas.microsoft.com/office/drawing/2014/main" id="{B325EF9A-73F9-FBA8-1C63-BBD5E42597F8}"/>
              </a:ext>
            </a:extLst>
          </p:cNvPr>
          <p:cNvSpPr txBox="1">
            <a:spLocks noChangeArrowheads="1"/>
          </p:cNvSpPr>
          <p:nvPr/>
        </p:nvSpPr>
        <p:spPr bwMode="auto">
          <a:xfrm>
            <a:off x="4878388" y="2370138"/>
            <a:ext cx="1223962" cy="646112"/>
          </a:xfrm>
          <a:prstGeom prst="rect">
            <a:avLst/>
          </a:prstGeom>
          <a:solidFill>
            <a:srgbClr val="2C79A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FFFFFF"/>
                </a:solidFill>
              </a:rPr>
              <a:t>1978 </a:t>
            </a:r>
          </a:p>
          <a:p>
            <a:pPr eaLnBrk="1" hangingPunct="1">
              <a:spcBef>
                <a:spcPct val="0"/>
              </a:spcBef>
              <a:buFontTx/>
              <a:buNone/>
            </a:pPr>
            <a:r>
              <a:rPr lang="it-IT" altLang="it-CH" sz="1200" b="1">
                <a:solidFill>
                  <a:srgbClr val="FFFFFF"/>
                </a:solidFill>
              </a:rPr>
              <a:t>Atlántico: Amoco Cadiz</a:t>
            </a:r>
          </a:p>
        </p:txBody>
      </p:sp>
      <p:pic>
        <p:nvPicPr>
          <p:cNvPr id="525321" name="Picture 4">
            <a:extLst>
              <a:ext uri="{FF2B5EF4-FFF2-40B4-BE49-F238E27FC236}">
                <a16:creationId xmlns:a16="http://schemas.microsoft.com/office/drawing/2014/main" id="{223D800B-4436-19F3-B3EA-DD654B54C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 y="3783013"/>
            <a:ext cx="4254500" cy="28146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5322" name="TextBox 10">
            <a:extLst>
              <a:ext uri="{FF2B5EF4-FFF2-40B4-BE49-F238E27FC236}">
                <a16:creationId xmlns:a16="http://schemas.microsoft.com/office/drawing/2014/main" id="{8855CC0C-CACB-7A90-E196-A5694E1A4E81}"/>
              </a:ext>
            </a:extLst>
          </p:cNvPr>
          <p:cNvSpPr txBox="1">
            <a:spLocks noChangeArrowheads="1"/>
          </p:cNvSpPr>
          <p:nvPr/>
        </p:nvSpPr>
        <p:spPr bwMode="auto">
          <a:xfrm>
            <a:off x="196850" y="3789363"/>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002060"/>
                </a:solidFill>
              </a:rPr>
              <a:t>1986</a:t>
            </a:r>
          </a:p>
          <a:p>
            <a:pPr eaLnBrk="1" hangingPunct="1">
              <a:spcBef>
                <a:spcPct val="0"/>
              </a:spcBef>
              <a:buFontTx/>
              <a:buNone/>
            </a:pPr>
            <a:r>
              <a:rPr lang="it-IT" altLang="it-CH" sz="1200" b="1">
                <a:solidFill>
                  <a:srgbClr val="002060"/>
                </a:solidFill>
              </a:rPr>
              <a:t>Cernobil </a:t>
            </a:r>
          </a:p>
        </p:txBody>
      </p:sp>
      <p:pic>
        <p:nvPicPr>
          <p:cNvPr id="294923" name="Picture 5" descr="C:\Users\Enrico\Enrico\Documenti\AA Enrico nuovo\Politica\Presentazione marxismo\Fokushima IPEG.jpg">
            <a:extLst>
              <a:ext uri="{FF2B5EF4-FFF2-40B4-BE49-F238E27FC236}">
                <a16:creationId xmlns:a16="http://schemas.microsoft.com/office/drawing/2014/main" id="{29E12D81-7A12-6CED-50B6-C93C3A7CE1C8}"/>
              </a:ext>
            </a:extLst>
          </p:cNvPr>
          <p:cNvPicPr>
            <a:picLocks noChangeAspect="1" noChangeArrowheads="1"/>
          </p:cNvPicPr>
          <p:nvPr/>
        </p:nvPicPr>
        <p:blipFill>
          <a:blip r:embed="rId7"/>
          <a:srcRect/>
          <a:stretch>
            <a:fillRect/>
          </a:stretch>
        </p:blipFill>
        <p:spPr bwMode="auto">
          <a:xfrm>
            <a:off x="4584700" y="3783013"/>
            <a:ext cx="4289425" cy="2814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5324" name="CasellaDiTesto 1">
            <a:extLst>
              <a:ext uri="{FF2B5EF4-FFF2-40B4-BE49-F238E27FC236}">
                <a16:creationId xmlns:a16="http://schemas.microsoft.com/office/drawing/2014/main" id="{1E9792F2-C66D-E043-CE02-22C7DEC077AE}"/>
              </a:ext>
            </a:extLst>
          </p:cNvPr>
          <p:cNvSpPr txBox="1">
            <a:spLocks noChangeArrowheads="1"/>
          </p:cNvSpPr>
          <p:nvPr/>
        </p:nvSpPr>
        <p:spPr bwMode="auto">
          <a:xfrm>
            <a:off x="7451725" y="3783013"/>
            <a:ext cx="993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2011</a:t>
            </a:r>
          </a:p>
          <a:p>
            <a:pPr eaLnBrk="1" hangingPunct="1">
              <a:spcBef>
                <a:spcPct val="0"/>
              </a:spcBef>
              <a:buFontTx/>
              <a:buNone/>
            </a:pPr>
            <a:r>
              <a:rPr lang="it-CH" altLang="it-CH" sz="1200" b="1">
                <a:solidFill>
                  <a:srgbClr val="FFFFFF"/>
                </a:solidFill>
              </a:rPr>
              <a:t>Fukushima</a:t>
            </a:r>
          </a:p>
        </p:txBody>
      </p:sp>
      <p:pic>
        <p:nvPicPr>
          <p:cNvPr id="525325" name="Picture 9">
            <a:extLst>
              <a:ext uri="{FF2B5EF4-FFF2-40B4-BE49-F238E27FC236}">
                <a16:creationId xmlns:a16="http://schemas.microsoft.com/office/drawing/2014/main" id="{E7F585AE-972B-AC3A-C9A8-ED4E1AE392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63" y="3176588"/>
            <a:ext cx="56356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descr="C:\Users\Enrico\Desktop\aa.jpg">
            <a:extLst>
              <a:ext uri="{FF2B5EF4-FFF2-40B4-BE49-F238E27FC236}">
                <a16:creationId xmlns:a16="http://schemas.microsoft.com/office/drawing/2014/main" id="{0EB3154C-4EF4-C414-AB6A-4344176A9926}"/>
              </a:ext>
            </a:extLst>
          </p:cNvPr>
          <p:cNvPicPr>
            <a:picLocks noChangeAspect="1" noChangeArrowheads="1"/>
          </p:cNvPicPr>
          <p:nvPr/>
        </p:nvPicPr>
        <p:blipFill>
          <a:blip r:embed="rId9"/>
          <a:srcRect/>
          <a:stretch>
            <a:fillRect/>
          </a:stretch>
        </p:blipFill>
        <p:spPr bwMode="auto">
          <a:xfrm>
            <a:off x="3602038" y="3097213"/>
            <a:ext cx="687387" cy="600075"/>
          </a:xfrm>
          <a:prstGeom prst="rect">
            <a:avLst/>
          </a:prstGeom>
          <a:ln>
            <a:noFill/>
          </a:ln>
          <a:effectLst>
            <a:outerShdw blurRad="292100" dist="139700" dir="2700000" algn="tl" rotWithShape="0">
              <a:srgbClr val="333333">
                <a:alpha val="65000"/>
              </a:srgbClr>
            </a:outerShdw>
          </a:effectLst>
        </p:spPr>
      </p:pic>
      <p:sp>
        <p:nvSpPr>
          <p:cNvPr id="525327" name="Slide Number Placeholder 3">
            <a:extLst>
              <a:ext uri="{FF2B5EF4-FFF2-40B4-BE49-F238E27FC236}">
                <a16:creationId xmlns:a16="http://schemas.microsoft.com/office/drawing/2014/main" id="{6161BEA6-34E3-E589-B4F1-2F5FB10397A9}"/>
              </a:ext>
            </a:extLst>
          </p:cNvPr>
          <p:cNvSpPr txBox="1">
            <a:spLocks/>
          </p:cNvSpPr>
          <p:nvPr/>
        </p:nvSpPr>
        <p:spPr bwMode="auto">
          <a:xfrm>
            <a:off x="8234363" y="3221038"/>
            <a:ext cx="6397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B384EFA9-EE59-48D4-ABC2-3D65DB9DEE42}" type="slidenum">
              <a:rPr lang="it-IT" altLang="it-CH" sz="1400">
                <a:solidFill>
                  <a:srgbClr val="FFFFFF"/>
                </a:solidFill>
              </a:rPr>
              <a:pPr algn="r" eaLnBrk="1" hangingPunct="1">
                <a:spcBef>
                  <a:spcPct val="0"/>
                </a:spcBef>
                <a:buFontTx/>
                <a:buNone/>
              </a:pPr>
              <a:t>162</a:t>
            </a:fld>
            <a:endParaRPr lang="it-IT" altLang="it-CH" sz="1400">
              <a:solidFill>
                <a:srgbClr val="FFFFFF"/>
              </a:solidFill>
            </a:endParaRPr>
          </a:p>
        </p:txBody>
      </p:sp>
      <p:sp>
        <p:nvSpPr>
          <p:cNvPr id="2" name="Rettangolo 1">
            <a:extLst>
              <a:ext uri="{FF2B5EF4-FFF2-40B4-BE49-F238E27FC236}">
                <a16:creationId xmlns:a16="http://schemas.microsoft.com/office/drawing/2014/main" id="{AE8A6B4C-7BDE-803B-184E-C89F64CF30F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5939" name="Picture 3" descr="C:\Users\Enrico\Enrico\Documenti\AA Enrico nuovo\Politica\Presentazione marxismo\Fornace dismessa.jpg">
            <a:extLst>
              <a:ext uri="{FF2B5EF4-FFF2-40B4-BE49-F238E27FC236}">
                <a16:creationId xmlns:a16="http://schemas.microsoft.com/office/drawing/2014/main" id="{9B34C8A1-FDB5-85D1-7E11-227442FCBF73}"/>
              </a:ext>
            </a:extLst>
          </p:cNvPr>
          <p:cNvPicPr>
            <a:picLocks noChangeAspect="1" noChangeArrowheads="1"/>
          </p:cNvPicPr>
          <p:nvPr/>
        </p:nvPicPr>
        <p:blipFill>
          <a:blip r:embed="rId4"/>
          <a:srcRect/>
          <a:stretch>
            <a:fillRect/>
          </a:stretch>
        </p:blipFill>
        <p:spPr bwMode="auto">
          <a:xfrm>
            <a:off x="234950" y="109538"/>
            <a:ext cx="4141788" cy="31003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5940" name="Picture 4" descr="C:\Users\Enrico\Enrico\Documenti\AA Enrico nuovo\Politica\Presentazione marxismo\Bagnoli Italia zona industriale dismessa.jpg">
            <a:extLst>
              <a:ext uri="{FF2B5EF4-FFF2-40B4-BE49-F238E27FC236}">
                <a16:creationId xmlns:a16="http://schemas.microsoft.com/office/drawing/2014/main" id="{11B550E4-DB2C-2DE5-0ACC-EADFCD013511}"/>
              </a:ext>
            </a:extLst>
          </p:cNvPr>
          <p:cNvPicPr>
            <a:picLocks noChangeAspect="1" noChangeArrowheads="1"/>
          </p:cNvPicPr>
          <p:nvPr/>
        </p:nvPicPr>
        <p:blipFill>
          <a:blip r:embed="rId5"/>
          <a:srcRect/>
          <a:stretch>
            <a:fillRect/>
          </a:stretch>
        </p:blipFill>
        <p:spPr bwMode="auto">
          <a:xfrm>
            <a:off x="4837113" y="3656013"/>
            <a:ext cx="4124325" cy="3086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5941" name="Picture 6" descr="C:\Users\Enrico\Enrico\Documenti\AA Enrico nuovo\Politica\Presentazione marxismo\Impianto industriale dismesso Breda a Milano JPEG.jpg">
            <a:extLst>
              <a:ext uri="{FF2B5EF4-FFF2-40B4-BE49-F238E27FC236}">
                <a16:creationId xmlns:a16="http://schemas.microsoft.com/office/drawing/2014/main" id="{EB9369FF-501F-BD0A-1985-6BB739F77723}"/>
              </a:ext>
            </a:extLst>
          </p:cNvPr>
          <p:cNvPicPr>
            <a:picLocks noChangeAspect="1" noChangeArrowheads="1"/>
          </p:cNvPicPr>
          <p:nvPr/>
        </p:nvPicPr>
        <p:blipFill>
          <a:blip r:embed="rId6"/>
          <a:srcRect/>
          <a:stretch>
            <a:fillRect/>
          </a:stretch>
        </p:blipFill>
        <p:spPr bwMode="auto">
          <a:xfrm>
            <a:off x="4552950" y="109538"/>
            <a:ext cx="4408488" cy="31003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5942" name="Picture 7" descr="C:\Users\Enrico\Enrico\Documenti\AA Enrico nuovo\Politica\Presentazione marxismo\Fabbrica abbandonata a Ravenna.jpg">
            <a:extLst>
              <a:ext uri="{FF2B5EF4-FFF2-40B4-BE49-F238E27FC236}">
                <a16:creationId xmlns:a16="http://schemas.microsoft.com/office/drawing/2014/main" id="{1EC24E52-5C2D-F5EA-7F80-4F69D557946B}"/>
              </a:ext>
            </a:extLst>
          </p:cNvPr>
          <p:cNvPicPr>
            <a:picLocks noChangeAspect="1" noChangeArrowheads="1"/>
          </p:cNvPicPr>
          <p:nvPr/>
        </p:nvPicPr>
        <p:blipFill>
          <a:blip r:embed="rId7"/>
          <a:srcRect r="3641"/>
          <a:stretch>
            <a:fillRect/>
          </a:stretch>
        </p:blipFill>
        <p:spPr bwMode="auto">
          <a:xfrm>
            <a:off x="234950" y="3656013"/>
            <a:ext cx="4384675"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3" descr="C:\Users\Enrico\Enrico\Documenti\AA Enrico nuovo\Politica\Presentazione marxismo\Fornace dismessa.jpg">
            <a:extLst>
              <a:ext uri="{FF2B5EF4-FFF2-40B4-BE49-F238E27FC236}">
                <a16:creationId xmlns:a16="http://schemas.microsoft.com/office/drawing/2014/main" id="{38D336F3-2FB1-95BE-80D9-7F38025513B6}"/>
              </a:ext>
            </a:extLst>
          </p:cNvPr>
          <p:cNvPicPr>
            <a:picLocks noChangeAspect="1" noChangeArrowheads="1"/>
          </p:cNvPicPr>
          <p:nvPr/>
        </p:nvPicPr>
        <p:blipFill>
          <a:blip r:embed="rId4"/>
          <a:srcRect/>
          <a:stretch>
            <a:fillRect/>
          </a:stretch>
        </p:blipFill>
        <p:spPr bwMode="auto">
          <a:xfrm>
            <a:off x="234950" y="93663"/>
            <a:ext cx="4141788" cy="31003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4" descr="C:\Users\Enrico\Enrico\Documenti\AA Enrico nuovo\Politica\Presentazione marxismo\Bagnoli Italia zona industriale dismessa.jpg">
            <a:extLst>
              <a:ext uri="{FF2B5EF4-FFF2-40B4-BE49-F238E27FC236}">
                <a16:creationId xmlns:a16="http://schemas.microsoft.com/office/drawing/2014/main" id="{497C7B21-E609-38CB-FB4E-CE0D58A10000}"/>
              </a:ext>
            </a:extLst>
          </p:cNvPr>
          <p:cNvPicPr>
            <a:picLocks noChangeAspect="1" noChangeArrowheads="1"/>
          </p:cNvPicPr>
          <p:nvPr/>
        </p:nvPicPr>
        <p:blipFill>
          <a:blip r:embed="rId5"/>
          <a:srcRect/>
          <a:stretch>
            <a:fillRect/>
          </a:stretch>
        </p:blipFill>
        <p:spPr bwMode="auto">
          <a:xfrm>
            <a:off x="4837113" y="3640138"/>
            <a:ext cx="4124325" cy="3086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6" descr="C:\Users\Enrico\Enrico\Documenti\AA Enrico nuovo\Politica\Presentazione marxismo\Impianto industriale dismesso Breda a Milano JPEG.jpg">
            <a:extLst>
              <a:ext uri="{FF2B5EF4-FFF2-40B4-BE49-F238E27FC236}">
                <a16:creationId xmlns:a16="http://schemas.microsoft.com/office/drawing/2014/main" id="{CB78696E-21B8-F704-6745-AB350AE2A4F8}"/>
              </a:ext>
            </a:extLst>
          </p:cNvPr>
          <p:cNvPicPr>
            <a:picLocks noChangeAspect="1" noChangeArrowheads="1"/>
          </p:cNvPicPr>
          <p:nvPr/>
        </p:nvPicPr>
        <p:blipFill>
          <a:blip r:embed="rId6"/>
          <a:srcRect/>
          <a:stretch>
            <a:fillRect/>
          </a:stretch>
        </p:blipFill>
        <p:spPr bwMode="auto">
          <a:xfrm>
            <a:off x="4552950" y="93663"/>
            <a:ext cx="4408488" cy="31003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C:\Users\Enrico\Enrico\Documenti\AA Enrico nuovo\Politica\Presentazione marxismo\Fabbrica abbandonata a Ravenna.jpg">
            <a:extLst>
              <a:ext uri="{FF2B5EF4-FFF2-40B4-BE49-F238E27FC236}">
                <a16:creationId xmlns:a16="http://schemas.microsoft.com/office/drawing/2014/main" id="{6587880E-AED3-13E0-7C30-C32E9843D9C8}"/>
              </a:ext>
            </a:extLst>
          </p:cNvPr>
          <p:cNvPicPr>
            <a:picLocks noChangeAspect="1" noChangeArrowheads="1"/>
          </p:cNvPicPr>
          <p:nvPr/>
        </p:nvPicPr>
        <p:blipFill>
          <a:blip r:embed="rId7"/>
          <a:srcRect r="3641"/>
          <a:stretch>
            <a:fillRect/>
          </a:stretch>
        </p:blipFill>
        <p:spPr bwMode="auto">
          <a:xfrm>
            <a:off x="234950" y="3640138"/>
            <a:ext cx="4384675"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7370" name="CasellaDiTesto 2">
            <a:extLst>
              <a:ext uri="{FF2B5EF4-FFF2-40B4-BE49-F238E27FC236}">
                <a16:creationId xmlns:a16="http://schemas.microsoft.com/office/drawing/2014/main" id="{DB40B139-0CEE-F382-01C2-74775B5B7647}"/>
              </a:ext>
            </a:extLst>
          </p:cNvPr>
          <p:cNvSpPr txBox="1">
            <a:spLocks noChangeArrowheads="1"/>
          </p:cNvSpPr>
          <p:nvPr/>
        </p:nvSpPr>
        <p:spPr bwMode="auto">
          <a:xfrm>
            <a:off x="3022600" y="3209925"/>
            <a:ext cx="3097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La tierra está devastada</a:t>
            </a:r>
          </a:p>
        </p:txBody>
      </p:sp>
      <p:sp>
        <p:nvSpPr>
          <p:cNvPr id="527371" name="Segnaposto numero diapositiva 1">
            <a:extLst>
              <a:ext uri="{FF2B5EF4-FFF2-40B4-BE49-F238E27FC236}">
                <a16:creationId xmlns:a16="http://schemas.microsoft.com/office/drawing/2014/main" id="{F6733A7F-9A40-1542-55C2-ADE670A519BD}"/>
              </a:ext>
            </a:extLst>
          </p:cNvPr>
          <p:cNvSpPr>
            <a:spLocks noGrp="1"/>
          </p:cNvSpPr>
          <p:nvPr>
            <p:ph type="sldNum" sz="quarter" idx="12"/>
          </p:nvPr>
        </p:nvSpPr>
        <p:spPr>
          <a:xfrm>
            <a:off x="8324850" y="3263900"/>
            <a:ext cx="636588"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F20C4F-F97D-4437-8269-081C0DF35A90}" type="slidenum">
              <a:rPr lang="it-IT" altLang="en-US" sz="1400" smtClean="0"/>
              <a:pPr>
                <a:spcBef>
                  <a:spcPct val="0"/>
                </a:spcBef>
                <a:buFontTx/>
                <a:buNone/>
              </a:pPr>
              <a:t>163</a:t>
            </a:fld>
            <a:endParaRPr lang="it-IT" altLang="en-US" sz="1400"/>
          </a:p>
        </p:txBody>
      </p:sp>
      <p:sp>
        <p:nvSpPr>
          <p:cNvPr id="2" name="Rettangolo 1">
            <a:extLst>
              <a:ext uri="{FF2B5EF4-FFF2-40B4-BE49-F238E27FC236}">
                <a16:creationId xmlns:a16="http://schemas.microsoft.com/office/drawing/2014/main" id="{6D63C642-070E-0E89-F41A-5EF256AE03B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9410" name="Text Box 7">
            <a:extLst>
              <a:ext uri="{FF2B5EF4-FFF2-40B4-BE49-F238E27FC236}">
                <a16:creationId xmlns:a16="http://schemas.microsoft.com/office/drawing/2014/main" id="{769D8615-8386-C67E-0A33-DF46ABDEE294}"/>
              </a:ext>
            </a:extLst>
          </p:cNvPr>
          <p:cNvSpPr txBox="1">
            <a:spLocks noChangeArrowheads="1"/>
          </p:cNvSpPr>
          <p:nvPr/>
        </p:nvSpPr>
        <p:spPr bwMode="auto">
          <a:xfrm>
            <a:off x="3276600" y="5816600"/>
            <a:ext cx="3111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En ocasiones reciclamos</a:t>
            </a:r>
          </a:p>
        </p:txBody>
      </p:sp>
      <p:pic>
        <p:nvPicPr>
          <p:cNvPr id="296963" name="Picture 20" descr="http://www.impactlab.com/wp-content/uploads/2008/07/r221246_870555.jpg">
            <a:extLst>
              <a:ext uri="{FF2B5EF4-FFF2-40B4-BE49-F238E27FC236}">
                <a16:creationId xmlns:a16="http://schemas.microsoft.com/office/drawing/2014/main" id="{77CC882A-6BA9-E95E-855B-D3022D6845F1}"/>
              </a:ext>
            </a:extLst>
          </p:cNvPr>
          <p:cNvPicPr>
            <a:picLocks noChangeAspect="1" noChangeArrowheads="1"/>
          </p:cNvPicPr>
          <p:nvPr/>
        </p:nvPicPr>
        <p:blipFill>
          <a:blip r:embed="rId4"/>
          <a:srcRect/>
          <a:stretch>
            <a:fillRect/>
          </a:stretch>
        </p:blipFill>
        <p:spPr bwMode="auto">
          <a:xfrm>
            <a:off x="630238" y="712788"/>
            <a:ext cx="7913687" cy="49371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29412" name="Segnaposto numero diapositiva 1">
            <a:extLst>
              <a:ext uri="{FF2B5EF4-FFF2-40B4-BE49-F238E27FC236}">
                <a16:creationId xmlns:a16="http://schemas.microsoft.com/office/drawing/2014/main" id="{F008BF79-A546-2707-EAEC-789D5A5DCA26}"/>
              </a:ext>
            </a:extLst>
          </p:cNvPr>
          <p:cNvSpPr>
            <a:spLocks noGrp="1"/>
          </p:cNvSpPr>
          <p:nvPr>
            <p:ph type="sldNum" sz="quarter" idx="12"/>
          </p:nvPr>
        </p:nvSpPr>
        <p:spPr>
          <a:xfrm>
            <a:off x="5651500" y="59451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753D8E-2D0D-4421-9AD5-0C8229E53DF8}" type="slidenum">
              <a:rPr lang="it-IT" altLang="en-US" sz="1400" smtClean="0">
                <a:solidFill>
                  <a:srgbClr val="FFFFFF"/>
                </a:solidFill>
              </a:rPr>
              <a:pPr>
                <a:spcBef>
                  <a:spcPct val="0"/>
                </a:spcBef>
                <a:buFontTx/>
                <a:buNone/>
              </a:pPr>
              <a:t>164</a:t>
            </a:fld>
            <a:endParaRPr lang="it-IT" altLang="en-US" sz="1400">
              <a:solidFill>
                <a:srgbClr val="FFFFFF"/>
              </a:solidFill>
            </a:endParaRPr>
          </a:p>
        </p:txBody>
      </p:sp>
      <p:sp>
        <p:nvSpPr>
          <p:cNvPr id="2" name="Rettangolo 1">
            <a:extLst>
              <a:ext uri="{FF2B5EF4-FFF2-40B4-BE49-F238E27FC236}">
                <a16:creationId xmlns:a16="http://schemas.microsoft.com/office/drawing/2014/main" id="{7358A0C8-121A-4CEF-EFB4-A2F9749924A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Slide Number Placeholder 3">
            <a:extLst>
              <a:ext uri="{FF2B5EF4-FFF2-40B4-BE49-F238E27FC236}">
                <a16:creationId xmlns:a16="http://schemas.microsoft.com/office/drawing/2014/main" id="{78D11AD9-BB92-411A-BD7C-42F6F2A7ED87}"/>
              </a:ext>
            </a:extLst>
          </p:cNvPr>
          <p:cNvSpPr>
            <a:spLocks noGrp="1"/>
          </p:cNvSpPr>
          <p:nvPr>
            <p:ph type="sldNum" sz="quarter" idx="12"/>
          </p:nvPr>
        </p:nvSpPr>
        <p:spPr>
          <a:xfrm>
            <a:off x="3806825" y="6256338"/>
            <a:ext cx="765175" cy="31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6DCE88-5FF4-413F-A94D-25E3C4820678}" type="slidenum">
              <a:rPr lang="it-IT" altLang="en-US" sz="1400" smtClean="0">
                <a:solidFill>
                  <a:srgbClr val="FFFFFF"/>
                </a:solidFill>
              </a:rPr>
              <a:pPr>
                <a:spcBef>
                  <a:spcPct val="0"/>
                </a:spcBef>
                <a:buFontTx/>
                <a:buNone/>
              </a:pPr>
              <a:t>165</a:t>
            </a:fld>
            <a:endParaRPr lang="it-IT" altLang="en-US" sz="1400">
              <a:solidFill>
                <a:srgbClr val="FFFFFF"/>
              </a:solidFill>
            </a:endParaRPr>
          </a:p>
        </p:txBody>
      </p:sp>
      <p:sp>
        <p:nvSpPr>
          <p:cNvPr id="531459" name="Text Box 7">
            <a:extLst>
              <a:ext uri="{FF2B5EF4-FFF2-40B4-BE49-F238E27FC236}">
                <a16:creationId xmlns:a16="http://schemas.microsoft.com/office/drawing/2014/main" id="{F189DBF3-EC76-B3C3-87ED-CCC402BD4E6D}"/>
              </a:ext>
            </a:extLst>
          </p:cNvPr>
          <p:cNvSpPr txBox="1">
            <a:spLocks noChangeArrowheads="1"/>
          </p:cNvSpPr>
          <p:nvPr/>
        </p:nvSpPr>
        <p:spPr bwMode="auto">
          <a:xfrm>
            <a:off x="3294063" y="4883150"/>
            <a:ext cx="21431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UN PERDEDOR:</a:t>
            </a:r>
          </a:p>
          <a:p>
            <a:pPr algn="ctr" eaLnBrk="1" hangingPunct="1">
              <a:spcBef>
                <a:spcPct val="50000"/>
              </a:spcBef>
              <a:buFontTx/>
              <a:buNone/>
            </a:pPr>
            <a:r>
              <a:rPr lang="fr-CH" altLang="it-CH" sz="1800" b="1"/>
              <a:t>LOS PAÍSES POBRES</a:t>
            </a:r>
            <a:endParaRPr lang="it-IT" altLang="it-CH" sz="1800" b="1"/>
          </a:p>
        </p:txBody>
      </p:sp>
      <p:sp>
        <p:nvSpPr>
          <p:cNvPr id="531460" name="Rectangle 22">
            <a:extLst>
              <a:ext uri="{FF2B5EF4-FFF2-40B4-BE49-F238E27FC236}">
                <a16:creationId xmlns:a16="http://schemas.microsoft.com/office/drawing/2014/main" id="{9386F843-EAD5-23F8-809F-4439BE42A55B}"/>
              </a:ext>
            </a:extLst>
          </p:cNvPr>
          <p:cNvSpPr>
            <a:spLocks noChangeArrowheads="1"/>
          </p:cNvSpPr>
          <p:nvPr/>
        </p:nvSpPr>
        <p:spPr bwMode="auto">
          <a:xfrm>
            <a:off x="3175000" y="277813"/>
            <a:ext cx="255746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Frecuentemente los desechos tóxicos producidos por nuestro sistema económico, terminan en los países del tercer mundo, por ejemplo: Ghana y Niger</a:t>
            </a:r>
            <a:endParaRPr lang="it-IT" altLang="it-CH" sz="1600" b="1">
              <a:solidFill>
                <a:srgbClr val="FFFFFF"/>
              </a:solidFill>
            </a:endParaRPr>
          </a:p>
        </p:txBody>
      </p:sp>
      <p:pic>
        <p:nvPicPr>
          <p:cNvPr id="12" name="Picture 3" descr="C:\Dokumente und Einstellungen\Enrico\Eigene Dateien\Enrico\Documenti\AA Enrico nuovo\Politica\Discarica elettrodemestici europei in Ghana.jpg">
            <a:extLst>
              <a:ext uri="{FF2B5EF4-FFF2-40B4-BE49-F238E27FC236}">
                <a16:creationId xmlns:a16="http://schemas.microsoft.com/office/drawing/2014/main" id="{4EA48C17-A7CF-69C1-438F-25CCA0EC3325}"/>
              </a:ext>
            </a:extLst>
          </p:cNvPr>
          <p:cNvPicPr>
            <a:picLocks noChangeAspect="1" noChangeArrowheads="1"/>
          </p:cNvPicPr>
          <p:nvPr/>
        </p:nvPicPr>
        <p:blipFill>
          <a:blip r:embed="rId4"/>
          <a:srcRect/>
          <a:stretch>
            <a:fillRect/>
          </a:stretch>
        </p:blipFill>
        <p:spPr bwMode="auto">
          <a:xfrm>
            <a:off x="142875" y="2357438"/>
            <a:ext cx="2738438" cy="204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5" descr="C:\Dokumente und Einstellungen\Enrico\Eigene Dateien\Enrico\Documenti\AA Enrico nuovo\Politica\Discarica elettrodomestici europei in Ghana 2.jpg">
            <a:extLst>
              <a:ext uri="{FF2B5EF4-FFF2-40B4-BE49-F238E27FC236}">
                <a16:creationId xmlns:a16="http://schemas.microsoft.com/office/drawing/2014/main" id="{38A32CA7-0860-C20C-815D-0099C01E4666}"/>
              </a:ext>
            </a:extLst>
          </p:cNvPr>
          <p:cNvPicPr>
            <a:picLocks noChangeAspect="1" noChangeArrowheads="1"/>
          </p:cNvPicPr>
          <p:nvPr/>
        </p:nvPicPr>
        <p:blipFill>
          <a:blip r:embed="rId5"/>
          <a:srcRect/>
          <a:stretch>
            <a:fillRect/>
          </a:stretch>
        </p:blipFill>
        <p:spPr bwMode="auto">
          <a:xfrm>
            <a:off x="142875" y="4572000"/>
            <a:ext cx="2833688" cy="2125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C:\Dokumente und Einstellungen\Enrico\Eigene Dateien\Enrico\Documenti\AA Enrico nuovo\Politica\Discarica elettrodemestici europei a Lagos Nigeria 1.jpg">
            <a:extLst>
              <a:ext uri="{FF2B5EF4-FFF2-40B4-BE49-F238E27FC236}">
                <a16:creationId xmlns:a16="http://schemas.microsoft.com/office/drawing/2014/main" id="{51F7E045-41B7-F89A-EAEB-7D0FE02DFA08}"/>
              </a:ext>
            </a:extLst>
          </p:cNvPr>
          <p:cNvPicPr>
            <a:picLocks noChangeAspect="1" noChangeArrowheads="1"/>
          </p:cNvPicPr>
          <p:nvPr/>
        </p:nvPicPr>
        <p:blipFill>
          <a:blip r:embed="rId6"/>
          <a:srcRect/>
          <a:stretch>
            <a:fillRect/>
          </a:stretch>
        </p:blipFill>
        <p:spPr bwMode="auto">
          <a:xfrm>
            <a:off x="3000375" y="2357438"/>
            <a:ext cx="2786063" cy="204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8" descr="C:\Dokumente und Einstellungen\Enrico\Eigene Dateien\Enrico\Documenti\AA Enrico nuovo\Politica\Discarica materiale elettronico in paesi terzo mondo.jpg">
            <a:extLst>
              <a:ext uri="{FF2B5EF4-FFF2-40B4-BE49-F238E27FC236}">
                <a16:creationId xmlns:a16="http://schemas.microsoft.com/office/drawing/2014/main" id="{BDDE91A0-48CE-1AB6-B84B-E1CC3FEA37A5}"/>
              </a:ext>
            </a:extLst>
          </p:cNvPr>
          <p:cNvPicPr>
            <a:picLocks noChangeAspect="1" noChangeArrowheads="1"/>
          </p:cNvPicPr>
          <p:nvPr/>
        </p:nvPicPr>
        <p:blipFill>
          <a:blip r:embed="rId7"/>
          <a:srcRect/>
          <a:stretch>
            <a:fillRect/>
          </a:stretch>
        </p:blipFill>
        <p:spPr bwMode="auto">
          <a:xfrm>
            <a:off x="5900738" y="2357438"/>
            <a:ext cx="3109912" cy="204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22" descr="http://media.paperblog.fr/i/152/1529240/tonnes-dechets-accumules-pacifique-L-3.jpeg">
            <a:extLst>
              <a:ext uri="{FF2B5EF4-FFF2-40B4-BE49-F238E27FC236}">
                <a16:creationId xmlns:a16="http://schemas.microsoft.com/office/drawing/2014/main" id="{ACFBE85B-5A2E-1FAE-D5CB-A86DDD1286AD}"/>
              </a:ext>
            </a:extLst>
          </p:cNvPr>
          <p:cNvPicPr>
            <a:picLocks noChangeAspect="1" noChangeArrowheads="1"/>
          </p:cNvPicPr>
          <p:nvPr/>
        </p:nvPicPr>
        <p:blipFill>
          <a:blip r:embed="rId8"/>
          <a:srcRect/>
          <a:stretch>
            <a:fillRect/>
          </a:stretch>
        </p:blipFill>
        <p:spPr bwMode="auto">
          <a:xfrm>
            <a:off x="142875" y="142875"/>
            <a:ext cx="2857500" cy="2057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24" descr="http://www.perlapace.it/k-engine/pic/cache/2453-1.jpg">
            <a:extLst>
              <a:ext uri="{FF2B5EF4-FFF2-40B4-BE49-F238E27FC236}">
                <a16:creationId xmlns:a16="http://schemas.microsoft.com/office/drawing/2014/main" id="{AEB47A39-346F-1B34-B4E7-58C8C0888281}"/>
              </a:ext>
            </a:extLst>
          </p:cNvPr>
          <p:cNvPicPr>
            <a:picLocks noChangeAspect="1" noChangeArrowheads="1"/>
          </p:cNvPicPr>
          <p:nvPr/>
        </p:nvPicPr>
        <p:blipFill>
          <a:blip r:embed="rId9"/>
          <a:srcRect/>
          <a:stretch>
            <a:fillRect/>
          </a:stretch>
        </p:blipFill>
        <p:spPr bwMode="auto">
          <a:xfrm>
            <a:off x="5795963" y="4572000"/>
            <a:ext cx="3214687" cy="2125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26" descr="http://isolapulita.files.wordpress.com/2009/09/rifiuti-tossiciscorie.jpg">
            <a:extLst>
              <a:ext uri="{FF2B5EF4-FFF2-40B4-BE49-F238E27FC236}">
                <a16:creationId xmlns:a16="http://schemas.microsoft.com/office/drawing/2014/main" id="{C4BA6A1E-6500-3F12-65F1-D9F8AA3BCA51}"/>
              </a:ext>
            </a:extLst>
          </p:cNvPr>
          <p:cNvPicPr>
            <a:picLocks noChangeAspect="1" noChangeArrowheads="1"/>
          </p:cNvPicPr>
          <p:nvPr/>
        </p:nvPicPr>
        <p:blipFill>
          <a:blip r:embed="rId10"/>
          <a:srcRect/>
          <a:stretch>
            <a:fillRect/>
          </a:stretch>
        </p:blipFill>
        <p:spPr bwMode="auto">
          <a:xfrm>
            <a:off x="5795963" y="142875"/>
            <a:ext cx="3214687" cy="2071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CFC8149-3881-BA67-136D-3AB53522CA3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1" name="Text Box 7">
            <a:extLst>
              <a:ext uri="{FF2B5EF4-FFF2-40B4-BE49-F238E27FC236}">
                <a16:creationId xmlns:a16="http://schemas.microsoft.com/office/drawing/2014/main" id="{0F31799E-F632-8756-D963-E310027A3215}"/>
              </a:ext>
            </a:extLst>
          </p:cNvPr>
          <p:cNvSpPr txBox="1">
            <a:spLocks noChangeArrowheads="1"/>
          </p:cNvSpPr>
          <p:nvPr/>
        </p:nvSpPr>
        <p:spPr bwMode="auto">
          <a:xfrm>
            <a:off x="2339975" y="2232025"/>
            <a:ext cx="2665413" cy="6413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800" b="1" dirty="0">
                <a:solidFill>
                  <a:srgbClr val="FFFFFF"/>
                </a:solidFill>
                <a:cs typeface="Arial" charset="0"/>
              </a:rPr>
              <a:t>UN PERDEDOR:                 </a:t>
            </a:r>
            <a:r>
              <a:rPr lang="fr-CH" altLang="it-CH" sz="1800" b="1" dirty="0">
                <a:effectLst>
                  <a:outerShdw blurRad="38100" dist="38100" dir="2700000" algn="tl">
                    <a:srgbClr val="000000">
                      <a:alpha val="43137"/>
                    </a:srgbClr>
                  </a:outerShdw>
                </a:effectLst>
                <a:cs typeface="Arial" charset="0"/>
              </a:rPr>
              <a:t>EL TERCER MUNDO </a:t>
            </a:r>
            <a:endParaRPr lang="it-IT" altLang="it-CH" sz="1800" b="1" dirty="0">
              <a:effectLst>
                <a:outerShdw blurRad="38100" dist="38100" dir="2700000" algn="tl">
                  <a:srgbClr val="000000">
                    <a:alpha val="43137"/>
                  </a:srgbClr>
                </a:outerShdw>
              </a:effectLst>
              <a:cs typeface="Arial" charset="0"/>
            </a:endParaRPr>
          </a:p>
        </p:txBody>
      </p:sp>
      <p:sp>
        <p:nvSpPr>
          <p:cNvPr id="533507" name="Slide Number Placeholder 3">
            <a:extLst>
              <a:ext uri="{FF2B5EF4-FFF2-40B4-BE49-F238E27FC236}">
                <a16:creationId xmlns:a16="http://schemas.microsoft.com/office/drawing/2014/main" id="{21E70630-C454-4853-C97B-43112E7ACCB2}"/>
              </a:ext>
            </a:extLst>
          </p:cNvPr>
          <p:cNvSpPr>
            <a:spLocks noGrp="1"/>
          </p:cNvSpPr>
          <p:nvPr>
            <p:ph type="sldNum" sz="quarter" idx="12"/>
          </p:nvPr>
        </p:nvSpPr>
        <p:spPr>
          <a:xfrm>
            <a:off x="4859338" y="2363788"/>
            <a:ext cx="677862" cy="344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281C8E-2C91-4E2F-BC12-CE0FB2E30FD9}" type="slidenum">
              <a:rPr lang="it-IT" altLang="en-US" sz="1400" smtClean="0">
                <a:solidFill>
                  <a:srgbClr val="FFFFFF"/>
                </a:solidFill>
              </a:rPr>
              <a:pPr>
                <a:spcBef>
                  <a:spcPct val="0"/>
                </a:spcBef>
                <a:buFontTx/>
                <a:buNone/>
              </a:pPr>
              <a:t>166</a:t>
            </a:fld>
            <a:endParaRPr lang="it-IT" altLang="en-US" sz="1400">
              <a:solidFill>
                <a:srgbClr val="FFFFFF"/>
              </a:solidFill>
            </a:endParaRPr>
          </a:p>
        </p:txBody>
      </p:sp>
      <p:pic>
        <p:nvPicPr>
          <p:cNvPr id="26" name="Picture 4" descr="C:\Dokumente und Einstellungen\Enrico\Eigene Dateien\Enrico\Documenti\AA Enrico nuovo\Politica\Discarica e-waste in Nigeria.jpg">
            <a:extLst>
              <a:ext uri="{FF2B5EF4-FFF2-40B4-BE49-F238E27FC236}">
                <a16:creationId xmlns:a16="http://schemas.microsoft.com/office/drawing/2014/main" id="{6FA22340-5586-A360-22D0-650B9D975166}"/>
              </a:ext>
            </a:extLst>
          </p:cNvPr>
          <p:cNvPicPr>
            <a:picLocks noChangeAspect="1" noChangeArrowheads="1"/>
          </p:cNvPicPr>
          <p:nvPr/>
        </p:nvPicPr>
        <p:blipFill>
          <a:blip r:embed="rId4"/>
          <a:srcRect/>
          <a:stretch>
            <a:fillRect/>
          </a:stretch>
        </p:blipFill>
        <p:spPr bwMode="auto">
          <a:xfrm>
            <a:off x="142875" y="2230438"/>
            <a:ext cx="1785938" cy="2484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10" descr="http://ecoscraps.com/files/2008/09/prc_beijing_transport.jpg">
            <a:extLst>
              <a:ext uri="{FF2B5EF4-FFF2-40B4-BE49-F238E27FC236}">
                <a16:creationId xmlns:a16="http://schemas.microsoft.com/office/drawing/2014/main" id="{1411ED82-D7E3-C789-F489-11A0FBD93B7D}"/>
              </a:ext>
            </a:extLst>
          </p:cNvPr>
          <p:cNvPicPr>
            <a:picLocks noChangeAspect="1" noChangeArrowheads="1"/>
          </p:cNvPicPr>
          <p:nvPr/>
        </p:nvPicPr>
        <p:blipFill>
          <a:blip r:embed="rId5"/>
          <a:srcRect/>
          <a:stretch>
            <a:fillRect/>
          </a:stretch>
        </p:blipFill>
        <p:spPr bwMode="auto">
          <a:xfrm>
            <a:off x="142875" y="214313"/>
            <a:ext cx="2547938" cy="1919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 name="Picture 12" descr="http://www.moonbattery.com/archives/toxic_waste.jpg">
            <a:extLst>
              <a:ext uri="{FF2B5EF4-FFF2-40B4-BE49-F238E27FC236}">
                <a16:creationId xmlns:a16="http://schemas.microsoft.com/office/drawing/2014/main" id="{F282DC81-6D25-A017-BC45-8F457E68593A}"/>
              </a:ext>
            </a:extLst>
          </p:cNvPr>
          <p:cNvPicPr>
            <a:picLocks noChangeAspect="1" noChangeArrowheads="1"/>
          </p:cNvPicPr>
          <p:nvPr/>
        </p:nvPicPr>
        <p:blipFill>
          <a:blip r:embed="rId6"/>
          <a:srcRect/>
          <a:stretch>
            <a:fillRect/>
          </a:stretch>
        </p:blipFill>
        <p:spPr bwMode="auto">
          <a:xfrm>
            <a:off x="5959475" y="214313"/>
            <a:ext cx="2962275"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9" name="Picture 14" descr="http://elleeseymour.com/wp-content/uploads/2009/07/image3.png">
            <a:extLst>
              <a:ext uri="{FF2B5EF4-FFF2-40B4-BE49-F238E27FC236}">
                <a16:creationId xmlns:a16="http://schemas.microsoft.com/office/drawing/2014/main" id="{958CFE19-7D2E-0484-CEBC-4B347F4745A7}"/>
              </a:ext>
            </a:extLst>
          </p:cNvPr>
          <p:cNvPicPr>
            <a:picLocks noChangeAspect="1" noChangeArrowheads="1"/>
          </p:cNvPicPr>
          <p:nvPr/>
        </p:nvPicPr>
        <p:blipFill>
          <a:blip r:embed="rId7"/>
          <a:srcRect/>
          <a:stretch>
            <a:fillRect/>
          </a:stretch>
        </p:blipFill>
        <p:spPr bwMode="auto">
          <a:xfrm>
            <a:off x="142875" y="4826000"/>
            <a:ext cx="3113088" cy="18621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 name="Picture 16" descr="http://therearenosunglasses.files.wordpress.com/2009/04/beach.jpg">
            <a:extLst>
              <a:ext uri="{FF2B5EF4-FFF2-40B4-BE49-F238E27FC236}">
                <a16:creationId xmlns:a16="http://schemas.microsoft.com/office/drawing/2014/main" id="{DEC49FBC-1104-6B52-9B15-19E62F35CD21}"/>
              </a:ext>
            </a:extLst>
          </p:cNvPr>
          <p:cNvPicPr>
            <a:picLocks noChangeAspect="1" noChangeArrowheads="1"/>
          </p:cNvPicPr>
          <p:nvPr/>
        </p:nvPicPr>
        <p:blipFill>
          <a:blip r:embed="rId8"/>
          <a:srcRect/>
          <a:stretch>
            <a:fillRect/>
          </a:stretch>
        </p:blipFill>
        <p:spPr bwMode="auto">
          <a:xfrm>
            <a:off x="6286500" y="4806950"/>
            <a:ext cx="2643188" cy="1870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 name="Picture 2" descr="http://shahidul.files.wordpress.com/2008/09/shujon-pulling-cable-1211.jpg">
            <a:extLst>
              <a:ext uri="{FF2B5EF4-FFF2-40B4-BE49-F238E27FC236}">
                <a16:creationId xmlns:a16="http://schemas.microsoft.com/office/drawing/2014/main" id="{500EEEF4-9AD7-AF50-60C6-D643CE915735}"/>
              </a:ext>
            </a:extLst>
          </p:cNvPr>
          <p:cNvPicPr>
            <a:picLocks noChangeAspect="1" noChangeArrowheads="1"/>
          </p:cNvPicPr>
          <p:nvPr/>
        </p:nvPicPr>
        <p:blipFill>
          <a:blip r:embed="rId9"/>
          <a:srcRect/>
          <a:stretch>
            <a:fillRect/>
          </a:stretch>
        </p:blipFill>
        <p:spPr bwMode="auto">
          <a:xfrm>
            <a:off x="3357563" y="4833938"/>
            <a:ext cx="2786062" cy="1857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2" name="Picture 18" descr="http://rvt007a.com/JPG%20Files/probo-koala-toxic-waste1.jpg">
            <a:extLst>
              <a:ext uri="{FF2B5EF4-FFF2-40B4-BE49-F238E27FC236}">
                <a16:creationId xmlns:a16="http://schemas.microsoft.com/office/drawing/2014/main" id="{47A9D95C-80A1-FF27-74E3-CB4D7919D7BA}"/>
              </a:ext>
            </a:extLst>
          </p:cNvPr>
          <p:cNvPicPr>
            <a:picLocks noChangeAspect="1" noChangeArrowheads="1"/>
          </p:cNvPicPr>
          <p:nvPr/>
        </p:nvPicPr>
        <p:blipFill>
          <a:blip r:embed="rId10"/>
          <a:srcRect t="21544" b="11130"/>
          <a:stretch>
            <a:fillRect/>
          </a:stretch>
        </p:blipFill>
        <p:spPr bwMode="auto">
          <a:xfrm>
            <a:off x="2051050" y="2928938"/>
            <a:ext cx="3486150" cy="17859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 name="Picture 7" descr="C:\Dokumente und Einstellungen\Enrico\Eigene Dateien\Enrico\Documenti\AA Enrico nuovo\Politica\Discarica e-waste Nigeria.jpg">
            <a:extLst>
              <a:ext uri="{FF2B5EF4-FFF2-40B4-BE49-F238E27FC236}">
                <a16:creationId xmlns:a16="http://schemas.microsoft.com/office/drawing/2014/main" id="{2350FEFE-6CFF-9121-1FA0-901DCD1470BA}"/>
              </a:ext>
            </a:extLst>
          </p:cNvPr>
          <p:cNvPicPr>
            <a:picLocks noChangeAspect="1" noChangeArrowheads="1"/>
          </p:cNvPicPr>
          <p:nvPr/>
        </p:nvPicPr>
        <p:blipFill>
          <a:blip r:embed="rId11"/>
          <a:srcRect/>
          <a:stretch>
            <a:fillRect/>
          </a:stretch>
        </p:blipFill>
        <p:spPr bwMode="auto">
          <a:xfrm>
            <a:off x="5643563" y="2263775"/>
            <a:ext cx="3286125" cy="2451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4" name="Picture 2" descr="C:\Dokumente und Einstellungen\Enrico\Eigene Dateien\Enrico\Documenti\AA Enrico nuovo\Politica\Discarica elettrodemestici europei in Ghana 3.jpg">
            <a:extLst>
              <a:ext uri="{FF2B5EF4-FFF2-40B4-BE49-F238E27FC236}">
                <a16:creationId xmlns:a16="http://schemas.microsoft.com/office/drawing/2014/main" id="{FE2844F0-2B8C-0004-2C0C-101151EE1CC5}"/>
              </a:ext>
            </a:extLst>
          </p:cNvPr>
          <p:cNvPicPr>
            <a:picLocks noChangeAspect="1" noChangeArrowheads="1"/>
          </p:cNvPicPr>
          <p:nvPr/>
        </p:nvPicPr>
        <p:blipFill>
          <a:blip r:embed="rId12"/>
          <a:srcRect/>
          <a:stretch>
            <a:fillRect/>
          </a:stretch>
        </p:blipFill>
        <p:spPr bwMode="auto">
          <a:xfrm>
            <a:off x="2857500" y="214313"/>
            <a:ext cx="2938463" cy="19272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2AB562B-B146-CC1A-088B-7625AE0E725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5554" name="Slide Number Placeholder 3">
            <a:extLst>
              <a:ext uri="{FF2B5EF4-FFF2-40B4-BE49-F238E27FC236}">
                <a16:creationId xmlns:a16="http://schemas.microsoft.com/office/drawing/2014/main" id="{2DAE0C60-C02D-03CD-E601-72D38BCF5EFC}"/>
              </a:ext>
            </a:extLst>
          </p:cNvPr>
          <p:cNvSpPr>
            <a:spLocks noGrp="1"/>
          </p:cNvSpPr>
          <p:nvPr>
            <p:ph type="sldNum" sz="quarter" idx="12"/>
          </p:nvPr>
        </p:nvSpPr>
        <p:spPr>
          <a:xfrm>
            <a:off x="2497138" y="1800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A33C50-5A5F-4083-9BDB-48BF0ED00D94}" type="slidenum">
              <a:rPr lang="it-IT" altLang="en-US" sz="1400" smtClean="0">
                <a:solidFill>
                  <a:srgbClr val="FFFFFF"/>
                </a:solidFill>
              </a:rPr>
              <a:pPr>
                <a:spcBef>
                  <a:spcPct val="0"/>
                </a:spcBef>
                <a:buFontTx/>
                <a:buNone/>
              </a:pPr>
              <a:t>167</a:t>
            </a:fld>
            <a:endParaRPr lang="it-IT" altLang="en-US" sz="1400">
              <a:solidFill>
                <a:srgbClr val="FFFFFF"/>
              </a:solidFill>
            </a:endParaRPr>
          </a:p>
        </p:txBody>
      </p:sp>
      <p:pic>
        <p:nvPicPr>
          <p:cNvPr id="300035" name="Picture 4" descr="ambiente desertificaz">
            <a:extLst>
              <a:ext uri="{FF2B5EF4-FFF2-40B4-BE49-F238E27FC236}">
                <a16:creationId xmlns:a16="http://schemas.microsoft.com/office/drawing/2014/main" id="{297E7DD3-0951-3077-3BFA-65E8D3704018}"/>
              </a:ext>
            </a:extLst>
          </p:cNvPr>
          <p:cNvPicPr>
            <a:picLocks noChangeAspect="1" noChangeArrowheads="1"/>
          </p:cNvPicPr>
          <p:nvPr/>
        </p:nvPicPr>
        <p:blipFill>
          <a:blip r:embed="rId4"/>
          <a:srcRect/>
          <a:stretch>
            <a:fillRect/>
          </a:stretch>
        </p:blipFill>
        <p:spPr bwMode="auto">
          <a:xfrm>
            <a:off x="250825" y="192088"/>
            <a:ext cx="3313113" cy="253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0036" name="Picture 7" descr="AMBIENTE DESERTIFICAZIONE 3">
            <a:extLst>
              <a:ext uri="{FF2B5EF4-FFF2-40B4-BE49-F238E27FC236}">
                <a16:creationId xmlns:a16="http://schemas.microsoft.com/office/drawing/2014/main" id="{AA61F68D-AEE9-8609-9CBC-FBABA3848C5F}"/>
              </a:ext>
            </a:extLst>
          </p:cNvPr>
          <p:cNvPicPr>
            <a:picLocks noChangeAspect="1" noChangeArrowheads="1"/>
          </p:cNvPicPr>
          <p:nvPr/>
        </p:nvPicPr>
        <p:blipFill>
          <a:blip r:embed="rId5"/>
          <a:srcRect/>
          <a:stretch>
            <a:fillRect/>
          </a:stretch>
        </p:blipFill>
        <p:spPr bwMode="auto">
          <a:xfrm>
            <a:off x="5148263" y="203200"/>
            <a:ext cx="3816350" cy="25034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0037" name="Picture 8" descr="Deserto">
            <a:extLst>
              <a:ext uri="{FF2B5EF4-FFF2-40B4-BE49-F238E27FC236}">
                <a16:creationId xmlns:a16="http://schemas.microsoft.com/office/drawing/2014/main" id="{955B02A7-ED59-91B2-E19B-6DAC11260CA3}"/>
              </a:ext>
            </a:extLst>
          </p:cNvPr>
          <p:cNvPicPr>
            <a:picLocks noChangeAspect="1" noChangeArrowheads="1"/>
          </p:cNvPicPr>
          <p:nvPr/>
        </p:nvPicPr>
        <p:blipFill>
          <a:blip r:embed="rId6"/>
          <a:srcRect/>
          <a:stretch>
            <a:fillRect/>
          </a:stretch>
        </p:blipFill>
        <p:spPr bwMode="auto">
          <a:xfrm>
            <a:off x="250825" y="2901950"/>
            <a:ext cx="5689600" cy="3789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0039" name="Picture 10" descr="ambiente desertificazione 3">
            <a:extLst>
              <a:ext uri="{FF2B5EF4-FFF2-40B4-BE49-F238E27FC236}">
                <a16:creationId xmlns:a16="http://schemas.microsoft.com/office/drawing/2014/main" id="{4FE5C82F-030C-9D90-F0F3-AA167C6D4F38}"/>
              </a:ext>
            </a:extLst>
          </p:cNvPr>
          <p:cNvPicPr>
            <a:picLocks noChangeAspect="1" noChangeArrowheads="1"/>
          </p:cNvPicPr>
          <p:nvPr/>
        </p:nvPicPr>
        <p:blipFill>
          <a:blip r:embed="rId7"/>
          <a:srcRect/>
          <a:stretch>
            <a:fillRect/>
          </a:stretch>
        </p:blipFill>
        <p:spPr bwMode="auto">
          <a:xfrm>
            <a:off x="5940425" y="4111625"/>
            <a:ext cx="3024188" cy="2592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5559" name="Text Box 11">
            <a:extLst>
              <a:ext uri="{FF2B5EF4-FFF2-40B4-BE49-F238E27FC236}">
                <a16:creationId xmlns:a16="http://schemas.microsoft.com/office/drawing/2014/main" id="{89E2EF98-5501-F8A6-B40E-D427CF80D359}"/>
              </a:ext>
            </a:extLst>
          </p:cNvPr>
          <p:cNvSpPr txBox="1">
            <a:spLocks noChangeArrowheads="1"/>
          </p:cNvSpPr>
          <p:nvPr/>
        </p:nvSpPr>
        <p:spPr bwMode="auto">
          <a:xfrm>
            <a:off x="6175375" y="3213100"/>
            <a:ext cx="2592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DESERTIFICACIÓN</a:t>
            </a:r>
            <a:endParaRPr lang="it-IT" altLang="it-CH" sz="2000" b="1">
              <a:solidFill>
                <a:srgbClr val="FFFFFF"/>
              </a:solidFill>
            </a:endParaRPr>
          </a:p>
        </p:txBody>
      </p:sp>
      <p:sp>
        <p:nvSpPr>
          <p:cNvPr id="535560" name="Text Box 13">
            <a:extLst>
              <a:ext uri="{FF2B5EF4-FFF2-40B4-BE49-F238E27FC236}">
                <a16:creationId xmlns:a16="http://schemas.microsoft.com/office/drawing/2014/main" id="{140A17C3-DC9E-B581-D37C-D269ED1AA764}"/>
              </a:ext>
            </a:extLst>
          </p:cNvPr>
          <p:cNvSpPr txBox="1">
            <a:spLocks noChangeArrowheads="1"/>
          </p:cNvSpPr>
          <p:nvPr/>
        </p:nvSpPr>
        <p:spPr bwMode="auto">
          <a:xfrm>
            <a:off x="3563938" y="660400"/>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UN PERDEDOR :  </a:t>
            </a:r>
            <a:r>
              <a:rPr lang="fr-CH" altLang="it-CH" sz="1200" b="1"/>
              <a:t>EL MEDIOAMBIENTE</a:t>
            </a:r>
            <a:endParaRPr lang="it-IT" altLang="it-CH" sz="1200" b="1"/>
          </a:p>
        </p:txBody>
      </p:sp>
      <p:pic>
        <p:nvPicPr>
          <p:cNvPr id="300038" name="Picture 9" descr="ambiente Desertificazione 1">
            <a:extLst>
              <a:ext uri="{FF2B5EF4-FFF2-40B4-BE49-F238E27FC236}">
                <a16:creationId xmlns:a16="http://schemas.microsoft.com/office/drawing/2014/main" id="{86EFF8AD-1DED-F032-7FCD-EB218885EB01}"/>
              </a:ext>
            </a:extLst>
          </p:cNvPr>
          <p:cNvPicPr>
            <a:picLocks noChangeAspect="1" noChangeArrowheads="1"/>
          </p:cNvPicPr>
          <p:nvPr/>
        </p:nvPicPr>
        <p:blipFill>
          <a:blip r:embed="rId8"/>
          <a:srcRect/>
          <a:stretch>
            <a:fillRect/>
          </a:stretch>
        </p:blipFill>
        <p:spPr bwMode="auto">
          <a:xfrm>
            <a:off x="2555875" y="2276475"/>
            <a:ext cx="3387725"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6245C49A-E048-F532-9B92-74290D55FC9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7602" name="Segnaposto numero diapositiva 1">
            <a:extLst>
              <a:ext uri="{FF2B5EF4-FFF2-40B4-BE49-F238E27FC236}">
                <a16:creationId xmlns:a16="http://schemas.microsoft.com/office/drawing/2014/main" id="{498B51BF-955E-455C-8546-CE1E8FCC586B}"/>
              </a:ext>
            </a:extLst>
          </p:cNvPr>
          <p:cNvSpPr>
            <a:spLocks noGrp="1"/>
          </p:cNvSpPr>
          <p:nvPr>
            <p:ph type="sldNum" sz="quarter" idx="12"/>
          </p:nvPr>
        </p:nvSpPr>
        <p:spPr>
          <a:xfrm>
            <a:off x="8215313" y="3122613"/>
            <a:ext cx="514350" cy="344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9D0B52-526B-40E1-B324-1D42A60AB875}" type="slidenum">
              <a:rPr lang="it-IT" altLang="en-US" sz="1400" smtClean="0"/>
              <a:pPr>
                <a:spcBef>
                  <a:spcPct val="0"/>
                </a:spcBef>
                <a:buFontTx/>
                <a:buNone/>
              </a:pPr>
              <a:t>168</a:t>
            </a:fld>
            <a:endParaRPr lang="it-IT" altLang="en-US" sz="1400"/>
          </a:p>
        </p:txBody>
      </p:sp>
      <p:pic>
        <p:nvPicPr>
          <p:cNvPr id="301059" name="Picture 2" descr="C:\Users\Enrico\Enrico\Documenti\AA Enrico nuovo\Politica\Presentazione marxismo\Alluvione 2 JPEG.jpg">
            <a:extLst>
              <a:ext uri="{FF2B5EF4-FFF2-40B4-BE49-F238E27FC236}">
                <a16:creationId xmlns:a16="http://schemas.microsoft.com/office/drawing/2014/main" id="{672764AF-A4E6-03CB-D0CA-10CD634D56F1}"/>
              </a:ext>
            </a:extLst>
          </p:cNvPr>
          <p:cNvPicPr>
            <a:picLocks noChangeAspect="1" noChangeArrowheads="1"/>
          </p:cNvPicPr>
          <p:nvPr/>
        </p:nvPicPr>
        <p:blipFill>
          <a:blip r:embed="rId4"/>
          <a:srcRect/>
          <a:stretch>
            <a:fillRect/>
          </a:stretch>
        </p:blipFill>
        <p:spPr bwMode="auto">
          <a:xfrm>
            <a:off x="336550" y="260350"/>
            <a:ext cx="3736975" cy="2781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1060" name="Picture 3" descr="C:\Users\Enrico\Enrico\Documenti\AA Enrico nuovo\Politica\Presentazione marxismo\Alluvione 3 JPEG.jpg">
            <a:extLst>
              <a:ext uri="{FF2B5EF4-FFF2-40B4-BE49-F238E27FC236}">
                <a16:creationId xmlns:a16="http://schemas.microsoft.com/office/drawing/2014/main" id="{346226CE-003C-ACA8-6FED-7A1D3A0FAF8A}"/>
              </a:ext>
            </a:extLst>
          </p:cNvPr>
          <p:cNvPicPr>
            <a:picLocks noChangeAspect="1" noChangeArrowheads="1"/>
          </p:cNvPicPr>
          <p:nvPr/>
        </p:nvPicPr>
        <p:blipFill>
          <a:blip r:embed="rId5"/>
          <a:srcRect/>
          <a:stretch>
            <a:fillRect/>
          </a:stretch>
        </p:blipFill>
        <p:spPr bwMode="auto">
          <a:xfrm>
            <a:off x="4322763" y="277813"/>
            <a:ext cx="4348162" cy="27733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1061" name="Picture 4" descr="C:\Users\Enrico\Enrico\Documenti\AA Enrico nuovo\Politica\Presentazione marxismo\Alluvione Bangkok 2011 JPEG.jpg">
            <a:extLst>
              <a:ext uri="{FF2B5EF4-FFF2-40B4-BE49-F238E27FC236}">
                <a16:creationId xmlns:a16="http://schemas.microsoft.com/office/drawing/2014/main" id="{98AB0AD1-D5F9-C78C-E83D-BDA5F3DC5BA7}"/>
              </a:ext>
            </a:extLst>
          </p:cNvPr>
          <p:cNvPicPr>
            <a:picLocks noChangeAspect="1" noChangeArrowheads="1"/>
          </p:cNvPicPr>
          <p:nvPr/>
        </p:nvPicPr>
        <p:blipFill>
          <a:blip r:embed="rId6"/>
          <a:srcRect/>
          <a:stretch>
            <a:fillRect/>
          </a:stretch>
        </p:blipFill>
        <p:spPr bwMode="auto">
          <a:xfrm>
            <a:off x="323850" y="3482975"/>
            <a:ext cx="4679950" cy="3127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1062" name="Picture 5" descr="C:\Users\Enrico\Enrico\Documenti\AA Enrico nuovo\Politica\Presentazione marxismo\Scioglimento ghiacci artico JPEG.jpg">
            <a:extLst>
              <a:ext uri="{FF2B5EF4-FFF2-40B4-BE49-F238E27FC236}">
                <a16:creationId xmlns:a16="http://schemas.microsoft.com/office/drawing/2014/main" id="{F9824EEA-A5BC-7CF3-890C-ECC29F75167B}"/>
              </a:ext>
            </a:extLst>
          </p:cNvPr>
          <p:cNvPicPr>
            <a:picLocks noChangeAspect="1" noChangeArrowheads="1"/>
          </p:cNvPicPr>
          <p:nvPr/>
        </p:nvPicPr>
        <p:blipFill>
          <a:blip r:embed="rId7"/>
          <a:srcRect/>
          <a:stretch>
            <a:fillRect/>
          </a:stretch>
        </p:blipFill>
        <p:spPr bwMode="auto">
          <a:xfrm>
            <a:off x="5281613" y="3481388"/>
            <a:ext cx="3422650" cy="3119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7607" name="CasellaDiTesto 2">
            <a:extLst>
              <a:ext uri="{FF2B5EF4-FFF2-40B4-BE49-F238E27FC236}">
                <a16:creationId xmlns:a16="http://schemas.microsoft.com/office/drawing/2014/main" id="{9073BE2E-061C-BF13-C499-8538F1C177B6}"/>
              </a:ext>
            </a:extLst>
          </p:cNvPr>
          <p:cNvSpPr txBox="1">
            <a:spLocks noChangeArrowheads="1"/>
          </p:cNvSpPr>
          <p:nvPr/>
        </p:nvSpPr>
        <p:spPr bwMode="auto">
          <a:xfrm>
            <a:off x="336550" y="3109913"/>
            <a:ext cx="7939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Los cambios climáticos debidos a las actividades humanas producen grandes catástrofes. </a:t>
            </a:r>
          </a:p>
        </p:txBody>
      </p:sp>
      <p:sp>
        <p:nvSpPr>
          <p:cNvPr id="537608" name="Text Box 8">
            <a:extLst>
              <a:ext uri="{FF2B5EF4-FFF2-40B4-BE49-F238E27FC236}">
                <a16:creationId xmlns:a16="http://schemas.microsoft.com/office/drawing/2014/main" id="{89DA8FF9-6FB7-30E8-8659-5D8892DA3998}"/>
              </a:ext>
            </a:extLst>
          </p:cNvPr>
          <p:cNvSpPr txBox="1">
            <a:spLocks noChangeArrowheads="1"/>
          </p:cNvSpPr>
          <p:nvPr/>
        </p:nvSpPr>
        <p:spPr bwMode="auto">
          <a:xfrm>
            <a:off x="5364163" y="3498850"/>
            <a:ext cx="1368425" cy="2444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it-CH" sz="1000">
                <a:solidFill>
                  <a:srgbClr val="000000"/>
                </a:solidFill>
              </a:rPr>
              <a:t>Septiembre de 1979</a:t>
            </a:r>
          </a:p>
        </p:txBody>
      </p:sp>
      <p:sp>
        <p:nvSpPr>
          <p:cNvPr id="537609" name="Text Box 10">
            <a:extLst>
              <a:ext uri="{FF2B5EF4-FFF2-40B4-BE49-F238E27FC236}">
                <a16:creationId xmlns:a16="http://schemas.microsoft.com/office/drawing/2014/main" id="{A304654B-7A7A-42CA-341D-C43F5F74EE7F}"/>
              </a:ext>
            </a:extLst>
          </p:cNvPr>
          <p:cNvSpPr txBox="1">
            <a:spLocks noChangeArrowheads="1"/>
          </p:cNvSpPr>
          <p:nvPr/>
        </p:nvSpPr>
        <p:spPr bwMode="auto">
          <a:xfrm>
            <a:off x="5364163" y="5130800"/>
            <a:ext cx="1439862" cy="2444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it-CH" sz="1000">
                <a:solidFill>
                  <a:srgbClr val="000000"/>
                </a:solidFill>
              </a:rPr>
              <a:t>Septiembre del 2007</a:t>
            </a:r>
          </a:p>
        </p:txBody>
      </p:sp>
      <p:sp>
        <p:nvSpPr>
          <p:cNvPr id="2" name="Rettangolo 1">
            <a:extLst>
              <a:ext uri="{FF2B5EF4-FFF2-40B4-BE49-F238E27FC236}">
                <a16:creationId xmlns:a16="http://schemas.microsoft.com/office/drawing/2014/main" id="{ADA76DB6-4A83-DD7E-4F8E-C0354B0B523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9650" name="Segnaposto numero diapositiva 1">
            <a:extLst>
              <a:ext uri="{FF2B5EF4-FFF2-40B4-BE49-F238E27FC236}">
                <a16:creationId xmlns:a16="http://schemas.microsoft.com/office/drawing/2014/main" id="{B7BA50C7-C2E0-857D-68A0-22C880E26B87}"/>
              </a:ext>
            </a:extLst>
          </p:cNvPr>
          <p:cNvSpPr>
            <a:spLocks noGrp="1"/>
          </p:cNvSpPr>
          <p:nvPr>
            <p:ph type="sldNum" sz="quarter" idx="12"/>
          </p:nvPr>
        </p:nvSpPr>
        <p:spPr>
          <a:xfrm>
            <a:off x="7524750" y="5927725"/>
            <a:ext cx="8143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E310E4-159B-42F7-825B-7FBC4A397FD3}" type="slidenum">
              <a:rPr lang="it-IT" altLang="en-US" sz="1400" smtClean="0">
                <a:solidFill>
                  <a:srgbClr val="FFFFFF"/>
                </a:solidFill>
              </a:rPr>
              <a:pPr>
                <a:spcBef>
                  <a:spcPct val="0"/>
                </a:spcBef>
                <a:buFontTx/>
                <a:buNone/>
              </a:pPr>
              <a:t>169</a:t>
            </a:fld>
            <a:endParaRPr lang="it-IT" altLang="en-US" sz="1400">
              <a:solidFill>
                <a:srgbClr val="FFFFFF"/>
              </a:solidFill>
            </a:endParaRPr>
          </a:p>
        </p:txBody>
      </p:sp>
      <p:pic>
        <p:nvPicPr>
          <p:cNvPr id="302083" name="Picture 2" descr="C:\Users\Enrico\Enrico\Documenti\AA Enrico nuovo\Politica\Presentazione marxismo\Fiume inquinato JPEG.jpg">
            <a:extLst>
              <a:ext uri="{FF2B5EF4-FFF2-40B4-BE49-F238E27FC236}">
                <a16:creationId xmlns:a16="http://schemas.microsoft.com/office/drawing/2014/main" id="{EFF2954B-38CF-8A28-8936-08FCB4671F35}"/>
              </a:ext>
            </a:extLst>
          </p:cNvPr>
          <p:cNvPicPr>
            <a:picLocks noChangeAspect="1" noChangeArrowheads="1"/>
          </p:cNvPicPr>
          <p:nvPr/>
        </p:nvPicPr>
        <p:blipFill>
          <a:blip r:embed="rId4"/>
          <a:srcRect/>
          <a:stretch>
            <a:fillRect/>
          </a:stretch>
        </p:blipFill>
        <p:spPr bwMode="auto">
          <a:xfrm>
            <a:off x="228600" y="692150"/>
            <a:ext cx="8686800" cy="50403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39652" name="CasellaDiTesto 2">
            <a:extLst>
              <a:ext uri="{FF2B5EF4-FFF2-40B4-BE49-F238E27FC236}">
                <a16:creationId xmlns:a16="http://schemas.microsoft.com/office/drawing/2014/main" id="{A00D3315-1FF3-4FF5-9468-86F00F4527D1}"/>
              </a:ext>
            </a:extLst>
          </p:cNvPr>
          <p:cNvSpPr txBox="1">
            <a:spLocks noChangeArrowheads="1"/>
          </p:cNvSpPr>
          <p:nvPr/>
        </p:nvSpPr>
        <p:spPr bwMode="auto">
          <a:xfrm>
            <a:off x="3563938" y="5927725"/>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Nuestro futuro?</a:t>
            </a:r>
          </a:p>
        </p:txBody>
      </p:sp>
      <p:pic>
        <p:nvPicPr>
          <p:cNvPr id="539653" name="Picture 7" descr="C:\Users\Enrico\Enrico\Documenti\AA Enrico nuovo\Politica\Ecologia, rifiuti\561337_10151094224110225_1598959037_n.jpg">
            <a:extLst>
              <a:ext uri="{FF2B5EF4-FFF2-40B4-BE49-F238E27FC236}">
                <a16:creationId xmlns:a16="http://schemas.microsoft.com/office/drawing/2014/main" id="{BE75485B-D470-7682-36F5-36D9189EA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3890963"/>
            <a:ext cx="31019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72D70D69-DC71-99BB-CA06-843F1EB310A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539655" name="CasellaDiTesto 2">
            <a:extLst>
              <a:ext uri="{FF2B5EF4-FFF2-40B4-BE49-F238E27FC236}">
                <a16:creationId xmlns:a16="http://schemas.microsoft.com/office/drawing/2014/main" id="{9AB9EE0B-C20A-325F-3B82-A7238438A0AB}"/>
              </a:ext>
            </a:extLst>
          </p:cNvPr>
          <p:cNvSpPr txBox="1">
            <a:spLocks noChangeArrowheads="1"/>
          </p:cNvSpPr>
          <p:nvPr/>
        </p:nvSpPr>
        <p:spPr bwMode="auto">
          <a:xfrm>
            <a:off x="755650" y="5732463"/>
            <a:ext cx="2182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t>El hombre sapiens (?) contaminador</a:t>
            </a:r>
          </a:p>
        </p:txBody>
      </p:sp>
    </p:spTree>
  </p:cSld>
  <p:clrMapOvr>
    <a:overrideClrMapping bg1="dk2" tx1="lt1" bg2="dk1"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Slide Number Placeholder 3">
            <a:extLst>
              <a:ext uri="{FF2B5EF4-FFF2-40B4-BE49-F238E27FC236}">
                <a16:creationId xmlns:a16="http://schemas.microsoft.com/office/drawing/2014/main" id="{DD0ABFC9-9773-383C-33B3-5B226CA44D8D}"/>
              </a:ext>
            </a:extLst>
          </p:cNvPr>
          <p:cNvSpPr>
            <a:spLocks noGrp="1"/>
          </p:cNvSpPr>
          <p:nvPr>
            <p:ph type="sldNum" sz="quarter" idx="12"/>
          </p:nvPr>
        </p:nvSpPr>
        <p:spPr>
          <a:xfrm>
            <a:off x="6443663" y="6032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CD9CD5-26AC-4EAC-8B76-D6E0E689B778}" type="slidenum">
              <a:rPr lang="it-IT" altLang="en-US" sz="1400" smtClean="0">
                <a:solidFill>
                  <a:srgbClr val="FFFFFF"/>
                </a:solidFill>
              </a:rPr>
              <a:pPr>
                <a:spcBef>
                  <a:spcPct val="0"/>
                </a:spcBef>
                <a:buFontTx/>
                <a:buNone/>
              </a:pPr>
              <a:t>17</a:t>
            </a:fld>
            <a:endParaRPr lang="it-IT" altLang="en-US" sz="1400">
              <a:solidFill>
                <a:srgbClr val="FFFFFF"/>
              </a:solidFill>
            </a:endParaRPr>
          </a:p>
        </p:txBody>
      </p:sp>
      <p:sp>
        <p:nvSpPr>
          <p:cNvPr id="230403" name="Rectangle 5">
            <a:extLst>
              <a:ext uri="{FF2B5EF4-FFF2-40B4-BE49-F238E27FC236}">
                <a16:creationId xmlns:a16="http://schemas.microsoft.com/office/drawing/2014/main" id="{8827D312-158F-99E9-FAE7-E4014E70457B}"/>
              </a:ext>
            </a:extLst>
          </p:cNvPr>
          <p:cNvSpPr>
            <a:spLocks noChangeArrowheads="1"/>
          </p:cNvSpPr>
          <p:nvPr/>
        </p:nvSpPr>
        <p:spPr bwMode="auto">
          <a:xfrm>
            <a:off x="6022975" y="3948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30404" name="Rectangle 6">
            <a:extLst>
              <a:ext uri="{FF2B5EF4-FFF2-40B4-BE49-F238E27FC236}">
                <a16:creationId xmlns:a16="http://schemas.microsoft.com/office/drawing/2014/main" id="{B9228551-36FB-60C0-E061-F608CA16336E}"/>
              </a:ext>
            </a:extLst>
          </p:cNvPr>
          <p:cNvSpPr>
            <a:spLocks noChangeArrowheads="1"/>
          </p:cNvSpPr>
          <p:nvPr/>
        </p:nvSpPr>
        <p:spPr bwMode="auto">
          <a:xfrm>
            <a:off x="2581275" y="5949950"/>
            <a:ext cx="4133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800" b="1">
                <a:solidFill>
                  <a:srgbClr val="FFFFFF"/>
                </a:solidFill>
              </a:rPr>
              <a:t>FÁBRICA DE AUTOMÓVILES  ALVIS</a:t>
            </a:r>
            <a:endParaRPr lang="it-IT" altLang="it-CH" sz="1800">
              <a:solidFill>
                <a:srgbClr val="FFFFFF"/>
              </a:solidFill>
            </a:endParaRPr>
          </a:p>
          <a:p>
            <a:pPr algn="ctr" eaLnBrk="1" hangingPunct="1">
              <a:spcBef>
                <a:spcPct val="0"/>
              </a:spcBef>
              <a:buFontTx/>
              <a:buNone/>
            </a:pPr>
            <a:r>
              <a:rPr lang="fr-CH" altLang="it-CH" sz="1800" b="1">
                <a:solidFill>
                  <a:srgbClr val="FFFFFF"/>
                </a:solidFill>
              </a:rPr>
              <a:t>EE.UU. , </a:t>
            </a:r>
            <a:r>
              <a:rPr lang="fr-CH" altLang="it-CH" sz="1800" b="1"/>
              <a:t>1929</a:t>
            </a:r>
          </a:p>
        </p:txBody>
      </p:sp>
      <p:pic>
        <p:nvPicPr>
          <p:cNvPr id="151557" name="Picture 7">
            <a:extLst>
              <a:ext uri="{FF2B5EF4-FFF2-40B4-BE49-F238E27FC236}">
                <a16:creationId xmlns:a16="http://schemas.microsoft.com/office/drawing/2014/main" id="{4F09C478-E8A6-F632-5B6F-86336BD7A230}"/>
              </a:ext>
            </a:extLst>
          </p:cNvPr>
          <p:cNvPicPr>
            <a:picLocks noChangeAspect="1" noChangeArrowheads="1"/>
          </p:cNvPicPr>
          <p:nvPr/>
        </p:nvPicPr>
        <p:blipFill>
          <a:blip r:embed="rId4"/>
          <a:srcRect/>
          <a:stretch>
            <a:fillRect/>
          </a:stretch>
        </p:blipFill>
        <p:spPr bwMode="auto">
          <a:xfrm>
            <a:off x="539750" y="476250"/>
            <a:ext cx="8208963" cy="52816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B0D0373F-72CB-6559-E4A9-839CA928423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1698" name="Slide Number Placeholder 3">
            <a:extLst>
              <a:ext uri="{FF2B5EF4-FFF2-40B4-BE49-F238E27FC236}">
                <a16:creationId xmlns:a16="http://schemas.microsoft.com/office/drawing/2014/main" id="{A87FA33A-FC5D-FF42-DE1E-29EE1CE923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D83100-8385-4C8F-9243-4DBEE7743369}" type="slidenum">
              <a:rPr lang="it-IT" altLang="en-US" sz="1400" smtClean="0">
                <a:solidFill>
                  <a:srgbClr val="FFFFFF"/>
                </a:solidFill>
              </a:rPr>
              <a:pPr>
                <a:spcBef>
                  <a:spcPct val="0"/>
                </a:spcBef>
                <a:buFontTx/>
                <a:buNone/>
              </a:pPr>
              <a:t>170</a:t>
            </a:fld>
            <a:endParaRPr lang="it-IT" altLang="en-US" sz="1400">
              <a:solidFill>
                <a:srgbClr val="FFFFFF"/>
              </a:solidFill>
            </a:endParaRPr>
          </a:p>
        </p:txBody>
      </p:sp>
      <p:pic>
        <p:nvPicPr>
          <p:cNvPr id="303107" name="Picture 4" descr="terra 2">
            <a:extLst>
              <a:ext uri="{FF2B5EF4-FFF2-40B4-BE49-F238E27FC236}">
                <a16:creationId xmlns:a16="http://schemas.microsoft.com/office/drawing/2014/main" id="{8CD3D0C0-072F-51AF-E78E-A3804901C5D4}"/>
              </a:ext>
            </a:extLst>
          </p:cNvPr>
          <p:cNvPicPr>
            <a:picLocks noChangeAspect="1" noChangeArrowheads="1"/>
          </p:cNvPicPr>
          <p:nvPr/>
        </p:nvPicPr>
        <p:blipFill>
          <a:blip r:embed="rId4"/>
          <a:srcRect/>
          <a:stretch>
            <a:fillRect/>
          </a:stretch>
        </p:blipFill>
        <p:spPr bwMode="auto">
          <a:xfrm>
            <a:off x="179388" y="344488"/>
            <a:ext cx="8785225" cy="5281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1700" name="Text Box 5">
            <a:extLst>
              <a:ext uri="{FF2B5EF4-FFF2-40B4-BE49-F238E27FC236}">
                <a16:creationId xmlns:a16="http://schemas.microsoft.com/office/drawing/2014/main" id="{4646D86F-FF00-9B87-5708-6013D29F317B}"/>
              </a:ext>
            </a:extLst>
          </p:cNvPr>
          <p:cNvSpPr txBox="1">
            <a:spLocks noChangeArrowheads="1"/>
          </p:cNvSpPr>
          <p:nvPr/>
        </p:nvSpPr>
        <p:spPr bwMode="auto">
          <a:xfrm>
            <a:off x="1258888" y="5734050"/>
            <a:ext cx="71294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La explotación intensiva e incontrolada del medioambiente y mala administración de los recursos, nos esta conduciendo al desastre.                                     </a:t>
            </a:r>
            <a:r>
              <a:rPr lang="fr-CH" altLang="it-CH" sz="1800"/>
              <a:t>¡</a:t>
            </a:r>
            <a:r>
              <a:rPr lang="fr-CH" altLang="it-CH" sz="1800" b="1"/>
              <a:t>Es lo que la ONU dice!</a:t>
            </a:r>
            <a:endParaRPr lang="it-IT" altLang="it-CH" sz="1800" b="1"/>
          </a:p>
        </p:txBody>
      </p:sp>
      <p:sp>
        <p:nvSpPr>
          <p:cNvPr id="2" name="CasellaDiTesto 1">
            <a:extLst>
              <a:ext uri="{FF2B5EF4-FFF2-40B4-BE49-F238E27FC236}">
                <a16:creationId xmlns:a16="http://schemas.microsoft.com/office/drawing/2014/main" id="{66A5437D-704B-E934-02EB-2FDFF4E6B5D0}"/>
              </a:ext>
            </a:extLst>
          </p:cNvPr>
          <p:cNvSpPr txBox="1"/>
          <p:nvPr/>
        </p:nvSpPr>
        <p:spPr>
          <a:xfrm>
            <a:off x="1692275" y="3284538"/>
            <a:ext cx="5976938" cy="985837"/>
          </a:xfrm>
          <a:prstGeom prst="rect">
            <a:avLst/>
          </a:prstGeom>
          <a:solidFill>
            <a:srgbClr val="FFFF00"/>
          </a:solidFill>
        </p:spPr>
        <p:txBody>
          <a:bodyPr>
            <a:spAutoFit/>
          </a:bodyPr>
          <a:lstStyle/>
          <a:p>
            <a:pPr marL="271463" indent="-271463" eaLnBrk="1" hangingPunct="1">
              <a:defRPr/>
            </a:pPr>
            <a:r>
              <a:rPr lang="it-CH" sz="3200" b="1" dirty="0">
                <a:solidFill>
                  <a:srgbClr val="161616"/>
                </a:solidFill>
                <a:latin typeface="Arial" charset="0"/>
                <a:cs typeface="Arial" charset="0"/>
              </a:rPr>
              <a:t>  </a:t>
            </a:r>
            <a:r>
              <a:rPr lang="it-CH" sz="2800" b="1" dirty="0" err="1">
                <a:solidFill>
                  <a:srgbClr val="161616"/>
                </a:solidFill>
                <a:latin typeface="Arial" charset="0"/>
                <a:cs typeface="Arial" charset="0"/>
              </a:rPr>
              <a:t>El</a:t>
            </a:r>
            <a:r>
              <a:rPr lang="it-CH" sz="2800" b="1" dirty="0">
                <a:solidFill>
                  <a:srgbClr val="161616"/>
                </a:solidFill>
                <a:latin typeface="Arial" charset="0"/>
                <a:cs typeface="Arial" charset="0"/>
              </a:rPr>
              <a:t> </a:t>
            </a:r>
            <a:r>
              <a:rPr lang="it-CH" sz="2800" b="1" dirty="0" err="1">
                <a:solidFill>
                  <a:srgbClr val="161616"/>
                </a:solidFill>
                <a:latin typeface="Arial" charset="0"/>
                <a:cs typeface="Arial" charset="0"/>
              </a:rPr>
              <a:t>desmoronamiento</a:t>
            </a:r>
            <a:r>
              <a:rPr lang="it-CH" sz="2800" b="1" dirty="0">
                <a:solidFill>
                  <a:srgbClr val="161616"/>
                </a:solidFill>
                <a:latin typeface="Arial" charset="0"/>
                <a:cs typeface="Arial" charset="0"/>
              </a:rPr>
              <a:t> de la </a:t>
            </a:r>
            <a:r>
              <a:rPr lang="it-CH" sz="2800" b="1" dirty="0" err="1">
                <a:solidFill>
                  <a:srgbClr val="161616"/>
                </a:solidFill>
                <a:latin typeface="Arial" charset="0"/>
                <a:cs typeface="Arial" charset="0"/>
              </a:rPr>
              <a:t>tierra</a:t>
            </a:r>
            <a:r>
              <a:rPr lang="it-CH" dirty="0">
                <a:solidFill>
                  <a:srgbClr val="161616"/>
                </a:solidFill>
                <a:latin typeface="Arial" charset="0"/>
                <a:cs typeface="Arial" charset="0"/>
              </a:rPr>
              <a:t>.   </a:t>
            </a:r>
            <a:r>
              <a:rPr lang="it-CH" dirty="0" err="1">
                <a:solidFill>
                  <a:srgbClr val="161616"/>
                </a:solidFill>
                <a:latin typeface="Arial" charset="0"/>
                <a:cs typeface="Arial" charset="0"/>
              </a:rPr>
              <a:t>Reporte</a:t>
            </a:r>
            <a:r>
              <a:rPr lang="it-CH" dirty="0">
                <a:solidFill>
                  <a:srgbClr val="161616"/>
                </a:solidFill>
                <a:latin typeface="Arial" charset="0"/>
                <a:cs typeface="Arial" charset="0"/>
              </a:rPr>
              <a:t> </a:t>
            </a:r>
            <a:r>
              <a:rPr lang="it-CH" dirty="0" err="1">
                <a:solidFill>
                  <a:srgbClr val="161616"/>
                </a:solidFill>
                <a:latin typeface="Arial" charset="0"/>
                <a:cs typeface="Arial" charset="0"/>
              </a:rPr>
              <a:t>alarmante</a:t>
            </a:r>
            <a:r>
              <a:rPr lang="it-CH" dirty="0">
                <a:solidFill>
                  <a:srgbClr val="161616"/>
                </a:solidFill>
                <a:latin typeface="Arial" charset="0"/>
                <a:cs typeface="Arial" charset="0"/>
              </a:rPr>
              <a:t> de la ONU: fin de los </a:t>
            </a:r>
            <a:r>
              <a:rPr lang="it-CH" dirty="0" err="1">
                <a:solidFill>
                  <a:srgbClr val="161616"/>
                </a:solidFill>
                <a:latin typeface="Arial" charset="0"/>
                <a:cs typeface="Arial" charset="0"/>
              </a:rPr>
              <a:t>recursos</a:t>
            </a:r>
            <a:r>
              <a:rPr lang="it-CH" dirty="0">
                <a:solidFill>
                  <a:srgbClr val="161616"/>
                </a:solidFill>
                <a:latin typeface="Arial" charset="0"/>
                <a:cs typeface="Arial" charset="0"/>
              </a:rPr>
              <a:t>.</a:t>
            </a:r>
          </a:p>
          <a:p>
            <a:pPr eaLnBrk="1" hangingPunct="1">
              <a:defRPr/>
            </a:pPr>
            <a:endParaRPr lang="it-IT" sz="800" dirty="0">
              <a:solidFill>
                <a:srgbClr val="161616"/>
              </a:solidFill>
              <a:latin typeface="Arial" charset="0"/>
              <a:cs typeface="Arial" charset="0"/>
            </a:endParaRPr>
          </a:p>
        </p:txBody>
      </p:sp>
      <p:sp>
        <p:nvSpPr>
          <p:cNvPr id="3" name="Rettangolo 2">
            <a:extLst>
              <a:ext uri="{FF2B5EF4-FFF2-40B4-BE49-F238E27FC236}">
                <a16:creationId xmlns:a16="http://schemas.microsoft.com/office/drawing/2014/main" id="{81C7BC91-EE51-EE85-8A6D-D746C9DB93C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egnaposto numero diapositiva 1">
            <a:extLst>
              <a:ext uri="{FF2B5EF4-FFF2-40B4-BE49-F238E27FC236}">
                <a16:creationId xmlns:a16="http://schemas.microsoft.com/office/drawing/2014/main" id="{98826DFE-4EEE-D60A-58B7-E95D7EDEA68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C7C139-18E7-4435-A8D7-F170B1750361}" type="slidenum">
              <a:rPr lang="it-IT" altLang="en-US" sz="1400" smtClean="0">
                <a:solidFill>
                  <a:srgbClr val="FFFFFF"/>
                </a:solidFill>
              </a:rPr>
              <a:pPr>
                <a:spcBef>
                  <a:spcPct val="0"/>
                </a:spcBef>
                <a:buFontTx/>
                <a:buNone/>
              </a:pPr>
              <a:t>171</a:t>
            </a:fld>
            <a:endParaRPr lang="it-IT" altLang="en-US" sz="1400">
              <a:solidFill>
                <a:srgbClr val="FFFFFF"/>
              </a:solidFill>
            </a:endParaRPr>
          </a:p>
        </p:txBody>
      </p:sp>
      <p:pic>
        <p:nvPicPr>
          <p:cNvPr id="4" name="Immagine 3">
            <a:extLst>
              <a:ext uri="{FF2B5EF4-FFF2-40B4-BE49-F238E27FC236}">
                <a16:creationId xmlns:a16="http://schemas.microsoft.com/office/drawing/2014/main" id="{C7A71621-BD64-030A-39B7-750AE7AC80BB}"/>
              </a:ext>
            </a:extLst>
          </p:cNvPr>
          <p:cNvPicPr>
            <a:picLocks noChangeAspect="1"/>
          </p:cNvPicPr>
          <p:nvPr/>
        </p:nvPicPr>
        <p:blipFill>
          <a:blip r:embed="rId2"/>
          <a:stretch>
            <a:fillRect/>
          </a:stretch>
        </p:blipFill>
        <p:spPr>
          <a:xfrm>
            <a:off x="1042988" y="549275"/>
            <a:ext cx="7170737" cy="5386388"/>
          </a:xfrm>
          <a:prstGeom prst="rect">
            <a:avLst/>
          </a:prstGeom>
          <a:ln w="38100">
            <a:solidFill>
              <a:schemeClr val="tx1"/>
            </a:solidFill>
          </a:ln>
          <a:effectLst>
            <a:outerShdw blurRad="292100" dist="139700" dir="2700000" algn="tl" rotWithShape="0">
              <a:srgbClr val="333333">
                <a:alpha val="65000"/>
              </a:srgbClr>
            </a:outerShdw>
          </a:effectLst>
        </p:spPr>
      </p:pic>
      <p:sp>
        <p:nvSpPr>
          <p:cNvPr id="543748" name="CasellaDiTesto 4">
            <a:extLst>
              <a:ext uri="{FF2B5EF4-FFF2-40B4-BE49-F238E27FC236}">
                <a16:creationId xmlns:a16="http://schemas.microsoft.com/office/drawing/2014/main" id="{B850DD59-1F58-ACBD-D76D-24AB157F231C}"/>
              </a:ext>
            </a:extLst>
          </p:cNvPr>
          <p:cNvSpPr txBox="1">
            <a:spLocks noChangeArrowheads="1"/>
          </p:cNvSpPr>
          <p:nvPr/>
        </p:nvSpPr>
        <p:spPr bwMode="auto">
          <a:xfrm>
            <a:off x="3159125" y="6061075"/>
            <a:ext cx="2938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FFFF"/>
                </a:solidFill>
              </a:rPr>
              <a:t>Tranquilos: todo está bien!</a:t>
            </a:r>
          </a:p>
        </p:txBody>
      </p:sp>
      <p:sp>
        <p:nvSpPr>
          <p:cNvPr id="2" name="Rettangolo 1">
            <a:extLst>
              <a:ext uri="{FF2B5EF4-FFF2-40B4-BE49-F238E27FC236}">
                <a16:creationId xmlns:a16="http://schemas.microsoft.com/office/drawing/2014/main" id="{ABB561CB-831F-E9F5-35A2-DEE4E1EEB6D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0" name="Slide Number Placeholder 3">
            <a:extLst>
              <a:ext uri="{FF2B5EF4-FFF2-40B4-BE49-F238E27FC236}">
                <a16:creationId xmlns:a16="http://schemas.microsoft.com/office/drawing/2014/main" id="{14A2C689-E855-E9F7-BC4B-F41D76349B47}"/>
              </a:ext>
            </a:extLst>
          </p:cNvPr>
          <p:cNvSpPr>
            <a:spLocks noGrp="1"/>
          </p:cNvSpPr>
          <p:nvPr>
            <p:ph type="sldNum" sz="quarter" idx="12"/>
          </p:nvPr>
        </p:nvSpPr>
        <p:spPr>
          <a:xfrm>
            <a:off x="8316913" y="6359525"/>
            <a:ext cx="692150"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44F2A7-0DF6-4EF9-BA32-1E8D108D3458}" type="slidenum">
              <a:rPr lang="it-IT" altLang="en-US" sz="1400" smtClean="0">
                <a:solidFill>
                  <a:srgbClr val="000000"/>
                </a:solidFill>
              </a:rPr>
              <a:pPr>
                <a:spcBef>
                  <a:spcPct val="0"/>
                </a:spcBef>
                <a:buFontTx/>
                <a:buNone/>
              </a:pPr>
              <a:t>172</a:t>
            </a:fld>
            <a:endParaRPr lang="it-IT" altLang="en-US" sz="1400">
              <a:solidFill>
                <a:srgbClr val="000000"/>
              </a:solidFill>
            </a:endParaRPr>
          </a:p>
        </p:txBody>
      </p:sp>
      <p:sp>
        <p:nvSpPr>
          <p:cNvPr id="544771" name="Text Box 4">
            <a:extLst>
              <a:ext uri="{FF2B5EF4-FFF2-40B4-BE49-F238E27FC236}">
                <a16:creationId xmlns:a16="http://schemas.microsoft.com/office/drawing/2014/main" id="{E3246687-A9AF-2FB0-B2AA-CF60CB2D0241}"/>
              </a:ext>
            </a:extLst>
          </p:cNvPr>
          <p:cNvSpPr txBox="1">
            <a:spLocks noChangeArrowheads="1"/>
          </p:cNvSpPr>
          <p:nvPr/>
        </p:nvSpPr>
        <p:spPr bwMode="auto">
          <a:xfrm>
            <a:off x="1081088" y="987425"/>
            <a:ext cx="74168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Según</a:t>
            </a:r>
            <a:r>
              <a:rPr lang="fr-CH" altLang="it-CH" sz="2400">
                <a:solidFill>
                  <a:srgbClr val="000000"/>
                </a:solidFill>
              </a:rPr>
              <a:t>  </a:t>
            </a:r>
            <a:r>
              <a:rPr lang="fr-CH" altLang="it-CH" sz="4000" b="1">
                <a:solidFill>
                  <a:srgbClr val="FF3300"/>
                </a:solidFill>
              </a:rPr>
              <a:t>LENIN</a:t>
            </a:r>
            <a:r>
              <a:rPr lang="fr-CH" altLang="it-CH" sz="2400" b="1">
                <a:solidFill>
                  <a:srgbClr val="000000"/>
                </a:solidFill>
              </a:rPr>
              <a:t>:</a:t>
            </a:r>
          </a:p>
          <a:p>
            <a:pPr eaLnBrk="1" hangingPunct="1">
              <a:spcBef>
                <a:spcPct val="50000"/>
              </a:spcBef>
              <a:buFontTx/>
              <a:buNone/>
            </a:pPr>
            <a:endParaRPr lang="fr-CH" altLang="it-CH" sz="2400" b="1">
              <a:solidFill>
                <a:srgbClr val="000000"/>
              </a:solidFill>
            </a:endParaRPr>
          </a:p>
          <a:p>
            <a:pPr eaLnBrk="1" hangingPunct="1">
              <a:spcBef>
                <a:spcPct val="50000"/>
              </a:spcBef>
              <a:buFontTx/>
              <a:buNone/>
            </a:pPr>
            <a:r>
              <a:rPr lang="fr-CH" altLang="it-CH" b="1">
                <a:solidFill>
                  <a:srgbClr val="000000"/>
                </a:solidFill>
              </a:rPr>
              <a:t>El imperialismo</a:t>
            </a:r>
          </a:p>
          <a:p>
            <a:pPr eaLnBrk="1" hangingPunct="1">
              <a:spcBef>
                <a:spcPct val="50000"/>
              </a:spcBef>
              <a:buFontTx/>
              <a:buNone/>
            </a:pPr>
            <a:r>
              <a:rPr lang="fr-CH" altLang="it-CH" sz="4400" b="1">
                <a:solidFill>
                  <a:srgbClr val="000000"/>
                </a:solidFill>
              </a:rPr>
              <a:t>ES</a:t>
            </a:r>
          </a:p>
          <a:p>
            <a:pPr eaLnBrk="1" hangingPunct="1">
              <a:spcBef>
                <a:spcPct val="50000"/>
              </a:spcBef>
              <a:buFontTx/>
              <a:buNone/>
            </a:pPr>
            <a:r>
              <a:rPr lang="fr-CH" altLang="it-CH" b="1">
                <a:solidFill>
                  <a:srgbClr val="000000"/>
                </a:solidFill>
              </a:rPr>
              <a:t>la fase suprema del capitalismo</a:t>
            </a:r>
            <a:endParaRPr lang="it-IT" altLang="it-CH" b="1">
              <a:solidFill>
                <a:srgbClr val="000000"/>
              </a:solidFill>
            </a:endParaRPr>
          </a:p>
        </p:txBody>
      </p:sp>
      <p:sp>
        <p:nvSpPr>
          <p:cNvPr id="544772" name="Rettangolo con angoli arrotondati 1">
            <a:extLst>
              <a:ext uri="{FF2B5EF4-FFF2-40B4-BE49-F238E27FC236}">
                <a16:creationId xmlns:a16="http://schemas.microsoft.com/office/drawing/2014/main" id="{A0B0AF7B-C815-53D9-7462-372831862AFF}"/>
              </a:ext>
            </a:extLst>
          </p:cNvPr>
          <p:cNvSpPr>
            <a:spLocks noChangeArrowheads="1"/>
          </p:cNvSpPr>
          <p:nvPr/>
        </p:nvSpPr>
        <p:spPr bwMode="auto">
          <a:xfrm>
            <a:off x="395288" y="333375"/>
            <a:ext cx="8424862" cy="6264275"/>
          </a:xfrm>
          <a:prstGeom prst="roundRect">
            <a:avLst>
              <a:gd name="adj" fmla="val 16667"/>
            </a:avLst>
          </a:prstGeom>
          <a:noFill/>
          <a:ln w="190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000" u="sng"/>
          </a:p>
        </p:txBody>
      </p:sp>
      <p:sp>
        <p:nvSpPr>
          <p:cNvPr id="5" name="CasellaDiTesto 4">
            <a:extLst>
              <a:ext uri="{FF2B5EF4-FFF2-40B4-BE49-F238E27FC236}">
                <a16:creationId xmlns:a16="http://schemas.microsoft.com/office/drawing/2014/main" id="{C8FAFE4C-9A3D-CC52-5904-A1FD50135AAD}"/>
              </a:ext>
            </a:extLst>
          </p:cNvPr>
          <p:cNvSpPr txBox="1"/>
          <p:nvPr/>
        </p:nvSpPr>
        <p:spPr>
          <a:xfrm>
            <a:off x="2160588" y="5546725"/>
            <a:ext cx="4392612" cy="460375"/>
          </a:xfrm>
          <a:prstGeom prst="rect">
            <a:avLst/>
          </a:prstGeom>
          <a:noFill/>
        </p:spPr>
        <p:txBody>
          <a:bodyPr>
            <a:spAutoFit/>
          </a:bodyPr>
          <a:lstStyle/>
          <a:p>
            <a:pPr eaLnBrk="1" fontAlgn="auto" hangingPunct="1">
              <a:spcBef>
                <a:spcPts val="0"/>
              </a:spcBef>
              <a:spcAft>
                <a:spcPts val="0"/>
              </a:spcAft>
              <a:defRPr/>
            </a:pPr>
            <a:r>
              <a:rPr lang="es-ES" sz="1200" kern="0" dirty="0">
                <a:solidFill>
                  <a:sysClr val="windowText" lastClr="000000"/>
                </a:solidFill>
              </a:rPr>
              <a:t>Con los acuerdos internacionales TTIP - TISA - CETA, etc. </a:t>
            </a:r>
          </a:p>
          <a:p>
            <a:pPr eaLnBrk="1" fontAlgn="auto" hangingPunct="1">
              <a:spcBef>
                <a:spcPts val="0"/>
              </a:spcBef>
              <a:spcAft>
                <a:spcPts val="0"/>
              </a:spcAft>
              <a:defRPr/>
            </a:pPr>
            <a:r>
              <a:rPr lang="es-ES" sz="1200" kern="0" dirty="0">
                <a:solidFill>
                  <a:sysClr val="windowText" lastClr="000000"/>
                </a:solidFill>
              </a:rPr>
              <a:t>el imperialismo quiere dominar el mundo.</a:t>
            </a:r>
            <a:endParaRPr lang="en-US" sz="1200" kern="0" dirty="0">
              <a:solidFill>
                <a:sysClr val="windowText" lastClr="000000"/>
              </a:solidFill>
            </a:endParaRPr>
          </a:p>
        </p:txBody>
      </p:sp>
      <p:pic>
        <p:nvPicPr>
          <p:cNvPr id="6" name="Immagine 5">
            <a:extLst>
              <a:ext uri="{FF2B5EF4-FFF2-40B4-BE49-F238E27FC236}">
                <a16:creationId xmlns:a16="http://schemas.microsoft.com/office/drawing/2014/main" id="{ADCDFE86-D5DE-85B7-7A7E-1CF8B3F29363}"/>
              </a:ext>
            </a:extLst>
          </p:cNvPr>
          <p:cNvPicPr>
            <a:picLocks noChangeAspect="1"/>
          </p:cNvPicPr>
          <p:nvPr/>
        </p:nvPicPr>
        <p:blipFill>
          <a:blip r:embed="rId4"/>
          <a:stretch>
            <a:fillRect/>
          </a:stretch>
        </p:blipFill>
        <p:spPr>
          <a:xfrm>
            <a:off x="4967288" y="692150"/>
            <a:ext cx="2233612" cy="1585913"/>
          </a:xfrm>
          <a:prstGeom prst="rect">
            <a:avLst/>
          </a:prstGeom>
          <a:ln w="28575">
            <a:solidFill>
              <a:schemeClr val="bg1"/>
            </a:solidFill>
          </a:ln>
          <a:effectLst>
            <a:outerShdw blurRad="292100" dist="139700" dir="2700000" algn="tl" rotWithShape="0">
              <a:srgbClr val="333333">
                <a:alpha val="65000"/>
              </a:srgbClr>
            </a:outerShdw>
          </a:effectLst>
        </p:spPr>
      </p:pic>
      <p:pic>
        <p:nvPicPr>
          <p:cNvPr id="544775" name="Immagine 6">
            <a:extLst>
              <a:ext uri="{FF2B5EF4-FFF2-40B4-BE49-F238E27FC236}">
                <a16:creationId xmlns:a16="http://schemas.microsoft.com/office/drawing/2014/main" id="{6446A5B2-6219-2736-157D-2FE84F7E9C0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68400" y="4918075"/>
            <a:ext cx="8890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927953AB-3526-23BE-273D-A09E1DA052D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46818" name="Slide Number Placeholder 3">
            <a:extLst>
              <a:ext uri="{FF2B5EF4-FFF2-40B4-BE49-F238E27FC236}">
                <a16:creationId xmlns:a16="http://schemas.microsoft.com/office/drawing/2014/main" id="{0F585F08-1E91-13FB-6D31-911C9496A2B5}"/>
              </a:ext>
            </a:extLst>
          </p:cNvPr>
          <p:cNvSpPr>
            <a:spLocks noGrp="1"/>
          </p:cNvSpPr>
          <p:nvPr>
            <p:ph type="sldNum" sz="quarter" idx="12"/>
          </p:nvPr>
        </p:nvSpPr>
        <p:spPr>
          <a:xfrm>
            <a:off x="7812088" y="6202363"/>
            <a:ext cx="7794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D5627C-D927-486B-BBE0-D4DB0CDB0740}" type="slidenum">
              <a:rPr lang="it-IT" altLang="en-US" sz="1400" smtClean="0">
                <a:solidFill>
                  <a:srgbClr val="FFFFFF"/>
                </a:solidFill>
              </a:rPr>
              <a:pPr>
                <a:spcBef>
                  <a:spcPct val="0"/>
                </a:spcBef>
                <a:buFontTx/>
                <a:buNone/>
              </a:pPr>
              <a:t>173</a:t>
            </a:fld>
            <a:endParaRPr lang="it-IT" altLang="en-US" sz="1400">
              <a:solidFill>
                <a:srgbClr val="FFFFFF"/>
              </a:solidFill>
            </a:endParaRPr>
          </a:p>
        </p:txBody>
      </p:sp>
      <p:pic>
        <p:nvPicPr>
          <p:cNvPr id="305155" name="Picture 4" descr="economia mercato">
            <a:extLst>
              <a:ext uri="{FF2B5EF4-FFF2-40B4-BE49-F238E27FC236}">
                <a16:creationId xmlns:a16="http://schemas.microsoft.com/office/drawing/2014/main" id="{7ADC6318-77B2-124E-6C08-E2CF10DC5ECF}"/>
              </a:ext>
            </a:extLst>
          </p:cNvPr>
          <p:cNvPicPr>
            <a:picLocks noChangeAspect="1" noChangeArrowheads="1"/>
          </p:cNvPicPr>
          <p:nvPr/>
        </p:nvPicPr>
        <p:blipFill>
          <a:blip r:embed="rId4"/>
          <a:srcRect/>
          <a:stretch>
            <a:fillRect/>
          </a:stretch>
        </p:blipFill>
        <p:spPr bwMode="auto">
          <a:xfrm>
            <a:off x="179388" y="188913"/>
            <a:ext cx="7200900" cy="6489700"/>
          </a:xfrm>
          <a:prstGeom prst="rect">
            <a:avLst/>
          </a:prstGeom>
          <a:ln>
            <a:noFill/>
          </a:ln>
          <a:effectLst>
            <a:outerShdw blurRad="292100" dist="139700" dir="2700000" algn="tl" rotWithShape="0">
              <a:srgbClr val="333333">
                <a:alpha val="65000"/>
              </a:srgbClr>
            </a:outerShdw>
          </a:effectLst>
        </p:spPr>
      </p:pic>
      <p:sp>
        <p:nvSpPr>
          <p:cNvPr id="546820" name="Text Box 5">
            <a:extLst>
              <a:ext uri="{FF2B5EF4-FFF2-40B4-BE49-F238E27FC236}">
                <a16:creationId xmlns:a16="http://schemas.microsoft.com/office/drawing/2014/main" id="{F8399969-1362-074C-B329-6232EE6A5375}"/>
              </a:ext>
            </a:extLst>
          </p:cNvPr>
          <p:cNvSpPr txBox="1">
            <a:spLocks noChangeArrowheads="1"/>
          </p:cNvSpPr>
          <p:nvPr/>
        </p:nvSpPr>
        <p:spPr bwMode="auto">
          <a:xfrm>
            <a:off x="7524750" y="1268413"/>
            <a:ext cx="1619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FFFFFF"/>
                </a:solidFill>
              </a:rPr>
              <a:t>Los trabajadores son remplazados por máquinas y  por la racionalización,</a:t>
            </a:r>
          </a:p>
        </p:txBody>
      </p:sp>
      <p:sp>
        <p:nvSpPr>
          <p:cNvPr id="546821" name="Text Box 6">
            <a:extLst>
              <a:ext uri="{FF2B5EF4-FFF2-40B4-BE49-F238E27FC236}">
                <a16:creationId xmlns:a16="http://schemas.microsoft.com/office/drawing/2014/main" id="{20F21202-045F-E022-5414-76ED5C4F143C}"/>
              </a:ext>
            </a:extLst>
          </p:cNvPr>
          <p:cNvSpPr txBox="1">
            <a:spLocks noChangeArrowheads="1"/>
          </p:cNvSpPr>
          <p:nvPr/>
        </p:nvSpPr>
        <p:spPr bwMode="auto">
          <a:xfrm>
            <a:off x="7575550" y="4076700"/>
            <a:ext cx="15128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FFFFFF"/>
                </a:solidFill>
              </a:rPr>
              <a:t>la producción aumenta gracias a las máquinas y la racionalización.</a:t>
            </a:r>
          </a:p>
          <a:p>
            <a:pPr eaLnBrk="1" hangingPunct="1">
              <a:spcBef>
                <a:spcPct val="50000"/>
              </a:spcBef>
              <a:buFontTx/>
              <a:buNone/>
            </a:pPr>
            <a:endParaRPr lang="it-CH" altLang="it-CH" sz="1400" b="1">
              <a:solidFill>
                <a:srgbClr val="FFFFFF"/>
              </a:solidFill>
            </a:endParaRPr>
          </a:p>
        </p:txBody>
      </p:sp>
      <p:sp>
        <p:nvSpPr>
          <p:cNvPr id="546822" name="CasellaDiTesto 1">
            <a:extLst>
              <a:ext uri="{FF2B5EF4-FFF2-40B4-BE49-F238E27FC236}">
                <a16:creationId xmlns:a16="http://schemas.microsoft.com/office/drawing/2014/main" id="{80343CD4-5965-964F-BFB6-11F43836663A}"/>
              </a:ext>
            </a:extLst>
          </p:cNvPr>
          <p:cNvSpPr txBox="1">
            <a:spLocks noChangeArrowheads="1"/>
          </p:cNvSpPr>
          <p:nvPr/>
        </p:nvSpPr>
        <p:spPr bwMode="auto">
          <a:xfrm>
            <a:off x="466725" y="1225550"/>
            <a:ext cx="6913563" cy="3365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400000"/>
                </a:solidFill>
              </a:rPr>
              <a:t>El mismo diario publica noticias aparentemente contradictorias</a:t>
            </a:r>
            <a:endParaRPr lang="it-IT" altLang="it-CH" sz="1600" b="1">
              <a:solidFill>
                <a:srgbClr val="400000"/>
              </a:solidFill>
            </a:endParaRPr>
          </a:p>
        </p:txBody>
      </p:sp>
      <p:sp>
        <p:nvSpPr>
          <p:cNvPr id="546823" name="CasellaDiTesto 2">
            <a:extLst>
              <a:ext uri="{FF2B5EF4-FFF2-40B4-BE49-F238E27FC236}">
                <a16:creationId xmlns:a16="http://schemas.microsoft.com/office/drawing/2014/main" id="{977AFF78-4032-84C8-1612-8DDF560343BB}"/>
              </a:ext>
            </a:extLst>
          </p:cNvPr>
          <p:cNvSpPr txBox="1">
            <a:spLocks noChangeArrowheads="1"/>
          </p:cNvSpPr>
          <p:nvPr/>
        </p:nvSpPr>
        <p:spPr bwMode="auto">
          <a:xfrm>
            <a:off x="7524750" y="2971800"/>
            <a:ext cx="15636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u="sng">
                <a:solidFill>
                  <a:srgbClr val="FFFFFF"/>
                </a:solidFill>
              </a:rPr>
              <a:t>De todas formas</a:t>
            </a:r>
            <a:endParaRPr lang="it-IT" altLang="it-CH" sz="2400" b="1" u="sng">
              <a:solidFill>
                <a:srgbClr val="FFFFFF"/>
              </a:solidFill>
            </a:endParaRPr>
          </a:p>
        </p:txBody>
      </p:sp>
      <p:sp>
        <p:nvSpPr>
          <p:cNvPr id="546824" name="CasellaDiTesto 3">
            <a:extLst>
              <a:ext uri="{FF2B5EF4-FFF2-40B4-BE49-F238E27FC236}">
                <a16:creationId xmlns:a16="http://schemas.microsoft.com/office/drawing/2014/main" id="{74B3A839-CEC3-7D8C-7704-1EF38A800DC5}"/>
              </a:ext>
            </a:extLst>
          </p:cNvPr>
          <p:cNvSpPr txBox="1">
            <a:spLocks noChangeArrowheads="1"/>
          </p:cNvSpPr>
          <p:nvPr/>
        </p:nvSpPr>
        <p:spPr bwMode="auto">
          <a:xfrm>
            <a:off x="539750" y="2901950"/>
            <a:ext cx="5040313" cy="5175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400000"/>
                </a:solidFill>
              </a:rPr>
              <a:t>El mercado del trabajo languidece: hay 140’000 desempleados</a:t>
            </a:r>
          </a:p>
        </p:txBody>
      </p:sp>
      <p:sp>
        <p:nvSpPr>
          <p:cNvPr id="546825" name="CasellaDiTesto 4">
            <a:extLst>
              <a:ext uri="{FF2B5EF4-FFF2-40B4-BE49-F238E27FC236}">
                <a16:creationId xmlns:a16="http://schemas.microsoft.com/office/drawing/2014/main" id="{EB61C89C-64C4-FCBA-1362-2002D930B4F5}"/>
              </a:ext>
            </a:extLst>
          </p:cNvPr>
          <p:cNvSpPr txBox="1">
            <a:spLocks noChangeArrowheads="1"/>
          </p:cNvSpPr>
          <p:nvPr/>
        </p:nvSpPr>
        <p:spPr bwMode="auto">
          <a:xfrm>
            <a:off x="2555875" y="5286375"/>
            <a:ext cx="3384550"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400000"/>
                </a:solidFill>
              </a:rPr>
              <a:t>La economía resiste más que prever  </a:t>
            </a:r>
          </a:p>
        </p:txBody>
      </p:sp>
      <p:sp>
        <p:nvSpPr>
          <p:cNvPr id="2" name="Rettangolo 1">
            <a:extLst>
              <a:ext uri="{FF2B5EF4-FFF2-40B4-BE49-F238E27FC236}">
                <a16:creationId xmlns:a16="http://schemas.microsoft.com/office/drawing/2014/main" id="{E7F387B9-5DC5-5E17-DDE3-7EB9E4A0B07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8866" name="Slide Number Placeholder 1">
            <a:extLst>
              <a:ext uri="{FF2B5EF4-FFF2-40B4-BE49-F238E27FC236}">
                <a16:creationId xmlns:a16="http://schemas.microsoft.com/office/drawing/2014/main" id="{174AD2D2-371D-8104-4A3A-DC2787EFD2F4}"/>
              </a:ext>
            </a:extLst>
          </p:cNvPr>
          <p:cNvSpPr>
            <a:spLocks noGrp="1"/>
          </p:cNvSpPr>
          <p:nvPr>
            <p:ph type="sldNum" sz="quarter" idx="12"/>
          </p:nvPr>
        </p:nvSpPr>
        <p:spPr>
          <a:xfrm>
            <a:off x="6669088" y="6181725"/>
            <a:ext cx="2133600"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240E277-DCCD-4D1B-97A1-EA041B5C785B}" type="slidenum">
              <a:rPr lang="it-IT" altLang="en-US" sz="1400" smtClean="0">
                <a:solidFill>
                  <a:srgbClr val="FFFFFF"/>
                </a:solidFill>
              </a:rPr>
              <a:pPr>
                <a:spcBef>
                  <a:spcPct val="0"/>
                </a:spcBef>
                <a:buFontTx/>
                <a:buNone/>
              </a:pPr>
              <a:t>174</a:t>
            </a:fld>
            <a:endParaRPr lang="it-IT" altLang="en-US" sz="1400">
              <a:solidFill>
                <a:srgbClr val="FFFFFF"/>
              </a:solidFill>
            </a:endParaRPr>
          </a:p>
        </p:txBody>
      </p:sp>
      <p:pic>
        <p:nvPicPr>
          <p:cNvPr id="306179" name="Picture 2" descr="http://www.correrenelverde.it/economia/images/borsa%20di%20New%20York.JPG">
            <a:extLst>
              <a:ext uri="{FF2B5EF4-FFF2-40B4-BE49-F238E27FC236}">
                <a16:creationId xmlns:a16="http://schemas.microsoft.com/office/drawing/2014/main" id="{2D911ED4-23F5-E402-7E96-287F8DA0800A}"/>
              </a:ext>
            </a:extLst>
          </p:cNvPr>
          <p:cNvPicPr>
            <a:picLocks noChangeAspect="1" noChangeArrowheads="1"/>
          </p:cNvPicPr>
          <p:nvPr/>
        </p:nvPicPr>
        <p:blipFill>
          <a:blip r:embed="rId4"/>
          <a:srcRect/>
          <a:stretch>
            <a:fillRect/>
          </a:stretch>
        </p:blipFill>
        <p:spPr bwMode="auto">
          <a:xfrm>
            <a:off x="273050" y="292100"/>
            <a:ext cx="2071688" cy="27622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06180" name="Picture 4" descr="http://www.piazzaffari.info/wp-content/uploads/2008/08/borsa1.jpg">
            <a:extLst>
              <a:ext uri="{FF2B5EF4-FFF2-40B4-BE49-F238E27FC236}">
                <a16:creationId xmlns:a16="http://schemas.microsoft.com/office/drawing/2014/main" id="{D0F96CF1-4D56-6E25-93D2-52259FD716A5}"/>
              </a:ext>
            </a:extLst>
          </p:cNvPr>
          <p:cNvPicPr>
            <a:picLocks noChangeAspect="1" noChangeArrowheads="1"/>
          </p:cNvPicPr>
          <p:nvPr/>
        </p:nvPicPr>
        <p:blipFill>
          <a:blip r:embed="rId5"/>
          <a:srcRect/>
          <a:stretch>
            <a:fillRect/>
          </a:stretch>
        </p:blipFill>
        <p:spPr bwMode="auto">
          <a:xfrm>
            <a:off x="273050" y="4891088"/>
            <a:ext cx="2432050" cy="15954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06181" name="Picture 6" descr="http://www.myluxury.it/img/borsa_valori_milano.jpg">
            <a:extLst>
              <a:ext uri="{FF2B5EF4-FFF2-40B4-BE49-F238E27FC236}">
                <a16:creationId xmlns:a16="http://schemas.microsoft.com/office/drawing/2014/main" id="{F55B2F50-DA3B-67DB-0867-FFCDAE0C4D80}"/>
              </a:ext>
            </a:extLst>
          </p:cNvPr>
          <p:cNvPicPr>
            <a:picLocks noChangeAspect="1" noChangeArrowheads="1"/>
          </p:cNvPicPr>
          <p:nvPr/>
        </p:nvPicPr>
        <p:blipFill>
          <a:blip r:embed="rId6"/>
          <a:srcRect/>
          <a:stretch>
            <a:fillRect/>
          </a:stretch>
        </p:blipFill>
        <p:spPr bwMode="auto">
          <a:xfrm>
            <a:off x="273050" y="3217863"/>
            <a:ext cx="2432050" cy="15843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06182" name="Picture 10" descr="http://www.borsainside.com/mercati_italiani/italia_dicembre_2005/PIRELLI&amp;C%20REAL%20E.png">
            <a:extLst>
              <a:ext uri="{FF2B5EF4-FFF2-40B4-BE49-F238E27FC236}">
                <a16:creationId xmlns:a16="http://schemas.microsoft.com/office/drawing/2014/main" id="{E6CB602B-66BE-1D74-A51C-3C5D43156711}"/>
              </a:ext>
            </a:extLst>
          </p:cNvPr>
          <p:cNvPicPr>
            <a:picLocks noChangeAspect="1" noChangeArrowheads="1"/>
          </p:cNvPicPr>
          <p:nvPr/>
        </p:nvPicPr>
        <p:blipFill>
          <a:blip r:embed="rId7"/>
          <a:srcRect/>
          <a:stretch>
            <a:fillRect/>
          </a:stretch>
        </p:blipFill>
        <p:spPr bwMode="auto">
          <a:xfrm>
            <a:off x="6935788" y="315913"/>
            <a:ext cx="1857375" cy="1357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6183" name="Picture 12" descr="http://www.mon-argent.com/wp-content/uploads/bourse/nyse.jpg">
            <a:extLst>
              <a:ext uri="{FF2B5EF4-FFF2-40B4-BE49-F238E27FC236}">
                <a16:creationId xmlns:a16="http://schemas.microsoft.com/office/drawing/2014/main" id="{CF50C01C-17CA-A894-960F-5381AABD62D1}"/>
              </a:ext>
            </a:extLst>
          </p:cNvPr>
          <p:cNvPicPr>
            <a:picLocks noChangeAspect="1" noChangeArrowheads="1"/>
          </p:cNvPicPr>
          <p:nvPr/>
        </p:nvPicPr>
        <p:blipFill>
          <a:blip r:embed="rId8"/>
          <a:srcRect/>
          <a:stretch>
            <a:fillRect/>
          </a:stretch>
        </p:blipFill>
        <p:spPr bwMode="auto">
          <a:xfrm>
            <a:off x="2559050" y="292100"/>
            <a:ext cx="4179888" cy="27860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06184" name="Picture 14" descr="http://www.abc.net.au/reslib/200702/r128676_422788.jpg">
            <a:extLst>
              <a:ext uri="{FF2B5EF4-FFF2-40B4-BE49-F238E27FC236}">
                <a16:creationId xmlns:a16="http://schemas.microsoft.com/office/drawing/2014/main" id="{ABFC540F-7D98-FDFB-7145-C7776581024B}"/>
              </a:ext>
            </a:extLst>
          </p:cNvPr>
          <p:cNvPicPr>
            <a:picLocks noChangeAspect="1" noChangeArrowheads="1"/>
          </p:cNvPicPr>
          <p:nvPr/>
        </p:nvPicPr>
        <p:blipFill>
          <a:blip r:embed="rId9"/>
          <a:srcRect/>
          <a:stretch>
            <a:fillRect/>
          </a:stretch>
        </p:blipFill>
        <p:spPr bwMode="auto">
          <a:xfrm>
            <a:off x="6938963" y="1768475"/>
            <a:ext cx="1854200" cy="12954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48873" name="TextBox 9">
            <a:extLst>
              <a:ext uri="{FF2B5EF4-FFF2-40B4-BE49-F238E27FC236}">
                <a16:creationId xmlns:a16="http://schemas.microsoft.com/office/drawing/2014/main" id="{D3DD3057-9006-8268-3EBC-3A1B9A7FFC53}"/>
              </a:ext>
            </a:extLst>
          </p:cNvPr>
          <p:cNvSpPr txBox="1">
            <a:spLocks noChangeArrowheads="1"/>
          </p:cNvSpPr>
          <p:nvPr/>
        </p:nvSpPr>
        <p:spPr bwMode="auto">
          <a:xfrm>
            <a:off x="3027363" y="4221163"/>
            <a:ext cx="5786437" cy="22987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CH" altLang="it-CH" sz="1800">
                <a:solidFill>
                  <a:srgbClr val="FFFFFF"/>
                </a:solidFill>
              </a:rPr>
              <a:t>En el sistema capitalista, el comercio de certificados de propiedad (acciones) o de certificados de créditos (bonos), materias primas, divisas, inmuebles, etc. Han tomado una dimensión enorme. Cada día se intercambian papeles de valor por millones de dólares.</a:t>
            </a:r>
          </a:p>
          <a:p>
            <a:pPr algn="just" eaLnBrk="1" hangingPunct="1">
              <a:spcBef>
                <a:spcPct val="0"/>
              </a:spcBef>
              <a:buFontTx/>
              <a:buNone/>
            </a:pPr>
            <a:r>
              <a:rPr lang="fr-CH" altLang="it-CH" sz="1800">
                <a:solidFill>
                  <a:srgbClr val="FFFFFF"/>
                </a:solidFill>
              </a:rPr>
              <a:t>Los precios aumentan y caen rápidamente, creando enormes pérdidas, pero también permiten a otros enriquecerse  rápidamente.  </a:t>
            </a:r>
            <a:endParaRPr lang="it-IT" altLang="it-CH" sz="1800">
              <a:solidFill>
                <a:srgbClr val="FFFFFF"/>
              </a:solidFill>
            </a:endParaRPr>
          </a:p>
        </p:txBody>
      </p:sp>
      <p:sp>
        <p:nvSpPr>
          <p:cNvPr id="548874" name="TextBox 10">
            <a:extLst>
              <a:ext uri="{FF2B5EF4-FFF2-40B4-BE49-F238E27FC236}">
                <a16:creationId xmlns:a16="http://schemas.microsoft.com/office/drawing/2014/main" id="{99A6DCD3-2ED5-AB9D-D4C5-534F9B76F83A}"/>
              </a:ext>
            </a:extLst>
          </p:cNvPr>
          <p:cNvSpPr txBox="1">
            <a:spLocks noChangeArrowheads="1"/>
          </p:cNvSpPr>
          <p:nvPr/>
        </p:nvSpPr>
        <p:spPr bwMode="auto">
          <a:xfrm>
            <a:off x="3006725" y="3138488"/>
            <a:ext cx="321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La Bolsa más grande del mundo entero es la de Wallstreet en New York</a:t>
            </a:r>
            <a:endParaRPr lang="it-IT" altLang="it-CH" sz="1200" b="1">
              <a:solidFill>
                <a:srgbClr val="FFFFFF"/>
              </a:solidFill>
            </a:endParaRPr>
          </a:p>
        </p:txBody>
      </p:sp>
      <p:sp>
        <p:nvSpPr>
          <p:cNvPr id="548875" name="TextBox 11">
            <a:extLst>
              <a:ext uri="{FF2B5EF4-FFF2-40B4-BE49-F238E27FC236}">
                <a16:creationId xmlns:a16="http://schemas.microsoft.com/office/drawing/2014/main" id="{E82560F2-00BD-8A69-2693-CAF7E604DE7B}"/>
              </a:ext>
            </a:extLst>
          </p:cNvPr>
          <p:cNvSpPr txBox="1">
            <a:spLocks noChangeArrowheads="1"/>
          </p:cNvSpPr>
          <p:nvPr/>
        </p:nvSpPr>
        <p:spPr bwMode="auto">
          <a:xfrm>
            <a:off x="3001963" y="3697288"/>
            <a:ext cx="12112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La Bolsa de  Milano</a:t>
            </a:r>
            <a:endParaRPr lang="it-IT" altLang="it-CH" sz="1400" b="1">
              <a:solidFill>
                <a:srgbClr val="FFFFFF"/>
              </a:solidFill>
            </a:endParaRPr>
          </a:p>
        </p:txBody>
      </p:sp>
      <p:sp>
        <p:nvSpPr>
          <p:cNvPr id="548876" name="TextBox 12">
            <a:extLst>
              <a:ext uri="{FF2B5EF4-FFF2-40B4-BE49-F238E27FC236}">
                <a16:creationId xmlns:a16="http://schemas.microsoft.com/office/drawing/2014/main" id="{0D777B10-11B8-D023-593B-60F22A2F68BB}"/>
              </a:ext>
            </a:extLst>
          </p:cNvPr>
          <p:cNvSpPr txBox="1">
            <a:spLocks noChangeArrowheads="1"/>
          </p:cNvSpPr>
          <p:nvPr/>
        </p:nvSpPr>
        <p:spPr bwMode="auto">
          <a:xfrm>
            <a:off x="7007225" y="3149600"/>
            <a:ext cx="1838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Corredores en acción </a:t>
            </a:r>
            <a:endParaRPr lang="it-IT" altLang="it-CH" sz="1200" b="1">
              <a:solidFill>
                <a:srgbClr val="FFFFFF"/>
              </a:solidFill>
            </a:endParaRPr>
          </a:p>
        </p:txBody>
      </p:sp>
      <p:sp>
        <p:nvSpPr>
          <p:cNvPr id="548877" name="CasellaDiTesto 1">
            <a:extLst>
              <a:ext uri="{FF2B5EF4-FFF2-40B4-BE49-F238E27FC236}">
                <a16:creationId xmlns:a16="http://schemas.microsoft.com/office/drawing/2014/main" id="{0D8D82C6-0A1D-BD40-8648-C1580FB7822F}"/>
              </a:ext>
            </a:extLst>
          </p:cNvPr>
          <p:cNvSpPr txBox="1">
            <a:spLocks noChangeArrowheads="1"/>
          </p:cNvSpPr>
          <p:nvPr/>
        </p:nvSpPr>
        <p:spPr bwMode="auto">
          <a:xfrm>
            <a:off x="4213225" y="3697288"/>
            <a:ext cx="46005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2000" b="1">
                <a:solidFill>
                  <a:srgbClr val="002060"/>
                </a:solidFill>
              </a:rPr>
              <a:t>La financiarización de la economía.</a:t>
            </a:r>
            <a:r>
              <a:rPr lang="it-CH" altLang="it-CH" sz="2000" b="1">
                <a:solidFill>
                  <a:srgbClr val="002060"/>
                </a:solidFill>
              </a:rPr>
              <a:t> </a:t>
            </a:r>
            <a:endParaRPr lang="it-IT" altLang="it-CH" sz="2000" b="1">
              <a:solidFill>
                <a:srgbClr val="002060"/>
              </a:solidFill>
            </a:endParaRPr>
          </a:p>
        </p:txBody>
      </p:sp>
      <p:sp>
        <p:nvSpPr>
          <p:cNvPr id="2" name="Rettangolo 1">
            <a:extLst>
              <a:ext uri="{FF2B5EF4-FFF2-40B4-BE49-F238E27FC236}">
                <a16:creationId xmlns:a16="http://schemas.microsoft.com/office/drawing/2014/main" id="{8D495212-F635-5579-EC75-8551FFDA7E6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Ovale 64">
            <a:extLst>
              <a:ext uri="{FF2B5EF4-FFF2-40B4-BE49-F238E27FC236}">
                <a16:creationId xmlns:a16="http://schemas.microsoft.com/office/drawing/2014/main" id="{1253CC9B-BADD-F5C2-7254-EA0BE1B3CE8C}"/>
              </a:ext>
            </a:extLst>
          </p:cNvPr>
          <p:cNvSpPr/>
          <p:nvPr/>
        </p:nvSpPr>
        <p:spPr>
          <a:xfrm>
            <a:off x="900113" y="627063"/>
            <a:ext cx="5716587" cy="564356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550915" name="Picture 3" descr="AAAAA capitalisti">
            <a:extLst>
              <a:ext uri="{FF2B5EF4-FFF2-40B4-BE49-F238E27FC236}">
                <a16:creationId xmlns:a16="http://schemas.microsoft.com/office/drawing/2014/main" id="{718B387D-6968-AC44-FBCA-B07351F5F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163" y="3300413"/>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916" name="Picture 6" descr="C:\Dokumente und Einstellungen\Enrico\Eigene Dateien\Enrico\Documenti\AA Enrico nuovo\Politica\Presentazione marxismo\sacchi soldi.JPG">
            <a:extLst>
              <a:ext uri="{FF2B5EF4-FFF2-40B4-BE49-F238E27FC236}">
                <a16:creationId xmlns:a16="http://schemas.microsoft.com/office/drawing/2014/main" id="{04954E3E-B2DB-46E3-617F-D1771968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1163" y="3916363"/>
            <a:ext cx="6477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917" name="Picture 2" descr="C:\Users\Enrico\Enrico\Documenti\AA Enrico nuovo\Politica\Presentazione marxismo\bank.png">
            <a:extLst>
              <a:ext uri="{FF2B5EF4-FFF2-40B4-BE49-F238E27FC236}">
                <a16:creationId xmlns:a16="http://schemas.microsoft.com/office/drawing/2014/main" id="{CDA328FB-343B-6108-E42E-6E45C849F1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6163" y="3148013"/>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918" name="Picture 7" descr="C:\Users\Enrico\Desktop\Fabbrica.jpg">
            <a:extLst>
              <a:ext uri="{FF2B5EF4-FFF2-40B4-BE49-F238E27FC236}">
                <a16:creationId xmlns:a16="http://schemas.microsoft.com/office/drawing/2014/main" id="{6EF8003C-04F3-981C-D67A-C42A99B97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3165475"/>
            <a:ext cx="10810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Users\Enrico\Enrico\Documenti\AA Enrico nuovo\Politica\Presentazione marxismo\decroissance21.jpg">
            <a:extLst>
              <a:ext uri="{FF2B5EF4-FFF2-40B4-BE49-F238E27FC236}">
                <a16:creationId xmlns:a16="http://schemas.microsoft.com/office/drawing/2014/main" id="{1E569B36-1018-6E42-AEF3-851A981E9C27}"/>
              </a:ext>
            </a:extLst>
          </p:cNvPr>
          <p:cNvPicPr>
            <a:picLocks noChangeAspect="1" noChangeArrowheads="1"/>
          </p:cNvPicPr>
          <p:nvPr/>
        </p:nvPicPr>
        <p:blipFill>
          <a:blip r:embed="rId8"/>
          <a:srcRect/>
          <a:stretch>
            <a:fillRect/>
          </a:stretch>
        </p:blipFill>
        <p:spPr bwMode="auto">
          <a:xfrm>
            <a:off x="5940425" y="3322638"/>
            <a:ext cx="801688" cy="773112"/>
          </a:xfrm>
          <a:prstGeom prst="rect">
            <a:avLst/>
          </a:prstGeom>
          <a:ln>
            <a:noFill/>
          </a:ln>
          <a:effectLst>
            <a:outerShdw blurRad="190500" algn="tl" rotWithShape="0">
              <a:srgbClr val="000000">
                <a:alpha val="70000"/>
              </a:srgbClr>
            </a:outerShdw>
          </a:effectLst>
        </p:spPr>
      </p:pic>
      <p:pic>
        <p:nvPicPr>
          <p:cNvPr id="550920" name="Picture 12">
            <a:extLst>
              <a:ext uri="{FF2B5EF4-FFF2-40B4-BE49-F238E27FC236}">
                <a16:creationId xmlns:a16="http://schemas.microsoft.com/office/drawing/2014/main" id="{75F61229-BB05-FDD7-77C0-E975810FD0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6413" y="2789238"/>
            <a:ext cx="12922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0921" name="Picture 14">
            <a:extLst>
              <a:ext uri="{FF2B5EF4-FFF2-40B4-BE49-F238E27FC236}">
                <a16:creationId xmlns:a16="http://schemas.microsoft.com/office/drawing/2014/main" id="{0ED3DE85-D615-2811-99DC-7C1021F559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6550" y="3038475"/>
            <a:ext cx="23812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0922" name="Picture 17">
            <a:extLst>
              <a:ext uri="{FF2B5EF4-FFF2-40B4-BE49-F238E27FC236}">
                <a16:creationId xmlns:a16="http://schemas.microsoft.com/office/drawing/2014/main" id="{F133AB95-4D09-637C-E1F6-091E7D68D9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5988"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0923" name="Picture 18">
            <a:extLst>
              <a:ext uri="{FF2B5EF4-FFF2-40B4-BE49-F238E27FC236}">
                <a16:creationId xmlns:a16="http://schemas.microsoft.com/office/drawing/2014/main" id="{3E7CE55F-8CEE-0ED5-E59A-7132F9FC03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7313"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rco 14">
            <a:extLst>
              <a:ext uri="{FF2B5EF4-FFF2-40B4-BE49-F238E27FC236}">
                <a16:creationId xmlns:a16="http://schemas.microsoft.com/office/drawing/2014/main" id="{177B638E-760D-3F2D-B146-F3C59FA4683A}"/>
              </a:ext>
            </a:extLst>
          </p:cNvPr>
          <p:cNvSpPr/>
          <p:nvPr/>
        </p:nvSpPr>
        <p:spPr>
          <a:xfrm>
            <a:off x="2844800" y="1790700"/>
            <a:ext cx="3497263" cy="2416175"/>
          </a:xfrm>
          <a:prstGeom prst="arc">
            <a:avLst>
              <a:gd name="adj1" fmla="val 10829645"/>
              <a:gd name="adj2" fmla="val 0"/>
            </a:avLst>
          </a:prstGeom>
          <a:ln w="12700"/>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7" name="Connettore 1 16">
            <a:extLst>
              <a:ext uri="{FF2B5EF4-FFF2-40B4-BE49-F238E27FC236}">
                <a16:creationId xmlns:a16="http://schemas.microsoft.com/office/drawing/2014/main" id="{292172B6-854B-51D6-07A2-BC29914EBB76}"/>
              </a:ext>
            </a:extLst>
          </p:cNvPr>
          <p:cNvCxnSpPr>
            <a:stCxn id="15" idx="2"/>
          </p:cNvCxnSpPr>
          <p:nvPr/>
        </p:nvCxnSpPr>
        <p:spPr>
          <a:xfrm flipV="1">
            <a:off x="6342063" y="2695575"/>
            <a:ext cx="101600" cy="30321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0CF3DE0D-9227-E750-812D-5F10B1A5A83F}"/>
              </a:ext>
            </a:extLst>
          </p:cNvPr>
          <p:cNvCxnSpPr/>
          <p:nvPr/>
        </p:nvCxnSpPr>
        <p:spPr>
          <a:xfrm flipH="1" flipV="1">
            <a:off x="6135688" y="2773363"/>
            <a:ext cx="206375" cy="2254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Arco 21">
            <a:extLst>
              <a:ext uri="{FF2B5EF4-FFF2-40B4-BE49-F238E27FC236}">
                <a16:creationId xmlns:a16="http://schemas.microsoft.com/office/drawing/2014/main" id="{4C9F87F0-1C36-D21C-2626-69A5B6DAE49E}"/>
              </a:ext>
            </a:extLst>
          </p:cNvPr>
          <p:cNvSpPr/>
          <p:nvPr/>
        </p:nvSpPr>
        <p:spPr>
          <a:xfrm>
            <a:off x="1195388" y="750888"/>
            <a:ext cx="5126037" cy="4192587"/>
          </a:xfrm>
          <a:prstGeom prst="arc">
            <a:avLst>
              <a:gd name="adj1" fmla="val 1081202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41" name="Connettore 1 40">
            <a:extLst>
              <a:ext uri="{FF2B5EF4-FFF2-40B4-BE49-F238E27FC236}">
                <a16:creationId xmlns:a16="http://schemas.microsoft.com/office/drawing/2014/main" id="{26DDA781-BE99-58B6-3073-D0F0DDF2C368}"/>
              </a:ext>
            </a:extLst>
          </p:cNvPr>
          <p:cNvCxnSpPr/>
          <p:nvPr/>
        </p:nvCxnSpPr>
        <p:spPr>
          <a:xfrm flipH="1">
            <a:off x="1136650" y="4165600"/>
            <a:ext cx="101600" cy="1905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Connettore 1 42">
            <a:extLst>
              <a:ext uri="{FF2B5EF4-FFF2-40B4-BE49-F238E27FC236}">
                <a16:creationId xmlns:a16="http://schemas.microsoft.com/office/drawing/2014/main" id="{3A411DDA-AFD2-21EA-D420-D1BFF5EF5C40}"/>
              </a:ext>
            </a:extLst>
          </p:cNvPr>
          <p:cNvCxnSpPr/>
          <p:nvPr/>
        </p:nvCxnSpPr>
        <p:spPr>
          <a:xfrm>
            <a:off x="1238250" y="4167188"/>
            <a:ext cx="119063" cy="1889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50930" name="CasellaDiTesto 44">
            <a:extLst>
              <a:ext uri="{FF2B5EF4-FFF2-40B4-BE49-F238E27FC236}">
                <a16:creationId xmlns:a16="http://schemas.microsoft.com/office/drawing/2014/main" id="{51D9EC76-146A-5AC1-7C63-619C529F77A5}"/>
              </a:ext>
            </a:extLst>
          </p:cNvPr>
          <p:cNvSpPr txBox="1">
            <a:spLocks noChangeArrowheads="1"/>
          </p:cNvSpPr>
          <p:nvPr/>
        </p:nvSpPr>
        <p:spPr bwMode="auto">
          <a:xfrm>
            <a:off x="3300413" y="4241800"/>
            <a:ext cx="1008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Reembolso de los créditos                      </a:t>
            </a:r>
            <a:r>
              <a:rPr lang="it-CH" altLang="it-CH" sz="2400">
                <a:solidFill>
                  <a:srgbClr val="000000"/>
                </a:solidFill>
                <a:latin typeface="Arial" panose="020B0604020202020204" pitchFamily="34" charset="0"/>
              </a:rPr>
              <a:t>?</a:t>
            </a:r>
          </a:p>
        </p:txBody>
      </p:sp>
      <p:sp>
        <p:nvSpPr>
          <p:cNvPr id="550931" name="CasellaDiTesto 45">
            <a:extLst>
              <a:ext uri="{FF2B5EF4-FFF2-40B4-BE49-F238E27FC236}">
                <a16:creationId xmlns:a16="http://schemas.microsoft.com/office/drawing/2014/main" id="{6F871FC0-BFE1-DA64-D54D-AC08DAE4FC3E}"/>
              </a:ext>
            </a:extLst>
          </p:cNvPr>
          <p:cNvSpPr txBox="1">
            <a:spLocks noChangeArrowheads="1"/>
          </p:cNvSpPr>
          <p:nvPr/>
        </p:nvSpPr>
        <p:spPr bwMode="auto">
          <a:xfrm>
            <a:off x="3289300" y="5603875"/>
            <a:ext cx="1179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Contribuciónes,  impuestos, bonos del Tesoro, etc.                   </a:t>
            </a:r>
            <a:r>
              <a:rPr lang="it-CH" altLang="it-CH" sz="2400" b="1">
                <a:solidFill>
                  <a:srgbClr val="000000"/>
                </a:solidFill>
                <a:latin typeface="Arial" panose="020B0604020202020204" pitchFamily="34" charset="0"/>
              </a:rPr>
              <a:t>?</a:t>
            </a:r>
          </a:p>
        </p:txBody>
      </p:sp>
      <p:sp>
        <p:nvSpPr>
          <p:cNvPr id="550932" name="CasellaDiTesto 46">
            <a:extLst>
              <a:ext uri="{FF2B5EF4-FFF2-40B4-BE49-F238E27FC236}">
                <a16:creationId xmlns:a16="http://schemas.microsoft.com/office/drawing/2014/main" id="{D478587C-4FB1-5AA2-0D73-8E9E3023127C}"/>
              </a:ext>
            </a:extLst>
          </p:cNvPr>
          <p:cNvSpPr txBox="1">
            <a:spLocks noChangeArrowheads="1"/>
          </p:cNvSpPr>
          <p:nvPr/>
        </p:nvSpPr>
        <p:spPr bwMode="auto">
          <a:xfrm>
            <a:off x="4989513" y="4033838"/>
            <a:ext cx="946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it-CH" sz="800" b="1">
                <a:solidFill>
                  <a:srgbClr val="000000"/>
                </a:solidFill>
                <a:latin typeface="Arial" panose="020B0604020202020204" pitchFamily="34" charset="0"/>
              </a:rPr>
              <a:t>El pago de bienes  y servicios , trabajo , valores          </a:t>
            </a:r>
            <a:r>
              <a:rPr lang="it-CH" altLang="it-CH" sz="2400" b="1">
                <a:solidFill>
                  <a:srgbClr val="000000"/>
                </a:solidFill>
                <a:latin typeface="Arial" panose="020B0604020202020204" pitchFamily="34" charset="0"/>
              </a:rPr>
              <a:t>?</a:t>
            </a:r>
          </a:p>
        </p:txBody>
      </p:sp>
      <p:sp>
        <p:nvSpPr>
          <p:cNvPr id="550933" name="CasellaDiTesto 49">
            <a:extLst>
              <a:ext uri="{FF2B5EF4-FFF2-40B4-BE49-F238E27FC236}">
                <a16:creationId xmlns:a16="http://schemas.microsoft.com/office/drawing/2014/main" id="{37EEAD48-519A-ED2B-0889-A51F3570DB3E}"/>
              </a:ext>
            </a:extLst>
          </p:cNvPr>
          <p:cNvSpPr txBox="1">
            <a:spLocks noChangeArrowheads="1"/>
          </p:cNvSpPr>
          <p:nvPr/>
        </p:nvSpPr>
        <p:spPr bwMode="auto">
          <a:xfrm>
            <a:off x="1446213" y="4119563"/>
            <a:ext cx="1054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Reembolso de los créditos, impuestos, etc.       </a:t>
            </a:r>
            <a:r>
              <a:rPr lang="it-CH" altLang="it-CH" sz="2400" b="1">
                <a:solidFill>
                  <a:srgbClr val="000000"/>
                </a:solidFill>
                <a:latin typeface="Arial" panose="020B0604020202020204" pitchFamily="34" charset="0"/>
              </a:rPr>
              <a:t>?</a:t>
            </a:r>
          </a:p>
        </p:txBody>
      </p:sp>
      <p:sp>
        <p:nvSpPr>
          <p:cNvPr id="51" name="Arco 50">
            <a:extLst>
              <a:ext uri="{FF2B5EF4-FFF2-40B4-BE49-F238E27FC236}">
                <a16:creationId xmlns:a16="http://schemas.microsoft.com/office/drawing/2014/main" id="{868892A1-3D0F-609F-DEBE-4843D87666DE}"/>
              </a:ext>
            </a:extLst>
          </p:cNvPr>
          <p:cNvSpPr/>
          <p:nvPr/>
        </p:nvSpPr>
        <p:spPr>
          <a:xfrm>
            <a:off x="1320800" y="1735138"/>
            <a:ext cx="3214688" cy="2498725"/>
          </a:xfrm>
          <a:prstGeom prst="arc">
            <a:avLst>
              <a:gd name="adj1" fmla="val 1071215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53" name="Connettore 1 52">
            <a:extLst>
              <a:ext uri="{FF2B5EF4-FFF2-40B4-BE49-F238E27FC236}">
                <a16:creationId xmlns:a16="http://schemas.microsoft.com/office/drawing/2014/main" id="{EAFE2F61-2D3F-33C1-C1AA-98AB7FEB1C08}"/>
              </a:ext>
            </a:extLst>
          </p:cNvPr>
          <p:cNvCxnSpPr/>
          <p:nvPr/>
        </p:nvCxnSpPr>
        <p:spPr>
          <a:xfrm flipV="1">
            <a:off x="4535488" y="2779713"/>
            <a:ext cx="95250" cy="219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1 54">
            <a:extLst>
              <a:ext uri="{FF2B5EF4-FFF2-40B4-BE49-F238E27FC236}">
                <a16:creationId xmlns:a16="http://schemas.microsoft.com/office/drawing/2014/main" id="{953FDB6F-C500-92F4-7FCE-EFE8F7B1BEFC}"/>
              </a:ext>
            </a:extLst>
          </p:cNvPr>
          <p:cNvCxnSpPr/>
          <p:nvPr/>
        </p:nvCxnSpPr>
        <p:spPr>
          <a:xfrm flipH="1" flipV="1">
            <a:off x="4384675" y="2773363"/>
            <a:ext cx="150813" cy="234950"/>
          </a:xfrm>
          <a:prstGeom prst="line">
            <a:avLst/>
          </a:prstGeom>
        </p:spPr>
        <p:style>
          <a:lnRef idx="1">
            <a:schemeClr val="accent1"/>
          </a:lnRef>
          <a:fillRef idx="0">
            <a:schemeClr val="accent1"/>
          </a:fillRef>
          <a:effectRef idx="0">
            <a:schemeClr val="accent1"/>
          </a:effectRef>
          <a:fontRef idx="minor">
            <a:schemeClr val="tx1"/>
          </a:fontRef>
        </p:style>
      </p:cxnSp>
      <p:sp>
        <p:nvSpPr>
          <p:cNvPr id="550937" name="CasellaDiTesto 55">
            <a:extLst>
              <a:ext uri="{FF2B5EF4-FFF2-40B4-BE49-F238E27FC236}">
                <a16:creationId xmlns:a16="http://schemas.microsoft.com/office/drawing/2014/main" id="{E51E2457-ED71-B8F4-E5E6-FCEE03A8101C}"/>
              </a:ext>
            </a:extLst>
          </p:cNvPr>
          <p:cNvSpPr txBox="1">
            <a:spLocks noChangeArrowheads="1"/>
          </p:cNvSpPr>
          <p:nvPr/>
        </p:nvSpPr>
        <p:spPr bwMode="auto">
          <a:xfrm>
            <a:off x="2076450" y="1428750"/>
            <a:ext cx="1004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Apoyo a la economía -</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ordenamientos del Estado (Keynes)</a:t>
            </a:r>
          </a:p>
        </p:txBody>
      </p:sp>
      <p:sp>
        <p:nvSpPr>
          <p:cNvPr id="550938" name="CasellaDiTesto 56">
            <a:extLst>
              <a:ext uri="{FF2B5EF4-FFF2-40B4-BE49-F238E27FC236}">
                <a16:creationId xmlns:a16="http://schemas.microsoft.com/office/drawing/2014/main" id="{7804A9B1-4F58-4A3E-5D25-205FFAA6E81B}"/>
              </a:ext>
            </a:extLst>
          </p:cNvPr>
          <p:cNvSpPr txBox="1">
            <a:spLocks noChangeArrowheads="1"/>
          </p:cNvSpPr>
          <p:nvPr/>
        </p:nvSpPr>
        <p:spPr bwMode="auto">
          <a:xfrm>
            <a:off x="4265613" y="1522413"/>
            <a:ext cx="723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Créditos, reembolso valores (?)</a:t>
            </a:r>
          </a:p>
        </p:txBody>
      </p:sp>
      <p:sp>
        <p:nvSpPr>
          <p:cNvPr id="550939" name="CasellaDiTesto 57">
            <a:extLst>
              <a:ext uri="{FF2B5EF4-FFF2-40B4-BE49-F238E27FC236}">
                <a16:creationId xmlns:a16="http://schemas.microsoft.com/office/drawing/2014/main" id="{3E80E45B-C3D4-25BB-77E1-4BD8ADD42C99}"/>
              </a:ext>
            </a:extLst>
          </p:cNvPr>
          <p:cNvSpPr txBox="1">
            <a:spLocks noChangeArrowheads="1"/>
          </p:cNvSpPr>
          <p:nvPr/>
        </p:nvSpPr>
        <p:spPr bwMode="auto">
          <a:xfrm>
            <a:off x="5076825" y="2809875"/>
            <a:ext cx="806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Bienes  y servicios, reembolso valores (?)</a:t>
            </a:r>
          </a:p>
        </p:txBody>
      </p:sp>
      <p:sp>
        <p:nvSpPr>
          <p:cNvPr id="550940" name="CasellaDiTesto 58">
            <a:extLst>
              <a:ext uri="{FF2B5EF4-FFF2-40B4-BE49-F238E27FC236}">
                <a16:creationId xmlns:a16="http://schemas.microsoft.com/office/drawing/2014/main" id="{21B16EB8-EDA2-74E1-10D4-036A91EEC1D9}"/>
              </a:ext>
            </a:extLst>
          </p:cNvPr>
          <p:cNvSpPr txBox="1">
            <a:spLocks noChangeArrowheads="1"/>
          </p:cNvSpPr>
          <p:nvPr/>
        </p:nvSpPr>
        <p:spPr bwMode="auto">
          <a:xfrm>
            <a:off x="3338513" y="2876550"/>
            <a:ext cx="708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Créditos</a:t>
            </a:r>
          </a:p>
        </p:txBody>
      </p:sp>
      <p:sp>
        <p:nvSpPr>
          <p:cNvPr id="550941" name="CasellaDiTesto 59">
            <a:extLst>
              <a:ext uri="{FF2B5EF4-FFF2-40B4-BE49-F238E27FC236}">
                <a16:creationId xmlns:a16="http://schemas.microsoft.com/office/drawing/2014/main" id="{A18F19E4-BB0A-D33E-D869-D13947207AFE}"/>
              </a:ext>
            </a:extLst>
          </p:cNvPr>
          <p:cNvSpPr txBox="1">
            <a:spLocks noChangeArrowheads="1"/>
          </p:cNvSpPr>
          <p:nvPr/>
        </p:nvSpPr>
        <p:spPr bwMode="auto">
          <a:xfrm>
            <a:off x="2586038" y="598488"/>
            <a:ext cx="12080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it-CH" sz="800" b="1">
                <a:solidFill>
                  <a:srgbClr val="000000"/>
                </a:solidFill>
                <a:latin typeface="Arial" panose="020B0604020202020204" pitchFamily="34" charset="0"/>
              </a:rPr>
              <a:t>Subsidios, </a:t>
            </a:r>
          </a:p>
          <a:p>
            <a:pPr algn="ctr" eaLnBrk="1" hangingPunct="1">
              <a:spcBef>
                <a:spcPct val="0"/>
              </a:spcBef>
              <a:buFontTx/>
              <a:buNone/>
            </a:pPr>
            <a:endParaRPr lang="es-ES" altLang="it-CH" sz="800" b="1">
              <a:solidFill>
                <a:srgbClr val="000000"/>
              </a:solidFill>
              <a:latin typeface="Arial" panose="020B0604020202020204" pitchFamily="34" charset="0"/>
            </a:endParaRPr>
          </a:p>
          <a:p>
            <a:pPr algn="ctr" eaLnBrk="1" hangingPunct="1">
              <a:spcBef>
                <a:spcPct val="0"/>
              </a:spcBef>
              <a:buFontTx/>
              <a:buNone/>
            </a:pPr>
            <a:r>
              <a:rPr lang="es-ES" altLang="it-CH" sz="800" b="1">
                <a:solidFill>
                  <a:srgbClr val="000000"/>
                </a:solidFill>
                <a:latin typeface="Arial" panose="020B0604020202020204" pitchFamily="34" charset="0"/>
              </a:rPr>
              <a:t>pensiones, subsidios a los ancianos, prestaciones </a:t>
            </a:r>
            <a:r>
              <a:rPr lang="it-CH" altLang="it-CH" sz="800" b="1">
                <a:solidFill>
                  <a:srgbClr val="000000"/>
                </a:solidFill>
                <a:latin typeface="Arial" panose="020B0604020202020204" pitchFamily="34" charset="0"/>
              </a:rPr>
              <a:t>, etc.</a:t>
            </a:r>
          </a:p>
        </p:txBody>
      </p:sp>
      <p:sp>
        <p:nvSpPr>
          <p:cNvPr id="550942" name="CasellaDiTesto 60">
            <a:extLst>
              <a:ext uri="{FF2B5EF4-FFF2-40B4-BE49-F238E27FC236}">
                <a16:creationId xmlns:a16="http://schemas.microsoft.com/office/drawing/2014/main" id="{CB16AB85-2622-06D5-E485-69DE5FBAA0C9}"/>
              </a:ext>
            </a:extLst>
          </p:cNvPr>
          <p:cNvSpPr txBox="1">
            <a:spLocks noChangeArrowheads="1"/>
          </p:cNvSpPr>
          <p:nvPr/>
        </p:nvSpPr>
        <p:spPr bwMode="auto">
          <a:xfrm>
            <a:off x="249238" y="4972050"/>
            <a:ext cx="2066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it-CH" sz="1800" b="1">
                <a:solidFill>
                  <a:srgbClr val="000000"/>
                </a:solidFill>
                <a:latin typeface="Arial" panose="020B0604020202020204" pitchFamily="34" charset="0"/>
              </a:rPr>
              <a:t>EL </a:t>
            </a:r>
          </a:p>
          <a:p>
            <a:pPr eaLnBrk="1" hangingPunct="1">
              <a:spcBef>
                <a:spcPct val="0"/>
              </a:spcBef>
              <a:buFontTx/>
              <a:buNone/>
            </a:pPr>
            <a:r>
              <a:rPr lang="es-ES" altLang="it-CH" sz="1800" b="1">
                <a:solidFill>
                  <a:srgbClr val="000000"/>
                </a:solidFill>
                <a:latin typeface="Arial" panose="020B0604020202020204" pitchFamily="34" charset="0"/>
              </a:rPr>
              <a:t>CÍRCULO VICIOSO </a:t>
            </a:r>
          </a:p>
          <a:p>
            <a:pPr eaLnBrk="1" hangingPunct="1">
              <a:spcBef>
                <a:spcPct val="0"/>
              </a:spcBef>
              <a:buFontTx/>
              <a:buNone/>
            </a:pPr>
            <a:r>
              <a:rPr lang="es-ES" altLang="it-CH" sz="1800" b="1">
                <a:solidFill>
                  <a:srgbClr val="000000"/>
                </a:solidFill>
                <a:latin typeface="Arial" panose="020B0604020202020204" pitchFamily="34" charset="0"/>
              </a:rPr>
              <a:t>DEL DINERO</a:t>
            </a:r>
            <a:endParaRPr lang="it-CH" altLang="it-CH" sz="1800" b="1">
              <a:solidFill>
                <a:srgbClr val="000000"/>
              </a:solidFill>
              <a:latin typeface="Arial" panose="020B0604020202020204" pitchFamily="34" charset="0"/>
            </a:endParaRPr>
          </a:p>
        </p:txBody>
      </p:sp>
      <p:sp>
        <p:nvSpPr>
          <p:cNvPr id="44" name="Arco 43">
            <a:extLst>
              <a:ext uri="{FF2B5EF4-FFF2-40B4-BE49-F238E27FC236}">
                <a16:creationId xmlns:a16="http://schemas.microsoft.com/office/drawing/2014/main" id="{BF6B5D10-F4B5-E1C5-E312-A255C3548CC6}"/>
              </a:ext>
            </a:extLst>
          </p:cNvPr>
          <p:cNvSpPr/>
          <p:nvPr/>
        </p:nvSpPr>
        <p:spPr>
          <a:xfrm flipV="1">
            <a:off x="1238250" y="3154363"/>
            <a:ext cx="3354388" cy="2297112"/>
          </a:xfrm>
          <a:prstGeom prst="arc">
            <a:avLst>
              <a:gd name="adj1" fmla="val 10712153"/>
              <a:gd name="adj2" fmla="val 38672"/>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50944" name="CasellaDiTesto 1">
            <a:extLst>
              <a:ext uri="{FF2B5EF4-FFF2-40B4-BE49-F238E27FC236}">
                <a16:creationId xmlns:a16="http://schemas.microsoft.com/office/drawing/2014/main" id="{E4D05D48-A91F-E9E6-64C8-C9940227189B}"/>
              </a:ext>
            </a:extLst>
          </p:cNvPr>
          <p:cNvSpPr txBox="1">
            <a:spLocks noChangeArrowheads="1"/>
          </p:cNvSpPr>
          <p:nvPr/>
        </p:nvSpPr>
        <p:spPr bwMode="auto">
          <a:xfrm>
            <a:off x="7777163" y="4525963"/>
            <a:ext cx="11557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Acumulación</a:t>
            </a:r>
          </a:p>
        </p:txBody>
      </p:sp>
      <p:sp>
        <p:nvSpPr>
          <p:cNvPr id="3" name="Arco 2">
            <a:extLst>
              <a:ext uri="{FF2B5EF4-FFF2-40B4-BE49-F238E27FC236}">
                <a16:creationId xmlns:a16="http://schemas.microsoft.com/office/drawing/2014/main" id="{A993CFA5-C760-7B41-1E20-F954D4222E16}"/>
              </a:ext>
            </a:extLst>
          </p:cNvPr>
          <p:cNvSpPr/>
          <p:nvPr/>
        </p:nvSpPr>
        <p:spPr>
          <a:xfrm flipV="1">
            <a:off x="1238250" y="2208213"/>
            <a:ext cx="5103813" cy="3963987"/>
          </a:xfrm>
          <a:prstGeom prst="arc">
            <a:avLst>
              <a:gd name="adj1" fmla="val 10762404"/>
              <a:gd name="adj2" fmla="val 0"/>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50946" name="CasellaDiTesto 7">
            <a:extLst>
              <a:ext uri="{FF2B5EF4-FFF2-40B4-BE49-F238E27FC236}">
                <a16:creationId xmlns:a16="http://schemas.microsoft.com/office/drawing/2014/main" id="{9BD5DDD7-DE40-66B8-3ECC-291EA04A847B}"/>
              </a:ext>
            </a:extLst>
          </p:cNvPr>
          <p:cNvSpPr txBox="1">
            <a:spLocks noChangeArrowheads="1"/>
          </p:cNvSpPr>
          <p:nvPr/>
        </p:nvSpPr>
        <p:spPr bwMode="auto">
          <a:xfrm>
            <a:off x="2249488" y="4772025"/>
            <a:ext cx="1082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Contribuciónes,  impuestos, reembolso de los créditos                </a:t>
            </a:r>
            <a:r>
              <a:rPr lang="it-CH" altLang="it-CH" sz="2400" b="1">
                <a:solidFill>
                  <a:srgbClr val="000000"/>
                </a:solidFill>
                <a:latin typeface="Arial" panose="020B0604020202020204" pitchFamily="34" charset="0"/>
              </a:rPr>
              <a:t>?</a:t>
            </a:r>
          </a:p>
        </p:txBody>
      </p:sp>
      <p:sp>
        <p:nvSpPr>
          <p:cNvPr id="9" name="Arco 8">
            <a:extLst>
              <a:ext uri="{FF2B5EF4-FFF2-40B4-BE49-F238E27FC236}">
                <a16:creationId xmlns:a16="http://schemas.microsoft.com/office/drawing/2014/main" id="{C84410C7-023C-5BE4-A8CF-F4982872E72D}"/>
              </a:ext>
            </a:extLst>
          </p:cNvPr>
          <p:cNvSpPr/>
          <p:nvPr/>
        </p:nvSpPr>
        <p:spPr>
          <a:xfrm flipV="1">
            <a:off x="4735513" y="3602038"/>
            <a:ext cx="1363662" cy="1144587"/>
          </a:xfrm>
          <a:prstGeom prst="arc">
            <a:avLst>
              <a:gd name="adj1" fmla="val 1088136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1" name="Connettore 1 10">
            <a:extLst>
              <a:ext uri="{FF2B5EF4-FFF2-40B4-BE49-F238E27FC236}">
                <a16:creationId xmlns:a16="http://schemas.microsoft.com/office/drawing/2014/main" id="{9E214C4B-68F8-EE80-01F9-F1905D5CABF7}"/>
              </a:ext>
            </a:extLst>
          </p:cNvPr>
          <p:cNvCxnSpPr>
            <a:stCxn id="9" idx="0"/>
          </p:cNvCxnSpPr>
          <p:nvPr/>
        </p:nvCxnSpPr>
        <p:spPr>
          <a:xfrm flipH="1">
            <a:off x="4689475" y="4191000"/>
            <a:ext cx="46038"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725AF28A-A26E-DB35-904C-6B11C4580CA1}"/>
              </a:ext>
            </a:extLst>
          </p:cNvPr>
          <p:cNvCxnSpPr/>
          <p:nvPr/>
        </p:nvCxnSpPr>
        <p:spPr>
          <a:xfrm>
            <a:off x="4735513" y="4189413"/>
            <a:ext cx="123825" cy="176212"/>
          </a:xfrm>
          <a:prstGeom prst="line">
            <a:avLst/>
          </a:prstGeom>
        </p:spPr>
        <p:style>
          <a:lnRef idx="1">
            <a:schemeClr val="accent1"/>
          </a:lnRef>
          <a:fillRef idx="0">
            <a:schemeClr val="accent1"/>
          </a:fillRef>
          <a:effectRef idx="0">
            <a:schemeClr val="accent1"/>
          </a:effectRef>
          <a:fontRef idx="minor">
            <a:schemeClr val="tx1"/>
          </a:fontRef>
        </p:style>
      </p:cxnSp>
      <p:sp>
        <p:nvSpPr>
          <p:cNvPr id="20" name="Arco 19">
            <a:extLst>
              <a:ext uri="{FF2B5EF4-FFF2-40B4-BE49-F238E27FC236}">
                <a16:creationId xmlns:a16="http://schemas.microsoft.com/office/drawing/2014/main" id="{FEED3369-B92B-8331-280B-CCCA1D770309}"/>
              </a:ext>
            </a:extLst>
          </p:cNvPr>
          <p:cNvSpPr/>
          <p:nvPr/>
        </p:nvSpPr>
        <p:spPr>
          <a:xfrm flipV="1">
            <a:off x="2928938" y="3679825"/>
            <a:ext cx="1606550" cy="1074738"/>
          </a:xfrm>
          <a:prstGeom prst="arc">
            <a:avLst>
              <a:gd name="adj1" fmla="val 10747331"/>
              <a:gd name="adj2" fmla="val 0"/>
            </a:avLst>
          </a:prstGeom>
          <a:ln w="19050">
            <a:solidFill>
              <a:schemeClr val="accent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50951" name="CasellaDiTesto 25">
            <a:extLst>
              <a:ext uri="{FF2B5EF4-FFF2-40B4-BE49-F238E27FC236}">
                <a16:creationId xmlns:a16="http://schemas.microsoft.com/office/drawing/2014/main" id="{67A55B61-EA0E-4406-DBBC-37B234DAAEC4}"/>
              </a:ext>
            </a:extLst>
          </p:cNvPr>
          <p:cNvSpPr txBox="1">
            <a:spLocks noChangeArrowheads="1"/>
          </p:cNvSpPr>
          <p:nvPr/>
        </p:nvSpPr>
        <p:spPr bwMode="auto">
          <a:xfrm>
            <a:off x="6062663" y="1417638"/>
            <a:ext cx="1101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1000" b="1">
                <a:solidFill>
                  <a:srgbClr val="FF0000"/>
                </a:solidFill>
                <a:latin typeface="Arial" panose="020B0604020202020204" pitchFamily="34" charset="0"/>
              </a:rPr>
              <a:t>Apropiación de la plusvalía</a:t>
            </a:r>
          </a:p>
        </p:txBody>
      </p:sp>
      <p:sp>
        <p:nvSpPr>
          <p:cNvPr id="27" name="Arco 26">
            <a:extLst>
              <a:ext uri="{FF2B5EF4-FFF2-40B4-BE49-F238E27FC236}">
                <a16:creationId xmlns:a16="http://schemas.microsoft.com/office/drawing/2014/main" id="{816F6598-281E-EDC8-CA22-1B1128EAA912}"/>
              </a:ext>
            </a:extLst>
          </p:cNvPr>
          <p:cNvSpPr/>
          <p:nvPr/>
        </p:nvSpPr>
        <p:spPr>
          <a:xfrm>
            <a:off x="4689475" y="1785938"/>
            <a:ext cx="3416300" cy="2754312"/>
          </a:xfrm>
          <a:prstGeom prst="arc">
            <a:avLst>
              <a:gd name="adj1" fmla="val 10806310"/>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28" name="Arco 27">
            <a:extLst>
              <a:ext uri="{FF2B5EF4-FFF2-40B4-BE49-F238E27FC236}">
                <a16:creationId xmlns:a16="http://schemas.microsoft.com/office/drawing/2014/main" id="{759DFA5A-77D8-6887-C653-2328F471B4FD}"/>
              </a:ext>
            </a:extLst>
          </p:cNvPr>
          <p:cNvSpPr/>
          <p:nvPr/>
        </p:nvSpPr>
        <p:spPr>
          <a:xfrm>
            <a:off x="2833688" y="750888"/>
            <a:ext cx="5267325" cy="4621212"/>
          </a:xfrm>
          <a:prstGeom prst="arc">
            <a:avLst>
              <a:gd name="adj1" fmla="val 10815004"/>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50954" name="CasellaDiTesto 28">
            <a:extLst>
              <a:ext uri="{FF2B5EF4-FFF2-40B4-BE49-F238E27FC236}">
                <a16:creationId xmlns:a16="http://schemas.microsoft.com/office/drawing/2014/main" id="{98BF88FC-15C3-DDCB-687C-E3E3EF380424}"/>
              </a:ext>
            </a:extLst>
          </p:cNvPr>
          <p:cNvSpPr txBox="1">
            <a:spLocks noChangeArrowheads="1"/>
          </p:cNvSpPr>
          <p:nvPr/>
        </p:nvSpPr>
        <p:spPr bwMode="auto">
          <a:xfrm>
            <a:off x="1616075" y="2886075"/>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Créditos - tasa de descuento (Friedman)</a:t>
            </a:r>
          </a:p>
        </p:txBody>
      </p:sp>
      <p:sp>
        <p:nvSpPr>
          <p:cNvPr id="30" name="Arco 29">
            <a:extLst>
              <a:ext uri="{FF2B5EF4-FFF2-40B4-BE49-F238E27FC236}">
                <a16:creationId xmlns:a16="http://schemas.microsoft.com/office/drawing/2014/main" id="{FB5B0B42-5042-4398-AE95-EA46BB3739E4}"/>
              </a:ext>
            </a:extLst>
          </p:cNvPr>
          <p:cNvSpPr/>
          <p:nvPr/>
        </p:nvSpPr>
        <p:spPr>
          <a:xfrm>
            <a:off x="6616700" y="2681288"/>
            <a:ext cx="1489075" cy="1028700"/>
          </a:xfrm>
          <a:prstGeom prst="arc">
            <a:avLst>
              <a:gd name="adj1" fmla="val 10894353"/>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31" name="Arco 30">
            <a:extLst>
              <a:ext uri="{FF2B5EF4-FFF2-40B4-BE49-F238E27FC236}">
                <a16:creationId xmlns:a16="http://schemas.microsoft.com/office/drawing/2014/main" id="{A2B5A9CB-2327-B4CA-8131-696B29663C5E}"/>
              </a:ext>
            </a:extLst>
          </p:cNvPr>
          <p:cNvSpPr/>
          <p:nvPr/>
        </p:nvSpPr>
        <p:spPr>
          <a:xfrm flipV="1">
            <a:off x="5467350" y="3713163"/>
            <a:ext cx="2803525" cy="2357437"/>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50957" name="CasellaDiTesto 31">
            <a:extLst>
              <a:ext uri="{FF2B5EF4-FFF2-40B4-BE49-F238E27FC236}">
                <a16:creationId xmlns:a16="http://schemas.microsoft.com/office/drawing/2014/main" id="{A415B5AF-7673-0710-2A80-3DD7B377D5B0}"/>
              </a:ext>
            </a:extLst>
          </p:cNvPr>
          <p:cNvSpPr txBox="1">
            <a:spLocks noChangeArrowheads="1"/>
          </p:cNvSpPr>
          <p:nvPr/>
        </p:nvSpPr>
        <p:spPr bwMode="auto">
          <a:xfrm>
            <a:off x="6142038" y="5057775"/>
            <a:ext cx="1279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FF0000"/>
                </a:solidFill>
                <a:latin typeface="Arial" panose="020B0604020202020204" pitchFamily="34" charset="0"/>
              </a:rPr>
              <a:t>Inversiones, reembolsos, contribuciónes, impuestos, evasión  de impuestos, bancarrotas, etc.                       </a:t>
            </a:r>
            <a:r>
              <a:rPr lang="it-CH" altLang="it-CH" sz="2400" b="1">
                <a:solidFill>
                  <a:srgbClr val="FF0000"/>
                </a:solidFill>
                <a:latin typeface="Arial" panose="020B0604020202020204" pitchFamily="34" charset="0"/>
              </a:rPr>
              <a:t>?</a:t>
            </a:r>
          </a:p>
        </p:txBody>
      </p:sp>
      <p:cxnSp>
        <p:nvCxnSpPr>
          <p:cNvPr id="38" name="Connettore 2 37">
            <a:extLst>
              <a:ext uri="{FF2B5EF4-FFF2-40B4-BE49-F238E27FC236}">
                <a16:creationId xmlns:a16="http://schemas.microsoft.com/office/drawing/2014/main" id="{46FB94BF-C12E-3547-663B-AF608999D161}"/>
              </a:ext>
            </a:extLst>
          </p:cNvPr>
          <p:cNvCxnSpPr/>
          <p:nvPr/>
        </p:nvCxnSpPr>
        <p:spPr>
          <a:xfrm flipH="1">
            <a:off x="6140450" y="6070600"/>
            <a:ext cx="514350" cy="0"/>
          </a:xfrm>
          <a:prstGeom prst="straightConnector1">
            <a:avLst/>
          </a:prstGeom>
          <a:ln w="1905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CBFD291B-C934-7384-737E-332802DAA86B}"/>
              </a:ext>
            </a:extLst>
          </p:cNvPr>
          <p:cNvCxnSpPr/>
          <p:nvPr/>
        </p:nvCxnSpPr>
        <p:spPr>
          <a:xfrm>
            <a:off x="2916238" y="4178300"/>
            <a:ext cx="115887"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nettore 1 61">
            <a:extLst>
              <a:ext uri="{FF2B5EF4-FFF2-40B4-BE49-F238E27FC236}">
                <a16:creationId xmlns:a16="http://schemas.microsoft.com/office/drawing/2014/main" id="{2F94588D-54EF-FB80-723D-80C95A780EE2}"/>
              </a:ext>
            </a:extLst>
          </p:cNvPr>
          <p:cNvCxnSpPr>
            <a:stCxn id="1024" idx="0"/>
          </p:cNvCxnSpPr>
          <p:nvPr/>
        </p:nvCxnSpPr>
        <p:spPr>
          <a:xfrm flipH="1">
            <a:off x="2862263" y="4178300"/>
            <a:ext cx="66675" cy="203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Arco 62">
            <a:extLst>
              <a:ext uri="{FF2B5EF4-FFF2-40B4-BE49-F238E27FC236}">
                <a16:creationId xmlns:a16="http://schemas.microsoft.com/office/drawing/2014/main" id="{F3A109E5-C2D2-FE73-C0F4-35EC9A4F0DF7}"/>
              </a:ext>
            </a:extLst>
          </p:cNvPr>
          <p:cNvSpPr/>
          <p:nvPr/>
        </p:nvSpPr>
        <p:spPr>
          <a:xfrm flipV="1">
            <a:off x="1233488" y="3817938"/>
            <a:ext cx="1379537" cy="908050"/>
          </a:xfrm>
          <a:prstGeom prst="arc">
            <a:avLst>
              <a:gd name="adj1" fmla="val 1076430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1024" name="Arco 1023">
            <a:extLst>
              <a:ext uri="{FF2B5EF4-FFF2-40B4-BE49-F238E27FC236}">
                <a16:creationId xmlns:a16="http://schemas.microsoft.com/office/drawing/2014/main" id="{A6FF207F-3613-D28A-C0FE-458FA1C358E7}"/>
              </a:ext>
            </a:extLst>
          </p:cNvPr>
          <p:cNvSpPr/>
          <p:nvPr/>
        </p:nvSpPr>
        <p:spPr>
          <a:xfrm flipV="1">
            <a:off x="2928938" y="2882900"/>
            <a:ext cx="3362325" cy="2568575"/>
          </a:xfrm>
          <a:prstGeom prst="arc">
            <a:avLst>
              <a:gd name="adj1" fmla="val 10822497"/>
              <a:gd name="adj2" fmla="val 0"/>
            </a:avLst>
          </a:prstGeom>
          <a:ln w="1270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50963" name="CasellaDiTesto 1024">
            <a:extLst>
              <a:ext uri="{FF2B5EF4-FFF2-40B4-BE49-F238E27FC236}">
                <a16:creationId xmlns:a16="http://schemas.microsoft.com/office/drawing/2014/main" id="{EF0851A6-E6C0-F5A0-EC72-A00756FCD55F}"/>
              </a:ext>
            </a:extLst>
          </p:cNvPr>
          <p:cNvSpPr txBox="1">
            <a:spLocks noChangeArrowheads="1"/>
          </p:cNvSpPr>
          <p:nvPr/>
        </p:nvSpPr>
        <p:spPr bwMode="auto">
          <a:xfrm>
            <a:off x="4403725" y="4833938"/>
            <a:ext cx="911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Reembolso de los créditos, valores                  </a:t>
            </a:r>
            <a:r>
              <a:rPr lang="it-CH" altLang="it-CH" sz="2400" b="1">
                <a:solidFill>
                  <a:srgbClr val="000000"/>
                </a:solidFill>
                <a:latin typeface="Arial" panose="020B0604020202020204" pitchFamily="34" charset="0"/>
              </a:rPr>
              <a:t>?</a:t>
            </a:r>
          </a:p>
        </p:txBody>
      </p:sp>
      <p:cxnSp>
        <p:nvCxnSpPr>
          <p:cNvPr id="1032" name="Connettore 1 1031">
            <a:extLst>
              <a:ext uri="{FF2B5EF4-FFF2-40B4-BE49-F238E27FC236}">
                <a16:creationId xmlns:a16="http://schemas.microsoft.com/office/drawing/2014/main" id="{D993F670-1B3A-BC5A-172A-A448296A95CA}"/>
              </a:ext>
            </a:extLst>
          </p:cNvPr>
          <p:cNvCxnSpPr>
            <a:stCxn id="30" idx="2"/>
          </p:cNvCxnSpPr>
          <p:nvPr/>
        </p:nvCxnSpPr>
        <p:spPr>
          <a:xfrm flipV="1">
            <a:off x="8105775" y="3008313"/>
            <a:ext cx="66675" cy="1873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4" name="Connettore 1 1033">
            <a:extLst>
              <a:ext uri="{FF2B5EF4-FFF2-40B4-BE49-F238E27FC236}">
                <a16:creationId xmlns:a16="http://schemas.microsoft.com/office/drawing/2014/main" id="{5C54036C-9675-9ED7-388A-4B02726761C8}"/>
              </a:ext>
            </a:extLst>
          </p:cNvPr>
          <p:cNvCxnSpPr/>
          <p:nvPr/>
        </p:nvCxnSpPr>
        <p:spPr>
          <a:xfrm flipH="1" flipV="1">
            <a:off x="7994650" y="2998788"/>
            <a:ext cx="111125" cy="196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45" name="CasellaDiTesto 1044">
            <a:extLst>
              <a:ext uri="{FF2B5EF4-FFF2-40B4-BE49-F238E27FC236}">
                <a16:creationId xmlns:a16="http://schemas.microsoft.com/office/drawing/2014/main" id="{83AFEE6F-A8BB-CE83-AAF1-D84072389803}"/>
              </a:ext>
            </a:extLst>
          </p:cNvPr>
          <p:cNvSpPr txBox="1"/>
          <p:nvPr/>
        </p:nvSpPr>
        <p:spPr>
          <a:xfrm>
            <a:off x="125413" y="6462713"/>
            <a:ext cx="8915400" cy="415925"/>
          </a:xfrm>
          <a:prstGeom prst="rect">
            <a:avLst/>
          </a:prstGeom>
          <a:noFill/>
        </p:spPr>
        <p:txBody>
          <a:bodyPr>
            <a:spAutoFit/>
          </a:bodyPr>
          <a:lstStyle/>
          <a:p>
            <a:pPr eaLnBrk="1" fontAlgn="auto" hangingPunct="1">
              <a:spcBef>
                <a:spcPts val="0"/>
              </a:spcBef>
              <a:spcAft>
                <a:spcPts val="0"/>
              </a:spcAft>
              <a:defRPr/>
            </a:pPr>
            <a:r>
              <a:rPr lang="es-ES" sz="1050" dirty="0">
                <a:solidFill>
                  <a:prstClr val="black"/>
                </a:solidFill>
              </a:rPr>
              <a:t>Debido a la acumulación del capital por los capitalistas y la apropiación de la plusvalía, la falta de pago de contribuciónes, la falta de reembolso de créditos, etc. el sistema lleva a los acreedores concursales con la consiguiente perturbación de todo el sistema económico - financiero.</a:t>
            </a:r>
            <a:endParaRPr lang="it-CH" sz="1050" dirty="0">
              <a:solidFill>
                <a:prstClr val="black"/>
              </a:solidFill>
            </a:endParaRPr>
          </a:p>
        </p:txBody>
      </p:sp>
      <p:sp>
        <p:nvSpPr>
          <p:cNvPr id="550967" name="CasellaDiTesto 1045">
            <a:extLst>
              <a:ext uri="{FF2B5EF4-FFF2-40B4-BE49-F238E27FC236}">
                <a16:creationId xmlns:a16="http://schemas.microsoft.com/office/drawing/2014/main" id="{51DDEDDF-6A61-A3AD-AE12-D15286E818B4}"/>
              </a:ext>
            </a:extLst>
          </p:cNvPr>
          <p:cNvSpPr txBox="1">
            <a:spLocks noChangeArrowheads="1"/>
          </p:cNvSpPr>
          <p:nvPr/>
        </p:nvSpPr>
        <p:spPr bwMode="auto">
          <a:xfrm>
            <a:off x="5065713" y="504825"/>
            <a:ext cx="10747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Especulación </a:t>
            </a:r>
          </a:p>
        </p:txBody>
      </p:sp>
      <p:sp>
        <p:nvSpPr>
          <p:cNvPr id="550968" name="CasellaDiTesto 1047">
            <a:extLst>
              <a:ext uri="{FF2B5EF4-FFF2-40B4-BE49-F238E27FC236}">
                <a16:creationId xmlns:a16="http://schemas.microsoft.com/office/drawing/2014/main" id="{371417AA-8810-3316-933D-6249ACFE50A8}"/>
              </a:ext>
            </a:extLst>
          </p:cNvPr>
          <p:cNvSpPr txBox="1">
            <a:spLocks noChangeArrowheads="1"/>
          </p:cNvSpPr>
          <p:nvPr/>
        </p:nvSpPr>
        <p:spPr bwMode="auto">
          <a:xfrm>
            <a:off x="6972300" y="2792413"/>
            <a:ext cx="869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Beneficios</a:t>
            </a:r>
          </a:p>
        </p:txBody>
      </p:sp>
      <p:sp>
        <p:nvSpPr>
          <p:cNvPr id="550969" name="CasellaDiTesto 1">
            <a:extLst>
              <a:ext uri="{FF2B5EF4-FFF2-40B4-BE49-F238E27FC236}">
                <a16:creationId xmlns:a16="http://schemas.microsoft.com/office/drawing/2014/main" id="{49A15A26-D304-485A-B83F-299E60C7925D}"/>
              </a:ext>
            </a:extLst>
          </p:cNvPr>
          <p:cNvSpPr txBox="1">
            <a:spLocks noChangeArrowheads="1"/>
          </p:cNvSpPr>
          <p:nvPr/>
        </p:nvSpPr>
        <p:spPr bwMode="auto">
          <a:xfrm>
            <a:off x="250825" y="4129088"/>
            <a:ext cx="665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Deuda</a:t>
            </a:r>
          </a:p>
        </p:txBody>
      </p:sp>
      <p:sp>
        <p:nvSpPr>
          <p:cNvPr id="4" name="Arco 3">
            <a:extLst>
              <a:ext uri="{FF2B5EF4-FFF2-40B4-BE49-F238E27FC236}">
                <a16:creationId xmlns:a16="http://schemas.microsoft.com/office/drawing/2014/main" id="{DC1DBC64-DD28-24D5-F6D7-DCAD4A572D46}"/>
              </a:ext>
            </a:extLst>
          </p:cNvPr>
          <p:cNvSpPr/>
          <p:nvPr/>
        </p:nvSpPr>
        <p:spPr>
          <a:xfrm flipH="1" flipV="1">
            <a:off x="8270875" y="4059238"/>
            <a:ext cx="873125" cy="1908175"/>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solidFill>
                <a:prstClr val="black"/>
              </a:solidFill>
            </a:endParaRPr>
          </a:p>
        </p:txBody>
      </p:sp>
      <p:cxnSp>
        <p:nvCxnSpPr>
          <p:cNvPr id="6" name="Connettore 1 5">
            <a:extLst>
              <a:ext uri="{FF2B5EF4-FFF2-40B4-BE49-F238E27FC236}">
                <a16:creationId xmlns:a16="http://schemas.microsoft.com/office/drawing/2014/main" id="{134C121F-C5E0-F013-0C27-45612104C8A7}"/>
              </a:ext>
            </a:extLst>
          </p:cNvPr>
          <p:cNvCxnSpPr/>
          <p:nvPr/>
        </p:nvCxnSpPr>
        <p:spPr>
          <a:xfrm flipH="1" flipV="1">
            <a:off x="8564563" y="5792788"/>
            <a:ext cx="142875" cy="1746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251D11CF-AE5B-EB23-6E2E-697AA1170C05}"/>
              </a:ext>
            </a:extLst>
          </p:cNvPr>
          <p:cNvCxnSpPr/>
          <p:nvPr/>
        </p:nvCxnSpPr>
        <p:spPr>
          <a:xfrm flipH="1">
            <a:off x="8564563" y="5967413"/>
            <a:ext cx="142875" cy="1031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50973" name="CasellaDiTesto 9">
            <a:extLst>
              <a:ext uri="{FF2B5EF4-FFF2-40B4-BE49-F238E27FC236}">
                <a16:creationId xmlns:a16="http://schemas.microsoft.com/office/drawing/2014/main" id="{B6EA2111-AE42-8F0F-70D9-FB973F8D9D8B}"/>
              </a:ext>
            </a:extLst>
          </p:cNvPr>
          <p:cNvSpPr txBox="1">
            <a:spLocks noChangeArrowheads="1"/>
          </p:cNvSpPr>
          <p:nvPr/>
        </p:nvSpPr>
        <p:spPr bwMode="auto">
          <a:xfrm>
            <a:off x="8204200" y="6070600"/>
            <a:ext cx="808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 Exterior</a:t>
            </a:r>
          </a:p>
        </p:txBody>
      </p:sp>
      <p:pic>
        <p:nvPicPr>
          <p:cNvPr id="550974" name="Picture 62" descr="C:\Users\Enrico\Enrico\Documenti\AA Enrico nuovo\Politica\Presentazione marxismo\Estado.jpg">
            <a:extLst>
              <a:ext uri="{FF2B5EF4-FFF2-40B4-BE49-F238E27FC236}">
                <a16:creationId xmlns:a16="http://schemas.microsoft.com/office/drawing/2014/main" id="{015D35CE-F9FB-9D30-85F0-24D9D1C396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0263" y="3287713"/>
            <a:ext cx="730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75" name="Rettangolo 1">
            <a:extLst>
              <a:ext uri="{FF2B5EF4-FFF2-40B4-BE49-F238E27FC236}">
                <a16:creationId xmlns:a16="http://schemas.microsoft.com/office/drawing/2014/main" id="{BCAE41B9-86C0-0A91-C463-7580CBBB72D4}"/>
              </a:ext>
            </a:extLst>
          </p:cNvPr>
          <p:cNvSpPr>
            <a:spLocks noChangeArrowheads="1"/>
          </p:cNvSpPr>
          <p:nvPr/>
        </p:nvSpPr>
        <p:spPr bwMode="auto">
          <a:xfrm>
            <a:off x="7050088" y="42863"/>
            <a:ext cx="1962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s-ES" altLang="it-CH" sz="800">
                <a:solidFill>
                  <a:srgbClr val="000000"/>
                </a:solidFill>
                <a:latin typeface="Arial" panose="020B0604020202020204" pitchFamily="34" charset="0"/>
              </a:rPr>
              <a:t>Valores: acciones, bonos, inversiones</a:t>
            </a:r>
          </a:p>
          <a:p>
            <a:pPr algn="r" eaLnBrk="1" hangingPunct="1">
              <a:spcBef>
                <a:spcPct val="0"/>
              </a:spcBef>
              <a:buFontTx/>
              <a:buNone/>
            </a:pPr>
            <a:r>
              <a:rPr lang="es-ES" altLang="it-CH" sz="800">
                <a:solidFill>
                  <a:srgbClr val="000000"/>
                </a:solidFill>
                <a:latin typeface="Arial" panose="020B0604020202020204" pitchFamily="34" charset="0"/>
              </a:rPr>
              <a:t> diversos llevado a cabo por los consumidores  también por las grandes instituciones sociales</a:t>
            </a:r>
          </a:p>
          <a:p>
            <a:pPr algn="r" eaLnBrk="1" hangingPunct="1">
              <a:spcBef>
                <a:spcPct val="0"/>
              </a:spcBef>
              <a:buFontTx/>
              <a:buNone/>
            </a:pPr>
            <a:r>
              <a:rPr lang="es-ES" altLang="it-CH" sz="800">
                <a:solidFill>
                  <a:srgbClr val="000000"/>
                </a:solidFill>
                <a:latin typeface="Arial" panose="020B0604020202020204" pitchFamily="34" charset="0"/>
              </a:rPr>
              <a:t> (El seguro social para los ancianos, pensiones, seguro de incapacidad, el ahorro privado restringidas, etc.)   </a:t>
            </a:r>
          </a:p>
          <a:p>
            <a:pPr algn="r" eaLnBrk="1" hangingPunct="1">
              <a:spcBef>
                <a:spcPct val="0"/>
              </a:spcBef>
              <a:buFontTx/>
              <a:buNone/>
            </a:pPr>
            <a:r>
              <a:rPr lang="es-ES" altLang="it-CH" sz="800">
                <a:solidFill>
                  <a:srgbClr val="000000"/>
                </a:solidFill>
                <a:latin typeface="Arial" panose="020B0604020202020204" pitchFamily="34" charset="0"/>
              </a:rPr>
              <a:t> ? : incierto</a:t>
            </a:r>
            <a:endParaRPr lang="it-CH" altLang="it-CH" sz="800">
              <a:solidFill>
                <a:srgbClr val="000000"/>
              </a:solidFill>
              <a:latin typeface="Arial" panose="020B0604020202020204" pitchFamily="34" charset="0"/>
            </a:endParaRPr>
          </a:p>
        </p:txBody>
      </p:sp>
      <p:sp>
        <p:nvSpPr>
          <p:cNvPr id="550976" name="CasellaDiTesto 1">
            <a:extLst>
              <a:ext uri="{FF2B5EF4-FFF2-40B4-BE49-F238E27FC236}">
                <a16:creationId xmlns:a16="http://schemas.microsoft.com/office/drawing/2014/main" id="{2EBA0035-1AB1-6A4E-4904-3093B33EDF9A}"/>
              </a:ext>
            </a:extLst>
          </p:cNvPr>
          <p:cNvSpPr txBox="1">
            <a:spLocks noChangeArrowheads="1"/>
          </p:cNvSpPr>
          <p:nvPr/>
        </p:nvSpPr>
        <p:spPr bwMode="auto">
          <a:xfrm>
            <a:off x="204788" y="3271838"/>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a:latin typeface="Arial" panose="020B0604020202020204" pitchFamily="34" charset="0"/>
              </a:rPr>
              <a:t>UE</a:t>
            </a:r>
          </a:p>
          <a:p>
            <a:pPr eaLnBrk="1" hangingPunct="1">
              <a:spcBef>
                <a:spcPct val="0"/>
              </a:spcBef>
              <a:buFontTx/>
              <a:buNone/>
            </a:pPr>
            <a:endParaRPr lang="it-CH" altLang="it-CH" sz="800">
              <a:latin typeface="Arial" panose="020B0604020202020204" pitchFamily="34" charset="0"/>
            </a:endParaRPr>
          </a:p>
          <a:p>
            <a:pPr eaLnBrk="1" hangingPunct="1">
              <a:spcBef>
                <a:spcPct val="0"/>
              </a:spcBef>
              <a:buFontTx/>
              <a:buNone/>
            </a:pPr>
            <a:r>
              <a:rPr lang="it-CH" altLang="it-CH" sz="800">
                <a:latin typeface="Arial" panose="020B0604020202020204" pitchFamily="34" charset="0"/>
              </a:rPr>
              <a:t>BM</a:t>
            </a:r>
          </a:p>
          <a:p>
            <a:pPr eaLnBrk="1" hangingPunct="1">
              <a:spcBef>
                <a:spcPct val="0"/>
              </a:spcBef>
              <a:buFontTx/>
              <a:buNone/>
            </a:pPr>
            <a:endParaRPr lang="it-CH" altLang="it-CH" sz="800">
              <a:latin typeface="Arial" panose="020B0604020202020204" pitchFamily="34" charset="0"/>
            </a:endParaRPr>
          </a:p>
          <a:p>
            <a:pPr eaLnBrk="1" hangingPunct="1">
              <a:spcBef>
                <a:spcPct val="0"/>
              </a:spcBef>
              <a:buFontTx/>
              <a:buNone/>
            </a:pPr>
            <a:r>
              <a:rPr lang="it-CH" altLang="it-CH" sz="800">
                <a:latin typeface="Arial" panose="020B0604020202020204" pitchFamily="34" charset="0"/>
              </a:rPr>
              <a:t>FMI</a:t>
            </a:r>
          </a:p>
        </p:txBody>
      </p:sp>
      <p:sp>
        <p:nvSpPr>
          <p:cNvPr id="550977" name="Segnaposto numero diapositiva 1">
            <a:extLst>
              <a:ext uri="{FF2B5EF4-FFF2-40B4-BE49-F238E27FC236}">
                <a16:creationId xmlns:a16="http://schemas.microsoft.com/office/drawing/2014/main" id="{C65150B2-635A-EA0B-0F67-59E64945F172}"/>
              </a:ext>
            </a:extLst>
          </p:cNvPr>
          <p:cNvSpPr>
            <a:spLocks noGrp="1"/>
          </p:cNvSpPr>
          <p:nvPr>
            <p:ph type="sldNum" sz="quarter" idx="12"/>
          </p:nvPr>
        </p:nvSpPr>
        <p:spPr bwMode="auto">
          <a:xfrm>
            <a:off x="8618538" y="5043488"/>
            <a:ext cx="5397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C22D07D-696F-4CE1-A749-1D0C013D2F87}" type="slidenum">
              <a:rPr lang="it-CH" altLang="it-CH" sz="1200" smtClean="0">
                <a:solidFill>
                  <a:srgbClr val="898989"/>
                </a:solidFill>
                <a:latin typeface="Arial" panose="020B0604020202020204" pitchFamily="34" charset="0"/>
              </a:rPr>
              <a:pPr>
                <a:spcBef>
                  <a:spcPct val="0"/>
                </a:spcBef>
                <a:buFontTx/>
                <a:buNone/>
              </a:pPr>
              <a:t>175</a:t>
            </a:fld>
            <a:endParaRPr lang="it-CH" altLang="it-CH" sz="1200">
              <a:solidFill>
                <a:srgbClr val="898989"/>
              </a:solidFill>
              <a:latin typeface="Arial" panose="020B0604020202020204" pitchFamily="34" charset="0"/>
            </a:endParaRPr>
          </a:p>
        </p:txBody>
      </p:sp>
      <p:sp>
        <p:nvSpPr>
          <p:cNvPr id="66" name="Parentesi graffa chiusa 65">
            <a:extLst>
              <a:ext uri="{FF2B5EF4-FFF2-40B4-BE49-F238E27FC236}">
                <a16:creationId xmlns:a16="http://schemas.microsoft.com/office/drawing/2014/main" id="{EB8BA970-81F0-6F82-B59A-DCDC29747A4C}"/>
              </a:ext>
            </a:extLst>
          </p:cNvPr>
          <p:cNvSpPr/>
          <p:nvPr/>
        </p:nvSpPr>
        <p:spPr>
          <a:xfrm>
            <a:off x="339725" y="3267075"/>
            <a:ext cx="322263" cy="8001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solidFill>
                <a:prstClr val="black"/>
              </a:solidFill>
            </a:endParaRPr>
          </a:p>
        </p:txBody>
      </p:sp>
      <p:cxnSp>
        <p:nvCxnSpPr>
          <p:cNvPr id="67" name="Connettore 2 66">
            <a:extLst>
              <a:ext uri="{FF2B5EF4-FFF2-40B4-BE49-F238E27FC236}">
                <a16:creationId xmlns:a16="http://schemas.microsoft.com/office/drawing/2014/main" id="{85D7774A-635B-AADC-76B7-6DE5FE78BCD4}"/>
              </a:ext>
            </a:extLst>
          </p:cNvPr>
          <p:cNvCxnSpPr>
            <a:stCxn id="66" idx="1"/>
          </p:cNvCxnSpPr>
          <p:nvPr/>
        </p:nvCxnSpPr>
        <p:spPr>
          <a:xfrm>
            <a:off x="661988" y="3667125"/>
            <a:ext cx="165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50980" name="Picture 68" descr="C:\Users\Enrico\Desktop\bil.jpg">
            <a:extLst>
              <a:ext uri="{FF2B5EF4-FFF2-40B4-BE49-F238E27FC236}">
                <a16:creationId xmlns:a16="http://schemas.microsoft.com/office/drawing/2014/main" id="{E8C6C3D9-D023-CC8B-B0B3-09D0E1154C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3838" y="265113"/>
            <a:ext cx="1352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81" name="CasellaDiTesto 1">
            <a:extLst>
              <a:ext uri="{FF2B5EF4-FFF2-40B4-BE49-F238E27FC236}">
                <a16:creationId xmlns:a16="http://schemas.microsoft.com/office/drawing/2014/main" id="{BD8E8C76-5BFF-FDAF-DA9F-A79DD39750C0}"/>
              </a:ext>
            </a:extLst>
          </p:cNvPr>
          <p:cNvSpPr txBox="1">
            <a:spLocks noChangeArrowheads="1"/>
          </p:cNvSpPr>
          <p:nvPr/>
        </p:nvSpPr>
        <p:spPr bwMode="auto">
          <a:xfrm>
            <a:off x="3878263" y="104775"/>
            <a:ext cx="155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it-CH" sz="1000" b="1">
                <a:solidFill>
                  <a:srgbClr val="FF0000"/>
                </a:solidFill>
                <a:latin typeface="Arial" panose="020B0604020202020204" pitchFamily="34" charset="0"/>
              </a:rPr>
              <a:t>Intereses sobre bonos del Estado</a:t>
            </a:r>
            <a:endParaRPr lang="it-CH" altLang="it-CH" sz="1000" b="1">
              <a:solidFill>
                <a:srgbClr val="FF0000"/>
              </a:solidFill>
              <a:latin typeface="Arial" panose="020B0604020202020204" pitchFamily="34" charset="0"/>
            </a:endParaRPr>
          </a:p>
        </p:txBody>
      </p:sp>
      <p:pic>
        <p:nvPicPr>
          <p:cNvPr id="550982" name="Picture 3">
            <a:extLst>
              <a:ext uri="{FF2B5EF4-FFF2-40B4-BE49-F238E27FC236}">
                <a16:creationId xmlns:a16="http://schemas.microsoft.com/office/drawing/2014/main" id="{22A5A866-E480-ED6E-2A29-50F70A5081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7450" y="74613"/>
            <a:ext cx="69119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 name="Connettore 2 70">
            <a:extLst>
              <a:ext uri="{FF2B5EF4-FFF2-40B4-BE49-F238E27FC236}">
                <a16:creationId xmlns:a16="http://schemas.microsoft.com/office/drawing/2014/main" id="{7AF44947-D5A3-D541-3FF6-3409F73689A4}"/>
              </a:ext>
            </a:extLst>
          </p:cNvPr>
          <p:cNvCxnSpPr/>
          <p:nvPr/>
        </p:nvCxnSpPr>
        <p:spPr>
          <a:xfrm flipH="1">
            <a:off x="1620838" y="3579813"/>
            <a:ext cx="71437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2" name="Connettore 2 71">
            <a:extLst>
              <a:ext uri="{FF2B5EF4-FFF2-40B4-BE49-F238E27FC236}">
                <a16:creationId xmlns:a16="http://schemas.microsoft.com/office/drawing/2014/main" id="{D63D079B-C088-4426-4991-8F36BE845D44}"/>
              </a:ext>
            </a:extLst>
          </p:cNvPr>
          <p:cNvCxnSpPr/>
          <p:nvPr/>
        </p:nvCxnSpPr>
        <p:spPr>
          <a:xfrm>
            <a:off x="1646238" y="3894138"/>
            <a:ext cx="719137" cy="3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0985" name="CasellaDiTesto 263199">
            <a:extLst>
              <a:ext uri="{FF2B5EF4-FFF2-40B4-BE49-F238E27FC236}">
                <a16:creationId xmlns:a16="http://schemas.microsoft.com/office/drawing/2014/main" id="{54806067-8608-5F69-A54F-18386972E84F}"/>
              </a:ext>
            </a:extLst>
          </p:cNvPr>
          <p:cNvSpPr txBox="1">
            <a:spLocks noChangeArrowheads="1"/>
          </p:cNvSpPr>
          <p:nvPr/>
        </p:nvSpPr>
        <p:spPr bwMode="auto">
          <a:xfrm>
            <a:off x="1609725" y="3605213"/>
            <a:ext cx="808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600">
                <a:latin typeface="Arial" panose="020B0604020202020204" pitchFamily="34" charset="0"/>
              </a:rPr>
              <a:t>dinero escritural Bonos del Estado</a:t>
            </a:r>
          </a:p>
        </p:txBody>
      </p:sp>
      <p:sp>
        <p:nvSpPr>
          <p:cNvPr id="550986" name="CasellaDiTesto 1">
            <a:extLst>
              <a:ext uri="{FF2B5EF4-FFF2-40B4-BE49-F238E27FC236}">
                <a16:creationId xmlns:a16="http://schemas.microsoft.com/office/drawing/2014/main" id="{16DADF81-8C69-4D2F-CCF1-8350938D3DE2}"/>
              </a:ext>
            </a:extLst>
          </p:cNvPr>
          <p:cNvSpPr txBox="1">
            <a:spLocks noChangeArrowheads="1"/>
          </p:cNvSpPr>
          <p:nvPr/>
        </p:nvSpPr>
        <p:spPr bwMode="auto">
          <a:xfrm>
            <a:off x="7804150" y="1136650"/>
            <a:ext cx="1231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s-ES" altLang="en-US" sz="1200" b="1">
                <a:latin typeface="Arial" panose="020B0604020202020204" pitchFamily="34" charset="0"/>
              </a:rPr>
              <a:t>El dinero es la savia del capitalismo </a:t>
            </a:r>
            <a:endParaRPr lang="en-US" altLang="en-US" sz="1200" b="1">
              <a:latin typeface="Arial" panose="020B0604020202020204" pitchFamily="34" charset="0"/>
            </a:endParaRPr>
          </a:p>
        </p:txBody>
      </p:sp>
      <p:sp>
        <p:nvSpPr>
          <p:cNvPr id="2" name="Rettangolo 1">
            <a:extLst>
              <a:ext uri="{FF2B5EF4-FFF2-40B4-BE49-F238E27FC236}">
                <a16:creationId xmlns:a16="http://schemas.microsoft.com/office/drawing/2014/main" id="{55965F38-87FD-8ECA-4C76-12E88465B56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egnaposto numero diapositiva 1">
            <a:extLst>
              <a:ext uri="{FF2B5EF4-FFF2-40B4-BE49-F238E27FC236}">
                <a16:creationId xmlns:a16="http://schemas.microsoft.com/office/drawing/2014/main" id="{1B0C9D84-4BE8-8AF3-762B-E275B0385D6B}"/>
              </a:ext>
            </a:extLst>
          </p:cNvPr>
          <p:cNvSpPr>
            <a:spLocks noGrp="1" noChangeArrowheads="1"/>
          </p:cNvSpPr>
          <p:nvPr>
            <p:ph type="sldNum" sz="quarter" idx="12"/>
          </p:nvPr>
        </p:nvSpPr>
        <p:spPr>
          <a:xfrm>
            <a:off x="8316913" y="6254750"/>
            <a:ext cx="585787" cy="3937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fld id="{B50A01F5-8B03-4F33-B7FA-4B8AE09AF017}" type="slidenum">
              <a:rPr lang="it-IT" altLang="en-US" sz="1200" b="1" smtClean="0">
                <a:solidFill>
                  <a:schemeClr val="tx1">
                    <a:lumMod val="95000"/>
                    <a:lumOff val="5000"/>
                  </a:schemeClr>
                </a:solidFill>
              </a:rPr>
              <a:pPr algn="ctr">
                <a:spcBef>
                  <a:spcPct val="0"/>
                </a:spcBef>
                <a:buFontTx/>
                <a:buNone/>
                <a:defRPr/>
              </a:pPr>
              <a:t>176</a:t>
            </a:fld>
            <a:endParaRPr lang="it-IT" altLang="en-US" sz="1200" b="1">
              <a:solidFill>
                <a:schemeClr val="tx1">
                  <a:lumMod val="95000"/>
                  <a:lumOff val="5000"/>
                </a:schemeClr>
              </a:solidFill>
            </a:endParaRPr>
          </a:p>
        </p:txBody>
      </p:sp>
      <p:pic>
        <p:nvPicPr>
          <p:cNvPr id="914434" name="Picture 2">
            <a:extLst>
              <a:ext uri="{FF2B5EF4-FFF2-40B4-BE49-F238E27FC236}">
                <a16:creationId xmlns:a16="http://schemas.microsoft.com/office/drawing/2014/main" id="{0A4E4B1B-38E7-1E9D-F6A0-998F0398F3E9}"/>
              </a:ext>
            </a:extLst>
          </p:cNvPr>
          <p:cNvPicPr>
            <a:picLocks noChangeAspect="1" noChangeArrowheads="1"/>
          </p:cNvPicPr>
          <p:nvPr/>
        </p:nvPicPr>
        <p:blipFill rotWithShape="1">
          <a:blip r:embed="rId3"/>
          <a:srcRect r="50000"/>
          <a:stretch/>
        </p:blipFill>
        <p:spPr bwMode="auto">
          <a:xfrm>
            <a:off x="823913" y="457200"/>
            <a:ext cx="1511300" cy="1539875"/>
          </a:xfrm>
          <a:prstGeom prst="rect">
            <a:avLst/>
          </a:prstGeom>
          <a:ln>
            <a:noFill/>
          </a:ln>
          <a:effectLst>
            <a:outerShdw blurRad="292100" dist="139700" dir="2700000" algn="tl" rotWithShape="0">
              <a:srgbClr val="333333">
                <a:alpha val="65000"/>
              </a:srgbClr>
            </a:outerShdw>
          </a:effectLst>
        </p:spPr>
      </p:pic>
      <p:sp>
        <p:nvSpPr>
          <p:cNvPr id="552964" name="CasellaDiTesto 3">
            <a:extLst>
              <a:ext uri="{FF2B5EF4-FFF2-40B4-BE49-F238E27FC236}">
                <a16:creationId xmlns:a16="http://schemas.microsoft.com/office/drawing/2014/main" id="{7F87C525-263E-9BBD-F8AF-3B1684612F8C}"/>
              </a:ext>
            </a:extLst>
          </p:cNvPr>
          <p:cNvSpPr txBox="1">
            <a:spLocks noChangeArrowheads="1"/>
          </p:cNvSpPr>
          <p:nvPr/>
        </p:nvSpPr>
        <p:spPr bwMode="auto">
          <a:xfrm>
            <a:off x="498475" y="2179638"/>
            <a:ext cx="27781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n-US" sz="1200">
                <a:latin typeface="Arial" panose="020B0604020202020204" pitchFamily="34" charset="0"/>
              </a:rPr>
              <a:t>En Suiza, las monedas de metal son acuñadas por la Casa de la Moneda Federal y luego se venden al precio nominal al Banco Nacional. La dife-rencia entre el costo de producción y el precio nominal es el señoreaje, que en este caso va a la Confederación (alrededor de 5 millones de Fr. / año)</a:t>
            </a:r>
            <a:endParaRPr lang="en-US" altLang="en-US" sz="1200">
              <a:latin typeface="Arial" panose="020B0604020202020204" pitchFamily="34" charset="0"/>
            </a:endParaRPr>
          </a:p>
        </p:txBody>
      </p:sp>
      <p:pic>
        <p:nvPicPr>
          <p:cNvPr id="914436" name="Picture 4" descr="Brochure sulle banconote">
            <a:extLst>
              <a:ext uri="{FF2B5EF4-FFF2-40B4-BE49-F238E27FC236}">
                <a16:creationId xmlns:a16="http://schemas.microsoft.com/office/drawing/2014/main" id="{A6325941-25B2-1DE2-DEB5-FD79474B37A1}"/>
              </a:ext>
            </a:extLst>
          </p:cNvPr>
          <p:cNvPicPr>
            <a:picLocks noChangeAspect="1" noChangeArrowheads="1"/>
          </p:cNvPicPr>
          <p:nvPr/>
        </p:nvPicPr>
        <p:blipFill>
          <a:blip r:embed="rId4"/>
          <a:srcRect/>
          <a:stretch>
            <a:fillRect/>
          </a:stretch>
        </p:blipFill>
        <p:spPr bwMode="auto">
          <a:xfrm>
            <a:off x="2979738" y="379413"/>
            <a:ext cx="2828925" cy="1619250"/>
          </a:xfrm>
          <a:prstGeom prst="rect">
            <a:avLst/>
          </a:prstGeom>
          <a:noFill/>
          <a:ln>
            <a:noFill/>
          </a:ln>
          <a:effectLst>
            <a:outerShdw blurRad="292100" dist="139700" dir="2700000" algn="tl" rotWithShape="0">
              <a:srgbClr val="333333">
                <a:alpha val="64999"/>
              </a:srgbClr>
            </a:outerShdw>
          </a:effectLst>
        </p:spPr>
      </p:pic>
      <p:sp>
        <p:nvSpPr>
          <p:cNvPr id="552966" name="CasellaDiTesto 4">
            <a:extLst>
              <a:ext uri="{FF2B5EF4-FFF2-40B4-BE49-F238E27FC236}">
                <a16:creationId xmlns:a16="http://schemas.microsoft.com/office/drawing/2014/main" id="{849B3401-011D-C89E-F2F1-3D7AE846533D}"/>
              </a:ext>
            </a:extLst>
          </p:cNvPr>
          <p:cNvSpPr txBox="1">
            <a:spLocks noChangeArrowheads="1"/>
          </p:cNvSpPr>
          <p:nvPr/>
        </p:nvSpPr>
        <p:spPr bwMode="auto">
          <a:xfrm>
            <a:off x="4530725" y="2406650"/>
            <a:ext cx="1074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n-US" sz="1200">
                <a:latin typeface="Arial" panose="020B0604020202020204" pitchFamily="34" charset="0"/>
              </a:rPr>
              <a:t>En Suiza, los billetes son impresos por el Banco Nacional.</a:t>
            </a:r>
            <a:endParaRPr lang="en-US" altLang="en-US" sz="1200">
              <a:latin typeface="Arial" panose="020B0604020202020204" pitchFamily="34" charset="0"/>
            </a:endParaRPr>
          </a:p>
        </p:txBody>
      </p:sp>
      <p:pic>
        <p:nvPicPr>
          <p:cNvPr id="914440" name="Picture 8" descr="Carte di credito speciali e carte in valuta estera | UBS Svizzera">
            <a:extLst>
              <a:ext uri="{FF2B5EF4-FFF2-40B4-BE49-F238E27FC236}">
                <a16:creationId xmlns:a16="http://schemas.microsoft.com/office/drawing/2014/main" id="{1FF2D5DC-8296-5F46-FD7D-F2C5F269D994}"/>
              </a:ext>
            </a:extLst>
          </p:cNvPr>
          <p:cNvPicPr>
            <a:picLocks noChangeAspect="1" noChangeArrowheads="1"/>
          </p:cNvPicPr>
          <p:nvPr/>
        </p:nvPicPr>
        <p:blipFill>
          <a:blip r:embed="rId5"/>
          <a:srcRect/>
          <a:stretch>
            <a:fillRect/>
          </a:stretch>
        </p:blipFill>
        <p:spPr bwMode="auto">
          <a:xfrm>
            <a:off x="6332538" y="325438"/>
            <a:ext cx="2278062" cy="1458912"/>
          </a:xfrm>
          <a:prstGeom prst="rect">
            <a:avLst/>
          </a:prstGeom>
          <a:ln>
            <a:noFill/>
          </a:ln>
          <a:effectLst>
            <a:outerShdw blurRad="292100" dist="139700" dir="2700000" algn="tl" rotWithShape="0">
              <a:srgbClr val="333333">
                <a:alpha val="65000"/>
              </a:srgbClr>
            </a:outerShdw>
          </a:effectLst>
        </p:spPr>
      </p:pic>
      <p:sp>
        <p:nvSpPr>
          <p:cNvPr id="552968" name="CasellaDiTesto 5">
            <a:extLst>
              <a:ext uri="{FF2B5EF4-FFF2-40B4-BE49-F238E27FC236}">
                <a16:creationId xmlns:a16="http://schemas.microsoft.com/office/drawing/2014/main" id="{A4FECF43-AB88-A125-06DB-F038A9C6C15F}"/>
              </a:ext>
            </a:extLst>
          </p:cNvPr>
          <p:cNvSpPr txBox="1">
            <a:spLocks noChangeArrowheads="1"/>
          </p:cNvSpPr>
          <p:nvPr/>
        </p:nvSpPr>
        <p:spPr bwMode="auto">
          <a:xfrm>
            <a:off x="347663" y="4135438"/>
            <a:ext cx="332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n-US" sz="1200">
                <a:latin typeface="Arial" panose="020B0604020202020204" pitchFamily="34" charset="0"/>
              </a:rPr>
              <a:t>Estos medios de pago pertenecen al Banco Nacional Suizo que los alquila a quienes los necesitan, principalmente a los bancos.</a:t>
            </a:r>
          </a:p>
          <a:p>
            <a:pPr>
              <a:spcBef>
                <a:spcPct val="0"/>
              </a:spcBef>
              <a:buFontTx/>
              <a:buNone/>
            </a:pPr>
            <a:r>
              <a:rPr lang="es-ES" altLang="en-US" sz="1200">
                <a:latin typeface="Arial" panose="020B0604020202020204" pitchFamily="34" charset="0"/>
              </a:rPr>
              <a:t>Dañar o destruir estos medios de pago                                  es un delito.</a:t>
            </a:r>
            <a:endParaRPr lang="en-US" altLang="en-US" sz="1200">
              <a:latin typeface="Arial" panose="020B0604020202020204" pitchFamily="34" charset="0"/>
            </a:endParaRPr>
          </a:p>
        </p:txBody>
      </p:sp>
      <p:sp>
        <p:nvSpPr>
          <p:cNvPr id="552969" name="CasellaDiTesto 6">
            <a:extLst>
              <a:ext uri="{FF2B5EF4-FFF2-40B4-BE49-F238E27FC236}">
                <a16:creationId xmlns:a16="http://schemas.microsoft.com/office/drawing/2014/main" id="{5733EABC-D9FA-881C-779A-BE6BD6A01129}"/>
              </a:ext>
            </a:extLst>
          </p:cNvPr>
          <p:cNvSpPr txBox="1">
            <a:spLocks noChangeArrowheads="1"/>
          </p:cNvSpPr>
          <p:nvPr/>
        </p:nvSpPr>
        <p:spPr bwMode="auto">
          <a:xfrm>
            <a:off x="6343650" y="1966913"/>
            <a:ext cx="2387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n-US" sz="1200">
                <a:latin typeface="Arial" panose="020B0604020202020204" pitchFamily="34" charset="0"/>
              </a:rPr>
              <a:t>Este medio de pago y el dinero electrónico (o moneda escritural) de las cuentas pertenecen al banco que las emitió (en este caso a UBS). El señoreaje (interés) permanece en el banco. En caso de quiebra del banco, todo el dinero electrónico en las cuentas de los clientes pasa a los activos de la masa de la quiebra.</a:t>
            </a:r>
            <a:endParaRPr lang="en-US" altLang="en-US" sz="1200">
              <a:latin typeface="Arial" panose="020B0604020202020204" pitchFamily="34" charset="0"/>
            </a:endParaRPr>
          </a:p>
        </p:txBody>
      </p:sp>
      <p:sp>
        <p:nvSpPr>
          <p:cNvPr id="8" name="Parentesi graffa aperta 7">
            <a:extLst>
              <a:ext uri="{FF2B5EF4-FFF2-40B4-BE49-F238E27FC236}">
                <a16:creationId xmlns:a16="http://schemas.microsoft.com/office/drawing/2014/main" id="{2402E6B1-03CB-8B11-D07B-112DA2522FA8}"/>
              </a:ext>
            </a:extLst>
          </p:cNvPr>
          <p:cNvSpPr/>
          <p:nvPr/>
        </p:nvSpPr>
        <p:spPr>
          <a:xfrm rot="16200000">
            <a:off x="2978151" y="1077912"/>
            <a:ext cx="455612" cy="5618163"/>
          </a:xfrm>
          <a:prstGeom prst="leftBrace">
            <a:avLst>
              <a:gd name="adj1" fmla="val 34093"/>
              <a:gd name="adj2" fmla="val 2452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552971" name="Immagine 12">
            <a:extLst>
              <a:ext uri="{FF2B5EF4-FFF2-40B4-BE49-F238E27FC236}">
                <a16:creationId xmlns:a16="http://schemas.microsoft.com/office/drawing/2014/main" id="{98E0E402-9D8C-2E74-5A87-889EB6D0E3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1438" y="4221163"/>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72" name="CasellaDiTesto 13">
            <a:extLst>
              <a:ext uri="{FF2B5EF4-FFF2-40B4-BE49-F238E27FC236}">
                <a16:creationId xmlns:a16="http://schemas.microsoft.com/office/drawing/2014/main" id="{8494FAE9-EEF3-6DDC-0F49-F4B7A4F29408}"/>
              </a:ext>
            </a:extLst>
          </p:cNvPr>
          <p:cNvSpPr txBox="1">
            <a:spLocks noChangeArrowheads="1"/>
          </p:cNvSpPr>
          <p:nvPr/>
        </p:nvSpPr>
        <p:spPr bwMode="auto">
          <a:xfrm>
            <a:off x="4278313" y="5446713"/>
            <a:ext cx="1452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Arial" panose="020B0604020202020204" pitchFamily="34" charset="0"/>
              </a:rPr>
              <a:t>Dinero eletrónico</a:t>
            </a:r>
          </a:p>
        </p:txBody>
      </p:sp>
      <p:pic>
        <p:nvPicPr>
          <p:cNvPr id="552973" name="Picture 5">
            <a:extLst>
              <a:ext uri="{FF2B5EF4-FFF2-40B4-BE49-F238E27FC236}">
                <a16:creationId xmlns:a16="http://schemas.microsoft.com/office/drawing/2014/main" id="{62A608A6-359B-5E69-B34F-EE6B7048C4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0113" y="2374900"/>
            <a:ext cx="88423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D22AC83D-1AC1-42C6-C7B3-AF93AFD70881}"/>
              </a:ext>
            </a:extLst>
          </p:cNvPr>
          <p:cNvPicPr>
            <a:picLocks noChangeAspect="1" noChangeArrowheads="1"/>
          </p:cNvPicPr>
          <p:nvPr/>
        </p:nvPicPr>
        <p:blipFill>
          <a:blip r:embed="rId8"/>
          <a:srcRect/>
          <a:stretch>
            <a:fillRect/>
          </a:stretch>
        </p:blipFill>
        <p:spPr bwMode="auto">
          <a:xfrm>
            <a:off x="6492875" y="4135438"/>
            <a:ext cx="2305050" cy="2305050"/>
          </a:xfrm>
          <a:prstGeom prst="rect">
            <a:avLst/>
          </a:prstGeom>
          <a:ln>
            <a:noFill/>
          </a:ln>
          <a:effectLst>
            <a:outerShdw blurRad="292100" dist="139700" dir="2700000" algn="tl" rotWithShape="0">
              <a:srgbClr val="333333">
                <a:alpha val="65000"/>
              </a:srgbClr>
            </a:outerShdw>
          </a:effectLst>
        </p:spPr>
      </p:pic>
      <p:cxnSp>
        <p:nvCxnSpPr>
          <p:cNvPr id="16" name="Connettore diritto 15">
            <a:extLst>
              <a:ext uri="{FF2B5EF4-FFF2-40B4-BE49-F238E27FC236}">
                <a16:creationId xmlns:a16="http://schemas.microsoft.com/office/drawing/2014/main" id="{4E96808E-B57E-1880-DACE-BF87631301B6}"/>
              </a:ext>
            </a:extLst>
          </p:cNvPr>
          <p:cNvCxnSpPr>
            <a:stCxn id="8" idx="0"/>
          </p:cNvCxnSpPr>
          <p:nvPr/>
        </p:nvCxnSpPr>
        <p:spPr>
          <a:xfrm flipV="1">
            <a:off x="396875"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CB57F2CC-08C2-667B-5ECF-5ADF217894F6}"/>
              </a:ext>
            </a:extLst>
          </p:cNvPr>
          <p:cNvCxnSpPr>
            <a:cxnSpLocks/>
          </p:cNvCxnSpPr>
          <p:nvPr/>
        </p:nvCxnSpPr>
        <p:spPr>
          <a:xfrm>
            <a:off x="396875" y="185738"/>
            <a:ext cx="5618163" cy="2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C1CD9215-8798-49A2-212C-C37A4089AE5C}"/>
              </a:ext>
            </a:extLst>
          </p:cNvPr>
          <p:cNvCxnSpPr/>
          <p:nvPr/>
        </p:nvCxnSpPr>
        <p:spPr>
          <a:xfrm flipV="1">
            <a:off x="6015038"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4BFAD1B8-1A9B-008D-888C-18FE62A1D631}"/>
              </a:ext>
            </a:extLst>
          </p:cNvPr>
          <p:cNvSpPr txBox="1"/>
          <p:nvPr/>
        </p:nvSpPr>
        <p:spPr>
          <a:xfrm>
            <a:off x="3355975" y="6361113"/>
            <a:ext cx="3121025" cy="319087"/>
          </a:xfrm>
          <a:prstGeom prst="rect">
            <a:avLst/>
          </a:prstGeom>
          <a:solidFill>
            <a:srgbClr val="FFFF00"/>
          </a:solidFill>
          <a:ln w="12700">
            <a:solidFill>
              <a:schemeClr val="tx1">
                <a:lumMod val="95000"/>
                <a:lumOff val="5000"/>
              </a:schemeClr>
            </a:solidFill>
          </a:ln>
        </p:spPr>
        <p:txBody>
          <a:bodyPr>
            <a:spAutoFit/>
          </a:bodyPr>
          <a:lstStyle/>
          <a:p>
            <a:pPr algn="ctr">
              <a:defRPr/>
            </a:pPr>
            <a:r>
              <a:rPr lang="en-US" sz="1400" b="1" dirty="0"/>
              <a:t>La masa </a:t>
            </a:r>
            <a:r>
              <a:rPr lang="en-US" sz="1400" b="1" dirty="0" err="1"/>
              <a:t>monetaria</a:t>
            </a:r>
            <a:r>
              <a:rPr lang="en-US" sz="1400" b="1" dirty="0"/>
              <a:t> </a:t>
            </a:r>
            <a:r>
              <a:rPr lang="en-US" sz="1400" b="1" dirty="0" err="1"/>
              <a:t>suiza</a:t>
            </a:r>
            <a:r>
              <a:rPr lang="en-US" sz="1400" b="1" dirty="0"/>
              <a:t> (M1)</a:t>
            </a:r>
          </a:p>
        </p:txBody>
      </p:sp>
      <p:sp>
        <p:nvSpPr>
          <p:cNvPr id="552979" name="CasellaDiTesto 21">
            <a:extLst>
              <a:ext uri="{FF2B5EF4-FFF2-40B4-BE49-F238E27FC236}">
                <a16:creationId xmlns:a16="http://schemas.microsoft.com/office/drawing/2014/main" id="{9976EEAB-5448-99A5-2FDA-A491B9898788}"/>
              </a:ext>
            </a:extLst>
          </p:cNvPr>
          <p:cNvSpPr txBox="1">
            <a:spLocks noChangeArrowheads="1"/>
          </p:cNvSpPr>
          <p:nvPr/>
        </p:nvSpPr>
        <p:spPr bwMode="auto">
          <a:xfrm>
            <a:off x="3798888" y="4000500"/>
            <a:ext cx="79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a:latin typeface="Arial" panose="020B0604020202020204" pitchFamily="34" charset="0"/>
              </a:rPr>
              <a:t>Billetes de banco</a:t>
            </a:r>
          </a:p>
        </p:txBody>
      </p:sp>
      <p:cxnSp>
        <p:nvCxnSpPr>
          <p:cNvPr id="26" name="Connettore diritto 25">
            <a:extLst>
              <a:ext uri="{FF2B5EF4-FFF2-40B4-BE49-F238E27FC236}">
                <a16:creationId xmlns:a16="http://schemas.microsoft.com/office/drawing/2014/main" id="{6C95B6DD-483A-E9BD-BB4E-85283ED7385E}"/>
              </a:ext>
            </a:extLst>
          </p:cNvPr>
          <p:cNvCxnSpPr>
            <a:cxnSpLocks/>
          </p:cNvCxnSpPr>
          <p:nvPr/>
        </p:nvCxnSpPr>
        <p:spPr>
          <a:xfrm>
            <a:off x="4438650" y="4213225"/>
            <a:ext cx="269875" cy="276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2981" name="CasellaDiTesto 30">
            <a:extLst>
              <a:ext uri="{FF2B5EF4-FFF2-40B4-BE49-F238E27FC236}">
                <a16:creationId xmlns:a16="http://schemas.microsoft.com/office/drawing/2014/main" id="{21CF9723-95A1-6109-C07F-87A353393725}"/>
              </a:ext>
            </a:extLst>
          </p:cNvPr>
          <p:cNvSpPr txBox="1">
            <a:spLocks noChangeArrowheads="1"/>
          </p:cNvSpPr>
          <p:nvPr/>
        </p:nvSpPr>
        <p:spPr bwMode="auto">
          <a:xfrm>
            <a:off x="5365750" y="3963988"/>
            <a:ext cx="912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a:latin typeface="Arial" panose="020B0604020202020204" pitchFamily="34" charset="0"/>
              </a:rPr>
              <a:t>Monedas           de metal</a:t>
            </a:r>
          </a:p>
        </p:txBody>
      </p:sp>
      <p:cxnSp>
        <p:nvCxnSpPr>
          <p:cNvPr id="32" name="Connettore diritto 31">
            <a:extLst>
              <a:ext uri="{FF2B5EF4-FFF2-40B4-BE49-F238E27FC236}">
                <a16:creationId xmlns:a16="http://schemas.microsoft.com/office/drawing/2014/main" id="{D9CCC3B8-4228-1854-2D72-09210FBE4B90}"/>
              </a:ext>
            </a:extLst>
          </p:cNvPr>
          <p:cNvCxnSpPr>
            <a:cxnSpLocks/>
            <a:stCxn id="552981" idx="1"/>
          </p:cNvCxnSpPr>
          <p:nvPr/>
        </p:nvCxnSpPr>
        <p:spPr>
          <a:xfrm flipH="1">
            <a:off x="4916488" y="4164013"/>
            <a:ext cx="449262" cy="252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2983" name="CasellaDiTesto 28">
            <a:extLst>
              <a:ext uri="{FF2B5EF4-FFF2-40B4-BE49-F238E27FC236}">
                <a16:creationId xmlns:a16="http://schemas.microsoft.com/office/drawing/2014/main" id="{3B8641F6-53FF-5060-A4C0-B96AFBB1617D}"/>
              </a:ext>
            </a:extLst>
          </p:cNvPr>
          <p:cNvSpPr txBox="1">
            <a:spLocks noChangeArrowheads="1"/>
          </p:cNvSpPr>
          <p:nvPr/>
        </p:nvSpPr>
        <p:spPr bwMode="auto">
          <a:xfrm>
            <a:off x="347663" y="5283200"/>
            <a:ext cx="35337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CH" altLang="en-US" sz="1200">
                <a:latin typeface="Arial" panose="020B0604020202020204" pitchFamily="34" charset="0"/>
              </a:rPr>
              <a:t>En Suiza, la masa monetaria (M1) ronda los               600 mil millones de francos suizos. El Banco Nacional solo controla monedas de metal y billetes, es decir, el 10% de la masa monetaria. El dinero electrónico representa el 90% de la masa monetaria.</a:t>
            </a:r>
          </a:p>
          <a:p>
            <a:pPr>
              <a:spcBef>
                <a:spcPct val="0"/>
              </a:spcBef>
              <a:buFontTx/>
              <a:buNone/>
            </a:pPr>
            <a:endParaRPr lang="en-US" altLang="en-US" sz="1200">
              <a:latin typeface="Arial" panose="020B0604020202020204" pitchFamily="34" charset="0"/>
            </a:endParaRPr>
          </a:p>
        </p:txBody>
      </p:sp>
      <p:sp>
        <p:nvSpPr>
          <p:cNvPr id="2" name="Rettangolo 1">
            <a:extLst>
              <a:ext uri="{FF2B5EF4-FFF2-40B4-BE49-F238E27FC236}">
                <a16:creationId xmlns:a16="http://schemas.microsoft.com/office/drawing/2014/main" id="{2B22AC5A-0CE5-3349-5632-CB41D0A6D04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5010" name="Segnaposto numero diapositiva 1">
            <a:extLst>
              <a:ext uri="{FF2B5EF4-FFF2-40B4-BE49-F238E27FC236}">
                <a16:creationId xmlns:a16="http://schemas.microsoft.com/office/drawing/2014/main" id="{C971058B-E491-D7AB-EFAE-DE7F6BB61687}"/>
              </a:ext>
            </a:extLst>
          </p:cNvPr>
          <p:cNvSpPr>
            <a:spLocks noGrp="1"/>
          </p:cNvSpPr>
          <p:nvPr>
            <p:ph type="sldNum" sz="quarter" idx="12"/>
          </p:nvPr>
        </p:nvSpPr>
        <p:spPr>
          <a:xfrm>
            <a:off x="4113213" y="620553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7B5499-83B6-4079-8F5C-CA8E9283B2D6}" type="slidenum">
              <a:rPr lang="it-IT" altLang="en-US" sz="1400" smtClean="0"/>
              <a:pPr>
                <a:spcBef>
                  <a:spcPct val="0"/>
                </a:spcBef>
                <a:buFontTx/>
                <a:buNone/>
              </a:pPr>
              <a:t>177</a:t>
            </a:fld>
            <a:endParaRPr lang="it-IT" altLang="en-US" sz="1400"/>
          </a:p>
        </p:txBody>
      </p:sp>
      <p:pic>
        <p:nvPicPr>
          <p:cNvPr id="555011" name="Picture 2">
            <a:extLst>
              <a:ext uri="{FF2B5EF4-FFF2-40B4-BE49-F238E27FC236}">
                <a16:creationId xmlns:a16="http://schemas.microsoft.com/office/drawing/2014/main" id="{CB4F67FD-2D49-9251-AEFB-CD561CB8D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692150"/>
            <a:ext cx="62198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5012" name="CasellaDiTesto 2">
            <a:extLst>
              <a:ext uri="{FF2B5EF4-FFF2-40B4-BE49-F238E27FC236}">
                <a16:creationId xmlns:a16="http://schemas.microsoft.com/office/drawing/2014/main" id="{69AF4FF4-15ED-3DA9-D3DB-FE1F3746956A}"/>
              </a:ext>
            </a:extLst>
          </p:cNvPr>
          <p:cNvSpPr txBox="1">
            <a:spLocks noChangeArrowheads="1"/>
          </p:cNvSpPr>
          <p:nvPr/>
        </p:nvSpPr>
        <p:spPr bwMode="auto">
          <a:xfrm>
            <a:off x="1287463" y="5678488"/>
            <a:ext cx="610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FFFFFF"/>
                </a:solidFill>
              </a:rPr>
              <a:t>La deuda total de los EE.UU. en comparación con el PIB</a:t>
            </a:r>
            <a:endParaRPr lang="it-CH" altLang="it-CH" sz="1800">
              <a:solidFill>
                <a:srgbClr val="FFFFFF"/>
              </a:solidFill>
            </a:endParaRPr>
          </a:p>
        </p:txBody>
      </p:sp>
      <p:pic>
        <p:nvPicPr>
          <p:cNvPr id="555013" name="Picture 4">
            <a:extLst>
              <a:ext uri="{FF2B5EF4-FFF2-40B4-BE49-F238E27FC236}">
                <a16:creationId xmlns:a16="http://schemas.microsoft.com/office/drawing/2014/main" id="{6D3E3EFB-3AA9-1B86-D077-A17658A752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9813" y="4502150"/>
            <a:ext cx="1439862" cy="194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03ED855F-1066-5896-34EC-73FA213D058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57058" name="Segnaposto numero diapositiva 1">
            <a:extLst>
              <a:ext uri="{FF2B5EF4-FFF2-40B4-BE49-F238E27FC236}">
                <a16:creationId xmlns:a16="http://schemas.microsoft.com/office/drawing/2014/main" id="{E5290461-05CE-631D-94C3-CA8C9E12D0AD}"/>
              </a:ext>
            </a:extLst>
          </p:cNvPr>
          <p:cNvSpPr>
            <a:spLocks noGrp="1"/>
          </p:cNvSpPr>
          <p:nvPr>
            <p:ph type="sldNum" sz="quarter" idx="12"/>
          </p:nvPr>
        </p:nvSpPr>
        <p:spPr>
          <a:xfrm>
            <a:off x="7010400" y="6092825"/>
            <a:ext cx="2133600" cy="28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783378-EF24-403A-9E1E-2FA4A1FEF552}" type="slidenum">
              <a:rPr lang="it-IT" altLang="en-US" sz="1400" smtClean="0"/>
              <a:pPr>
                <a:spcBef>
                  <a:spcPct val="0"/>
                </a:spcBef>
                <a:buFontTx/>
                <a:buNone/>
              </a:pPr>
              <a:t>178</a:t>
            </a:fld>
            <a:endParaRPr lang="it-IT" altLang="en-US" sz="1400"/>
          </a:p>
        </p:txBody>
      </p:sp>
      <p:pic>
        <p:nvPicPr>
          <p:cNvPr id="557059" name="Picture 2">
            <a:extLst>
              <a:ext uri="{FF2B5EF4-FFF2-40B4-BE49-F238E27FC236}">
                <a16:creationId xmlns:a16="http://schemas.microsoft.com/office/drawing/2014/main" id="{8B22EC1F-D9ED-0B46-DA72-F0EDBDBCB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96875"/>
            <a:ext cx="3963988" cy="297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7060" name="Picture 3">
            <a:extLst>
              <a:ext uri="{FF2B5EF4-FFF2-40B4-BE49-F238E27FC236}">
                <a16:creationId xmlns:a16="http://schemas.microsoft.com/office/drawing/2014/main" id="{B9F66C5A-2F9C-D3AA-C4E5-9DC15C14F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96875"/>
            <a:ext cx="3965575" cy="297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7061" name="Picture 4">
            <a:extLst>
              <a:ext uri="{FF2B5EF4-FFF2-40B4-BE49-F238E27FC236}">
                <a16:creationId xmlns:a16="http://schemas.microsoft.com/office/drawing/2014/main" id="{2002E4CD-2847-F8BA-8612-F5610F4D83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524250"/>
            <a:ext cx="3965575"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7062" name="Picture 5">
            <a:extLst>
              <a:ext uri="{FF2B5EF4-FFF2-40B4-BE49-F238E27FC236}">
                <a16:creationId xmlns:a16="http://schemas.microsoft.com/office/drawing/2014/main" id="{1FD69FA1-A99C-DC48-F840-97DAABA17F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3524250"/>
            <a:ext cx="3963988"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69767600-0607-E335-B16F-51719AE399E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9106" name="Slide Number Placeholder 5">
            <a:extLst>
              <a:ext uri="{FF2B5EF4-FFF2-40B4-BE49-F238E27FC236}">
                <a16:creationId xmlns:a16="http://schemas.microsoft.com/office/drawing/2014/main" id="{C6D9DBF2-DFAB-9FA4-A06D-E75DB4B460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A7BEFF-3413-4DB1-9403-B263479F4D3C}" type="slidenum">
              <a:rPr lang="it-IT" altLang="en-US" sz="1400" smtClean="0">
                <a:solidFill>
                  <a:srgbClr val="000000"/>
                </a:solidFill>
              </a:rPr>
              <a:pPr>
                <a:spcBef>
                  <a:spcPct val="0"/>
                </a:spcBef>
                <a:buFontTx/>
                <a:buNone/>
              </a:pPr>
              <a:t>179</a:t>
            </a:fld>
            <a:endParaRPr lang="it-IT" altLang="en-US" sz="1400">
              <a:solidFill>
                <a:srgbClr val="000000"/>
              </a:solidFill>
            </a:endParaRPr>
          </a:p>
        </p:txBody>
      </p:sp>
      <p:sp>
        <p:nvSpPr>
          <p:cNvPr id="559107" name="Rectangle 4">
            <a:extLst>
              <a:ext uri="{FF2B5EF4-FFF2-40B4-BE49-F238E27FC236}">
                <a16:creationId xmlns:a16="http://schemas.microsoft.com/office/drawing/2014/main" id="{C9F1297B-C91F-A0E0-E9FB-168EB31B83F0}"/>
              </a:ext>
            </a:extLst>
          </p:cNvPr>
          <p:cNvSpPr>
            <a:spLocks noChangeArrowheads="1"/>
          </p:cNvSpPr>
          <p:nvPr/>
        </p:nvSpPr>
        <p:spPr bwMode="auto">
          <a:xfrm>
            <a:off x="539750" y="692150"/>
            <a:ext cx="7561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REGLA No. 5 a</a:t>
            </a:r>
            <a:endParaRPr lang="it-IT" altLang="it-CH" sz="4000" b="1">
              <a:solidFill>
                <a:srgbClr val="000000"/>
              </a:solidFill>
            </a:endParaRPr>
          </a:p>
        </p:txBody>
      </p:sp>
      <p:sp>
        <p:nvSpPr>
          <p:cNvPr id="559108" name="Rectangle 5">
            <a:extLst>
              <a:ext uri="{FF2B5EF4-FFF2-40B4-BE49-F238E27FC236}">
                <a16:creationId xmlns:a16="http://schemas.microsoft.com/office/drawing/2014/main" id="{172C8B02-137C-57C8-D55D-945D0367DA21}"/>
              </a:ext>
            </a:extLst>
          </p:cNvPr>
          <p:cNvSpPr>
            <a:spLocks noChangeArrowheads="1"/>
          </p:cNvSpPr>
          <p:nvPr/>
        </p:nvSpPr>
        <p:spPr bwMode="auto">
          <a:xfrm>
            <a:off x="673100" y="18161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buFontTx/>
              <a:buNone/>
            </a:pPr>
            <a:r>
              <a:rPr lang="fr-CH" altLang="it-CH" sz="3600" b="1">
                <a:solidFill>
                  <a:srgbClr val="000000"/>
                </a:solidFill>
              </a:rPr>
              <a:t>	LA ECONOMÍA DE MARCADO</a:t>
            </a:r>
          </a:p>
          <a:p>
            <a:pPr eaLnBrk="1" hangingPunct="1">
              <a:buFontTx/>
              <a:buNone/>
            </a:pPr>
            <a:r>
              <a:rPr lang="fr-CH" altLang="it-CH" sz="2800" b="1">
                <a:solidFill>
                  <a:srgbClr val="000000"/>
                </a:solidFill>
              </a:rPr>
              <a:t>	NECESITA:</a:t>
            </a:r>
          </a:p>
          <a:p>
            <a:pPr eaLnBrk="1" hangingPunct="1"/>
            <a:endParaRPr lang="fr-CH" altLang="it-CH" sz="1800" b="1">
              <a:solidFill>
                <a:srgbClr val="000000"/>
              </a:solidFill>
            </a:endParaRPr>
          </a:p>
          <a:p>
            <a:pPr eaLnBrk="1" hangingPunct="1">
              <a:buFontTx/>
              <a:buNone/>
            </a:pPr>
            <a:r>
              <a:rPr lang="fr-CH" altLang="it-CH" sz="2800" b="1">
                <a:solidFill>
                  <a:srgbClr val="000000"/>
                </a:solidFill>
              </a:rPr>
              <a:t>   - de INVERSIONES</a:t>
            </a:r>
          </a:p>
          <a:p>
            <a:pPr eaLnBrk="1" hangingPunct="1">
              <a:buFontTx/>
              <a:buNone/>
            </a:pPr>
            <a:r>
              <a:rPr lang="fr-CH" altLang="it-CH" sz="2800" b="1">
                <a:solidFill>
                  <a:srgbClr val="000000"/>
                </a:solidFill>
              </a:rPr>
              <a:t>   - de MERCADOS SOLVENTES</a:t>
            </a:r>
          </a:p>
          <a:p>
            <a:pPr eaLnBrk="1" hangingPunct="1">
              <a:buFontTx/>
              <a:buNone/>
            </a:pPr>
            <a:r>
              <a:rPr lang="fr-CH" altLang="it-CH" sz="2800" b="1">
                <a:solidFill>
                  <a:srgbClr val="000000"/>
                </a:solidFill>
              </a:rPr>
              <a:t>	- de CRECIMIENTO CONTINUO</a:t>
            </a:r>
            <a:endParaRPr lang="fr-CH" altLang="it-CH" sz="1400" b="1">
              <a:solidFill>
                <a:srgbClr val="000000"/>
              </a:solidFill>
            </a:endParaRPr>
          </a:p>
          <a:p>
            <a:pPr eaLnBrk="1" hangingPunct="1">
              <a:buFontTx/>
              <a:buNone/>
            </a:pPr>
            <a:r>
              <a:rPr lang="fr-CH" altLang="it-CH" sz="1800" b="1">
                <a:solidFill>
                  <a:srgbClr val="000000"/>
                </a:solidFill>
              </a:rPr>
              <a:t>	</a:t>
            </a:r>
            <a:endParaRPr lang="it-IT" altLang="it-CH" sz="1800" b="1">
              <a:solidFill>
                <a:srgbClr val="000000"/>
              </a:solidFill>
            </a:endParaRPr>
          </a:p>
        </p:txBody>
      </p:sp>
      <p:pic>
        <p:nvPicPr>
          <p:cNvPr id="559109" name="Picture 7" descr="C:\Users\Enrico\Enrico\Documenti\AA Enrico nuovo\Politica\Presentazione marxismo\Money.jpg">
            <a:extLst>
              <a:ext uri="{FF2B5EF4-FFF2-40B4-BE49-F238E27FC236}">
                <a16:creationId xmlns:a16="http://schemas.microsoft.com/office/drawing/2014/main" id="{875E0919-DBEB-D353-3346-5C1C60945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3429000"/>
            <a:ext cx="10953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10" name="Picture 14" descr="C:\Users\Enrico\Enrico\Documenti\AA Enrico nuovo\Politica\Presentazione marxismo\Freccia rossa JPEG.jpg">
            <a:extLst>
              <a:ext uri="{FF2B5EF4-FFF2-40B4-BE49-F238E27FC236}">
                <a16:creationId xmlns:a16="http://schemas.microsoft.com/office/drawing/2014/main" id="{211E44AB-5FC2-BC36-BEE9-345CC602E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3838" y="4668838"/>
            <a:ext cx="15271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52603496-3CB7-F016-2538-03A9020C0CE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5" descr="auto vecchia">
            <a:extLst>
              <a:ext uri="{FF2B5EF4-FFF2-40B4-BE49-F238E27FC236}">
                <a16:creationId xmlns:a16="http://schemas.microsoft.com/office/drawing/2014/main" id="{E856D43F-4DFB-3D77-CE9D-F4C6CF192F8A}"/>
              </a:ext>
            </a:extLst>
          </p:cNvPr>
          <p:cNvPicPr>
            <a:picLocks noGrp="1" noChangeAspect="1" noChangeArrowheads="1"/>
          </p:cNvPicPr>
          <p:nvPr>
            <p:ph idx="1"/>
          </p:nvPr>
        </p:nvPicPr>
        <p:blipFill>
          <a:blip r:embed="rId4"/>
          <a:srcRect/>
          <a:stretch>
            <a:fillRect/>
          </a:stretch>
        </p:blipFill>
        <p:spPr>
          <a:xfrm>
            <a:off x="5075238" y="373063"/>
            <a:ext cx="3168650" cy="2244725"/>
          </a:xfrm>
          <a:ln w="12700">
            <a:solidFill>
              <a:schemeClr val="tx1"/>
            </a:solidFill>
          </a:ln>
          <a:effectLst>
            <a:outerShdw blurRad="292100" dist="139700" dir="2700000" algn="tl" rotWithShape="0">
              <a:srgbClr val="333333">
                <a:alpha val="65000"/>
              </a:srgbClr>
            </a:outerShdw>
          </a:effectLst>
        </p:spPr>
      </p:pic>
      <p:sp>
        <p:nvSpPr>
          <p:cNvPr id="232451" name="Slide Number Placeholder 5">
            <a:extLst>
              <a:ext uri="{FF2B5EF4-FFF2-40B4-BE49-F238E27FC236}">
                <a16:creationId xmlns:a16="http://schemas.microsoft.com/office/drawing/2014/main" id="{4A025786-B294-B374-64BC-2FB59F188F36}"/>
              </a:ext>
            </a:extLst>
          </p:cNvPr>
          <p:cNvSpPr>
            <a:spLocks noGrp="1"/>
          </p:cNvSpPr>
          <p:nvPr>
            <p:ph type="sldNum" sz="quarter" idx="12"/>
          </p:nvPr>
        </p:nvSpPr>
        <p:spPr>
          <a:xfrm>
            <a:off x="6300788" y="5876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1F369E-6365-4A98-8E52-DACB48BD2170}" type="slidenum">
              <a:rPr lang="it-IT" altLang="en-US" sz="1400" smtClean="0">
                <a:solidFill>
                  <a:srgbClr val="FFFFFF"/>
                </a:solidFill>
              </a:rPr>
              <a:pPr>
                <a:spcBef>
                  <a:spcPct val="0"/>
                </a:spcBef>
                <a:buFontTx/>
                <a:buNone/>
              </a:pPr>
              <a:t>18</a:t>
            </a:fld>
            <a:endParaRPr lang="it-IT" altLang="en-US" sz="1400">
              <a:solidFill>
                <a:srgbClr val="FFFFFF"/>
              </a:solidFill>
            </a:endParaRPr>
          </a:p>
        </p:txBody>
      </p:sp>
      <p:sp>
        <p:nvSpPr>
          <p:cNvPr id="232452" name="Rectangle 2">
            <a:extLst>
              <a:ext uri="{FF2B5EF4-FFF2-40B4-BE49-F238E27FC236}">
                <a16:creationId xmlns:a16="http://schemas.microsoft.com/office/drawing/2014/main" id="{C7C00E2A-67BE-EC3E-94ED-C64BDBE59631}"/>
              </a:ext>
            </a:extLst>
          </p:cNvPr>
          <p:cNvSpPr>
            <a:spLocks noGrp="1" noChangeArrowheads="1"/>
          </p:cNvSpPr>
          <p:nvPr>
            <p:ph type="body" sz="half" idx="4294967295"/>
          </p:nvPr>
        </p:nvSpPr>
        <p:spPr>
          <a:xfrm>
            <a:off x="4864100" y="2636838"/>
            <a:ext cx="3590925" cy="3024187"/>
          </a:xfrm>
        </p:spPr>
        <p:txBody>
          <a:bodyPr/>
          <a:lstStyle/>
          <a:p>
            <a:pPr eaLnBrk="1" hangingPunct="1">
              <a:buFontTx/>
              <a:buNone/>
            </a:pPr>
            <a:endParaRPr lang="fr-CH" altLang="it-CH" sz="3600" b="1"/>
          </a:p>
          <a:p>
            <a:pPr eaLnBrk="1" hangingPunct="1">
              <a:buFontTx/>
              <a:buNone/>
            </a:pPr>
            <a:r>
              <a:rPr lang="fr-CH" altLang="it-CH" sz="3600" b="1"/>
              <a:t>	EL PROYECTO</a:t>
            </a:r>
            <a:endParaRPr lang="fr-CH" altLang="it-CH" sz="2800"/>
          </a:p>
          <a:p>
            <a:pPr eaLnBrk="1" hangingPunct="1">
              <a:buFontTx/>
              <a:buNone/>
            </a:pPr>
            <a:endParaRPr lang="fr-CH" altLang="it-CH" sz="1000"/>
          </a:p>
          <a:p>
            <a:pPr eaLnBrk="1" hangingPunct="1">
              <a:buFontTx/>
              <a:buNone/>
            </a:pPr>
            <a:r>
              <a:rPr lang="fr-CH" altLang="it-CH" sz="2800"/>
              <a:t>   	del primer coche                </a:t>
            </a:r>
          </a:p>
          <a:p>
            <a:pPr eaLnBrk="1" hangingPunct="1">
              <a:buFontTx/>
              <a:buNone/>
            </a:pPr>
            <a:r>
              <a:rPr lang="fr-CH" altLang="it-CH" sz="2800"/>
              <a:t>	</a:t>
            </a:r>
            <a:r>
              <a:rPr lang="fr-CH" altLang="it-CH" sz="1400"/>
              <a:t>« muy moderno »</a:t>
            </a:r>
            <a:r>
              <a:rPr lang="fr-CH" altLang="it-CH" sz="2800"/>
              <a:t>        </a:t>
            </a:r>
          </a:p>
          <a:p>
            <a:pPr eaLnBrk="1" hangingPunct="1">
              <a:buFontTx/>
              <a:buNone/>
            </a:pPr>
            <a:endParaRPr lang="it-IT" altLang="it-CH" sz="2800"/>
          </a:p>
        </p:txBody>
      </p:sp>
      <p:pic>
        <p:nvPicPr>
          <p:cNvPr id="152581" name="Picture 3" descr="disegno di auto vecchia">
            <a:extLst>
              <a:ext uri="{FF2B5EF4-FFF2-40B4-BE49-F238E27FC236}">
                <a16:creationId xmlns:a16="http://schemas.microsoft.com/office/drawing/2014/main" id="{678D0688-B23D-31DD-24E7-9D5066D23982}"/>
              </a:ext>
            </a:extLst>
          </p:cNvPr>
          <p:cNvPicPr>
            <a:picLocks noGrp="1" noChangeAspect="1" noChangeArrowheads="1"/>
          </p:cNvPicPr>
          <p:nvPr>
            <p:ph sz="half" idx="4294967295"/>
          </p:nvPr>
        </p:nvPicPr>
        <p:blipFill>
          <a:blip r:embed="rId5">
            <a:lum contrast="8000"/>
          </a:blip>
          <a:srcRect/>
          <a:stretch>
            <a:fillRect/>
          </a:stretch>
        </p:blipFill>
        <p:spPr>
          <a:xfrm>
            <a:off x="900113" y="349250"/>
            <a:ext cx="3894137" cy="6081713"/>
          </a:xfrm>
          <a:ln w="12700">
            <a:solidFill>
              <a:schemeClr val="bg2"/>
            </a:solidFill>
          </a:ln>
          <a:effectLst>
            <a:outerShdw blurRad="292100" dist="139700" dir="2700000" algn="tl" rotWithShape="0">
              <a:srgbClr val="333333">
                <a:alpha val="65000"/>
              </a:srgbClr>
            </a:outerShdw>
          </a:effectLst>
        </p:spPr>
      </p:pic>
      <p:sp>
        <p:nvSpPr>
          <p:cNvPr id="232454" name="Text Box 4">
            <a:extLst>
              <a:ext uri="{FF2B5EF4-FFF2-40B4-BE49-F238E27FC236}">
                <a16:creationId xmlns:a16="http://schemas.microsoft.com/office/drawing/2014/main" id="{15DB3CFA-AB4D-C8C4-7E25-3FD6F5704FBF}"/>
              </a:ext>
            </a:extLst>
          </p:cNvPr>
          <p:cNvSpPr txBox="1">
            <a:spLocks noChangeArrowheads="1"/>
          </p:cNvSpPr>
          <p:nvPr/>
        </p:nvSpPr>
        <p:spPr bwMode="auto">
          <a:xfrm>
            <a:off x="4643438" y="188913"/>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it-CH" sz="1800">
              <a:solidFill>
                <a:srgbClr val="FFFFFF"/>
              </a:solidFill>
            </a:endParaRPr>
          </a:p>
        </p:txBody>
      </p:sp>
      <p:sp>
        <p:nvSpPr>
          <p:cNvPr id="2" name="Rettangolo 1">
            <a:extLst>
              <a:ext uri="{FF2B5EF4-FFF2-40B4-BE49-F238E27FC236}">
                <a16:creationId xmlns:a16="http://schemas.microsoft.com/office/drawing/2014/main" id="{5C833FA3-24A5-444B-D03C-1C3CC2ED1B9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1154" name="Slide Number Placeholder 3">
            <a:extLst>
              <a:ext uri="{FF2B5EF4-FFF2-40B4-BE49-F238E27FC236}">
                <a16:creationId xmlns:a16="http://schemas.microsoft.com/office/drawing/2014/main" id="{E3D32C65-6E7F-CB46-FC09-A62A4A456E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BA1B73-044C-4BCF-AF6B-D62C04B06FAF}" type="slidenum">
              <a:rPr lang="it-IT" altLang="en-US" sz="1400" smtClean="0">
                <a:solidFill>
                  <a:srgbClr val="000000"/>
                </a:solidFill>
              </a:rPr>
              <a:pPr>
                <a:spcBef>
                  <a:spcPct val="0"/>
                </a:spcBef>
                <a:buFontTx/>
                <a:buNone/>
              </a:pPr>
              <a:t>180</a:t>
            </a:fld>
            <a:endParaRPr lang="it-IT" altLang="en-US" sz="1400">
              <a:solidFill>
                <a:srgbClr val="000000"/>
              </a:solidFill>
            </a:endParaRPr>
          </a:p>
        </p:txBody>
      </p:sp>
      <p:sp>
        <p:nvSpPr>
          <p:cNvPr id="561155" name="Rectangle 4">
            <a:extLst>
              <a:ext uri="{FF2B5EF4-FFF2-40B4-BE49-F238E27FC236}">
                <a16:creationId xmlns:a16="http://schemas.microsoft.com/office/drawing/2014/main" id="{69B14E32-33DE-4872-829D-4FF9A1269273}"/>
              </a:ext>
            </a:extLst>
          </p:cNvPr>
          <p:cNvSpPr>
            <a:spLocks noChangeArrowheads="1"/>
          </p:cNvSpPr>
          <p:nvPr/>
        </p:nvSpPr>
        <p:spPr bwMode="auto">
          <a:xfrm>
            <a:off x="539750" y="333375"/>
            <a:ext cx="756126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REGLA No. 5 b</a:t>
            </a:r>
            <a:endParaRPr lang="it-IT" altLang="it-CH" sz="4000" b="1">
              <a:solidFill>
                <a:srgbClr val="000000"/>
              </a:solidFill>
            </a:endParaRPr>
          </a:p>
        </p:txBody>
      </p:sp>
      <p:sp>
        <p:nvSpPr>
          <p:cNvPr id="561156" name="Rectangle 5">
            <a:extLst>
              <a:ext uri="{FF2B5EF4-FFF2-40B4-BE49-F238E27FC236}">
                <a16:creationId xmlns:a16="http://schemas.microsoft.com/office/drawing/2014/main" id="{2A663B06-3F61-FE3A-CE9F-8DA106FF4B29}"/>
              </a:ext>
            </a:extLst>
          </p:cNvPr>
          <p:cNvSpPr>
            <a:spLocks noChangeArrowheads="1"/>
          </p:cNvSpPr>
          <p:nvPr/>
        </p:nvSpPr>
        <p:spPr bwMode="auto">
          <a:xfrm>
            <a:off x="684213" y="1484313"/>
            <a:ext cx="77755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3600" b="1">
                <a:solidFill>
                  <a:srgbClr val="000000"/>
                </a:solidFill>
              </a:rPr>
              <a:t>	LA ECONOMÍA DE MERCADO</a:t>
            </a:r>
          </a:p>
          <a:p>
            <a:pPr eaLnBrk="1" hangingPunct="1">
              <a:buFontTx/>
              <a:buNone/>
            </a:pPr>
            <a:r>
              <a:rPr lang="fr-CH" altLang="it-CH" sz="2800" b="1">
                <a:solidFill>
                  <a:srgbClr val="000000"/>
                </a:solidFill>
              </a:rPr>
              <a:t>	CREA:</a:t>
            </a:r>
          </a:p>
          <a:p>
            <a:pPr eaLnBrk="1" hangingPunct="1"/>
            <a:endParaRPr lang="fr-CH" altLang="it-CH" sz="1800" b="1">
              <a:solidFill>
                <a:srgbClr val="000000"/>
              </a:solidFill>
            </a:endParaRPr>
          </a:p>
          <a:p>
            <a:pPr eaLnBrk="1" hangingPunct="1">
              <a:buFontTx/>
              <a:buNone/>
            </a:pPr>
            <a:r>
              <a:rPr lang="fr-CH" altLang="it-CH" sz="2800" b="1">
                <a:solidFill>
                  <a:srgbClr val="000000"/>
                </a:solidFill>
              </a:rPr>
              <a:t>   	</a:t>
            </a:r>
            <a:r>
              <a:rPr lang="fr-CH" altLang="it-CH" sz="1600" b="1">
                <a:solidFill>
                  <a:srgbClr val="000000"/>
                </a:solidFill>
              </a:rPr>
              <a:t>-  UN DESARROLLO </a:t>
            </a:r>
            <a:r>
              <a:rPr lang="fr-CH" altLang="it-CH" sz="2400" b="1">
                <a:solidFill>
                  <a:srgbClr val="000000"/>
                </a:solidFill>
              </a:rPr>
              <a:t>CÍCLICO</a:t>
            </a:r>
          </a:p>
          <a:p>
            <a:pPr eaLnBrk="1" hangingPunct="1">
              <a:buFontTx/>
              <a:buNone/>
            </a:pPr>
            <a:r>
              <a:rPr lang="fr-CH" altLang="it-CH" sz="1600" b="1">
                <a:solidFill>
                  <a:srgbClr val="000000"/>
                </a:solidFill>
              </a:rPr>
              <a:t>    	-  LA DEREGLAMENTACIÓN</a:t>
            </a:r>
          </a:p>
          <a:p>
            <a:pPr eaLnBrk="1" hangingPunct="1">
              <a:buFontTx/>
              <a:buNone/>
            </a:pPr>
            <a:r>
              <a:rPr lang="fr-CH" altLang="it-CH" sz="1600" b="1">
                <a:solidFill>
                  <a:srgbClr val="000000"/>
                </a:solidFill>
              </a:rPr>
              <a:t>	-  LA COMPETICIÓN SALVAJE  (gana el más fuerte/rico)</a:t>
            </a:r>
          </a:p>
          <a:p>
            <a:pPr eaLnBrk="1" hangingPunct="1">
              <a:buFontTx/>
              <a:buNone/>
            </a:pPr>
            <a:r>
              <a:rPr lang="fr-CH" altLang="it-CH" sz="1600" b="1">
                <a:solidFill>
                  <a:srgbClr val="000000"/>
                </a:solidFill>
              </a:rPr>
              <a:t>	-  LA EXPLOTACIÓN DE LOS RECURSOS NATURALES Y DEL ESTADO</a:t>
            </a:r>
          </a:p>
          <a:p>
            <a:pPr eaLnBrk="1" hangingPunct="1">
              <a:buFontTx/>
              <a:buNone/>
            </a:pPr>
            <a:r>
              <a:rPr lang="fr-CH" altLang="it-CH" sz="1600" b="1">
                <a:solidFill>
                  <a:srgbClr val="000000"/>
                </a:solidFill>
              </a:rPr>
              <a:t>	-  LA CONCENTRACIÓN DE LA RIQUEZA Y EL PODER</a:t>
            </a:r>
          </a:p>
          <a:p>
            <a:pPr eaLnBrk="1" hangingPunct="1">
              <a:buFontTx/>
              <a:buNone/>
            </a:pPr>
            <a:r>
              <a:rPr lang="fr-CH" altLang="it-CH" sz="1600" b="1">
                <a:solidFill>
                  <a:srgbClr val="000000"/>
                </a:solidFill>
              </a:rPr>
              <a:t>	-  LA DIVISIÓN / EXTRACTIFICACIÓN DE LA SOCIEDAD</a:t>
            </a:r>
          </a:p>
          <a:p>
            <a:pPr eaLnBrk="1" hangingPunct="1">
              <a:buFontTx/>
              <a:buNone/>
            </a:pPr>
            <a:r>
              <a:rPr lang="fr-CH" altLang="it-CH" sz="1600" b="1">
                <a:solidFill>
                  <a:srgbClr val="000000"/>
                </a:solidFill>
              </a:rPr>
              <a:t>		(ricos y pobres; burgueses y proletariados; 1. , 2. , 3. y  4. mundo;</a:t>
            </a:r>
          </a:p>
          <a:p>
            <a:pPr eaLnBrk="1" hangingPunct="1">
              <a:buFontTx/>
              <a:buNone/>
            </a:pPr>
            <a:r>
              <a:rPr lang="fr-CH" altLang="it-CH" sz="1600" b="1">
                <a:solidFill>
                  <a:srgbClr val="000000"/>
                </a:solidFill>
              </a:rPr>
              <a:t>		obreros y empleados; etc.)</a:t>
            </a:r>
          </a:p>
          <a:p>
            <a:pPr eaLnBrk="1" hangingPunct="1">
              <a:buFontTx/>
              <a:buNone/>
            </a:pPr>
            <a:r>
              <a:rPr lang="fr-CH" altLang="it-CH" sz="1600" b="1">
                <a:solidFill>
                  <a:srgbClr val="000000"/>
                </a:solidFill>
              </a:rPr>
              <a:t>	-  LA CULTURA DEL CONSUMISMO</a:t>
            </a:r>
          </a:p>
          <a:p>
            <a:pPr eaLnBrk="1" hangingPunct="1">
              <a:buFontTx/>
              <a:buNone/>
            </a:pPr>
            <a:r>
              <a:rPr lang="fr-CH" altLang="it-CH" sz="1600" b="1">
                <a:solidFill>
                  <a:srgbClr val="000000"/>
                </a:solidFill>
              </a:rPr>
              <a:t>	-  UNA INICIATIVA MÁS GRANDE (primas económicas)</a:t>
            </a:r>
          </a:p>
          <a:p>
            <a:pPr eaLnBrk="1" hangingPunct="1">
              <a:buFontTx/>
              <a:buNone/>
            </a:pPr>
            <a:r>
              <a:rPr lang="fr-CH" altLang="it-CH" sz="1600" b="1">
                <a:solidFill>
                  <a:srgbClr val="000000"/>
                </a:solidFill>
              </a:rPr>
              <a:t>	-  UNA ACELERACIÓN DEL PROGRESO TECNOLÓGICO</a:t>
            </a:r>
          </a:p>
          <a:p>
            <a:pPr eaLnBrk="1" hangingPunct="1">
              <a:buFontTx/>
              <a:buNone/>
            </a:pPr>
            <a:r>
              <a:rPr lang="fr-CH" altLang="it-CH" sz="1600" b="1">
                <a:solidFill>
                  <a:srgbClr val="000000"/>
                </a:solidFill>
              </a:rPr>
              <a:t>	</a:t>
            </a:r>
            <a:endParaRPr lang="it-IT" altLang="it-CH" sz="1600" b="1">
              <a:solidFill>
                <a:srgbClr val="000000"/>
              </a:solidFill>
            </a:endParaRPr>
          </a:p>
        </p:txBody>
      </p:sp>
      <p:sp>
        <p:nvSpPr>
          <p:cNvPr id="2" name="Rettangolo 1">
            <a:extLst>
              <a:ext uri="{FF2B5EF4-FFF2-40B4-BE49-F238E27FC236}">
                <a16:creationId xmlns:a16="http://schemas.microsoft.com/office/drawing/2014/main" id="{DF748643-655B-4D77-A74F-D54568E23E7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02" name="Slide Number Placeholder 1">
            <a:extLst>
              <a:ext uri="{FF2B5EF4-FFF2-40B4-BE49-F238E27FC236}">
                <a16:creationId xmlns:a16="http://schemas.microsoft.com/office/drawing/2014/main" id="{65F24781-7558-5756-C276-C44F81A49F1F}"/>
              </a:ext>
            </a:extLst>
          </p:cNvPr>
          <p:cNvSpPr>
            <a:spLocks noGrp="1"/>
          </p:cNvSpPr>
          <p:nvPr>
            <p:ph type="sldNum" sz="quarter" idx="12"/>
          </p:nvPr>
        </p:nvSpPr>
        <p:spPr>
          <a:xfrm>
            <a:off x="7405688" y="5686425"/>
            <a:ext cx="801687"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3E93A4-D47B-4791-80FB-37B4BA0E2009}" type="slidenum">
              <a:rPr lang="it-IT" altLang="en-US" sz="1400" smtClean="0">
                <a:solidFill>
                  <a:srgbClr val="FFFFFF"/>
                </a:solidFill>
              </a:rPr>
              <a:pPr>
                <a:spcBef>
                  <a:spcPct val="0"/>
                </a:spcBef>
                <a:buFontTx/>
                <a:buNone/>
              </a:pPr>
              <a:t>181</a:t>
            </a:fld>
            <a:endParaRPr lang="it-IT" altLang="en-US" sz="1400">
              <a:solidFill>
                <a:srgbClr val="FFFFFF"/>
              </a:solidFill>
            </a:endParaRPr>
          </a:p>
        </p:txBody>
      </p:sp>
      <p:pic>
        <p:nvPicPr>
          <p:cNvPr id="312323" name="Picture 2" descr="http://www.goodreads.ca/wordpress/wp-content/uploads/2008/10/kwave.png">
            <a:hlinkClick r:id="rId4"/>
            <a:extLst>
              <a:ext uri="{FF2B5EF4-FFF2-40B4-BE49-F238E27FC236}">
                <a16:creationId xmlns:a16="http://schemas.microsoft.com/office/drawing/2014/main" id="{015EA493-86C6-D553-9EE2-CEC581F682F0}"/>
              </a:ext>
            </a:extLst>
          </p:cNvPr>
          <p:cNvPicPr>
            <a:picLocks noChangeAspect="1" noChangeArrowheads="1"/>
          </p:cNvPicPr>
          <p:nvPr/>
        </p:nvPicPr>
        <p:blipFill>
          <a:blip r:embed="rId5"/>
          <a:srcRect/>
          <a:stretch>
            <a:fillRect/>
          </a:stretch>
        </p:blipFill>
        <p:spPr bwMode="auto">
          <a:xfrm>
            <a:off x="714375" y="642938"/>
            <a:ext cx="7758113" cy="4786312"/>
          </a:xfrm>
          <a:prstGeom prst="rect">
            <a:avLst/>
          </a:prstGeom>
          <a:ln>
            <a:noFill/>
          </a:ln>
          <a:effectLst>
            <a:outerShdw blurRad="292100" dist="139700" dir="2700000" algn="tl" rotWithShape="0">
              <a:srgbClr val="333333">
                <a:alpha val="65000"/>
              </a:srgbClr>
            </a:outerShdw>
          </a:effectLst>
        </p:spPr>
      </p:pic>
      <p:sp>
        <p:nvSpPr>
          <p:cNvPr id="563204" name="TextBox 3">
            <a:extLst>
              <a:ext uri="{FF2B5EF4-FFF2-40B4-BE49-F238E27FC236}">
                <a16:creationId xmlns:a16="http://schemas.microsoft.com/office/drawing/2014/main" id="{971B726F-0067-21EF-8F5D-87AAF341DD28}"/>
              </a:ext>
            </a:extLst>
          </p:cNvPr>
          <p:cNvSpPr txBox="1">
            <a:spLocks noChangeArrowheads="1"/>
          </p:cNvSpPr>
          <p:nvPr/>
        </p:nvSpPr>
        <p:spPr bwMode="auto">
          <a:xfrm>
            <a:off x="1714500" y="5675313"/>
            <a:ext cx="571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000" b="1">
                <a:solidFill>
                  <a:srgbClr val="FFFFFF"/>
                </a:solidFill>
              </a:rPr>
              <a:t>Los ciclos económicos según Kondratieff</a:t>
            </a:r>
            <a:endParaRPr lang="it-IT" altLang="it-CH" sz="2000" b="1">
              <a:solidFill>
                <a:srgbClr val="FFFFFF"/>
              </a:solidFill>
            </a:endParaRPr>
          </a:p>
        </p:txBody>
      </p:sp>
      <p:sp>
        <p:nvSpPr>
          <p:cNvPr id="2" name="Rettangolo 1">
            <a:extLst>
              <a:ext uri="{FF2B5EF4-FFF2-40B4-BE49-F238E27FC236}">
                <a16:creationId xmlns:a16="http://schemas.microsoft.com/office/drawing/2014/main" id="{7B6C017D-827D-50B9-2F81-20F5AF8550A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5250" name="Segnaposto numero diapositiva 1">
            <a:extLst>
              <a:ext uri="{FF2B5EF4-FFF2-40B4-BE49-F238E27FC236}">
                <a16:creationId xmlns:a16="http://schemas.microsoft.com/office/drawing/2014/main" id="{DBC5A647-3A7E-D677-C776-7115FD9CCB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64B5DF-3CCE-4345-BE3C-6B1023F81960}" type="slidenum">
              <a:rPr lang="it-IT" altLang="en-US" sz="1400" smtClean="0"/>
              <a:pPr>
                <a:spcBef>
                  <a:spcPct val="0"/>
                </a:spcBef>
                <a:buFontTx/>
                <a:buNone/>
              </a:pPr>
              <a:t>182</a:t>
            </a:fld>
            <a:endParaRPr lang="it-IT" altLang="en-US" sz="1400"/>
          </a:p>
        </p:txBody>
      </p:sp>
      <p:sp>
        <p:nvSpPr>
          <p:cNvPr id="565251" name="CasellaDiTesto 2">
            <a:extLst>
              <a:ext uri="{FF2B5EF4-FFF2-40B4-BE49-F238E27FC236}">
                <a16:creationId xmlns:a16="http://schemas.microsoft.com/office/drawing/2014/main" id="{A601584F-394B-772D-3541-34405340ACE9}"/>
              </a:ext>
            </a:extLst>
          </p:cNvPr>
          <p:cNvSpPr txBox="1">
            <a:spLocks noChangeArrowheads="1"/>
          </p:cNvSpPr>
          <p:nvPr/>
        </p:nvSpPr>
        <p:spPr bwMode="auto">
          <a:xfrm>
            <a:off x="4140200" y="1125538"/>
            <a:ext cx="43926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4000" b="1" u="sng"/>
              <a:t>El consumismo</a:t>
            </a:r>
          </a:p>
        </p:txBody>
      </p:sp>
      <p:sp>
        <p:nvSpPr>
          <p:cNvPr id="565252" name="CasellaDiTesto 3">
            <a:extLst>
              <a:ext uri="{FF2B5EF4-FFF2-40B4-BE49-F238E27FC236}">
                <a16:creationId xmlns:a16="http://schemas.microsoft.com/office/drawing/2014/main" id="{0DDDCE93-CF73-8997-6120-24821933A0AC}"/>
              </a:ext>
            </a:extLst>
          </p:cNvPr>
          <p:cNvSpPr txBox="1">
            <a:spLocks noChangeArrowheads="1"/>
          </p:cNvSpPr>
          <p:nvPr/>
        </p:nvSpPr>
        <p:spPr bwMode="auto">
          <a:xfrm>
            <a:off x="4411663" y="2632075"/>
            <a:ext cx="21415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t>La propensión al consumo humano innecesario y / o excesivo tiene una larga historia.</a:t>
            </a:r>
          </a:p>
        </p:txBody>
      </p:sp>
      <p:pic>
        <p:nvPicPr>
          <p:cNvPr id="313349" name="Picture 5" descr="C:\Users\Enrico\Desktop\AeE.jpg">
            <a:extLst>
              <a:ext uri="{FF2B5EF4-FFF2-40B4-BE49-F238E27FC236}">
                <a16:creationId xmlns:a16="http://schemas.microsoft.com/office/drawing/2014/main" id="{C3B8E9BD-8C3E-4DB6-E865-6FD67322D7F3}"/>
              </a:ext>
            </a:extLst>
          </p:cNvPr>
          <p:cNvPicPr>
            <a:picLocks noChangeAspect="1" noChangeArrowheads="1"/>
          </p:cNvPicPr>
          <p:nvPr/>
        </p:nvPicPr>
        <p:blipFill>
          <a:blip r:embed="rId4"/>
          <a:srcRect/>
          <a:stretch>
            <a:fillRect/>
          </a:stretch>
        </p:blipFill>
        <p:spPr bwMode="auto">
          <a:xfrm>
            <a:off x="744538" y="765175"/>
            <a:ext cx="3384550" cy="49895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F4FD167-7616-2F4A-6B34-1157FC26F83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565255" name="Picture 8" descr="Rire Stock Illustrations, Vecteurs, &amp; Clipart – (125,630 Stock  Illustrations)">
            <a:extLst>
              <a:ext uri="{FF2B5EF4-FFF2-40B4-BE49-F238E27FC236}">
                <a16:creationId xmlns:a16="http://schemas.microsoft.com/office/drawing/2014/main" id="{B008D6E7-0877-C82F-8EC2-C104AC891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211638"/>
            <a:ext cx="247491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egnaposto numero diapositiva 1">
            <a:extLst>
              <a:ext uri="{FF2B5EF4-FFF2-40B4-BE49-F238E27FC236}">
                <a16:creationId xmlns:a16="http://schemas.microsoft.com/office/drawing/2014/main" id="{17D29142-A449-93B2-8C54-048D8BB9C8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F13574-A122-49F9-B42E-27955C23CBF9}" type="slidenum">
              <a:rPr lang="it-IT" altLang="en-US" sz="1400" smtClean="0">
                <a:solidFill>
                  <a:srgbClr val="000000"/>
                </a:solidFill>
              </a:rPr>
              <a:pPr>
                <a:spcBef>
                  <a:spcPct val="0"/>
                </a:spcBef>
                <a:buFontTx/>
                <a:buNone/>
              </a:pPr>
              <a:t>183</a:t>
            </a:fld>
            <a:endParaRPr lang="it-IT" altLang="en-US" sz="1400">
              <a:solidFill>
                <a:srgbClr val="000000"/>
              </a:solidFill>
            </a:endParaRPr>
          </a:p>
        </p:txBody>
      </p:sp>
      <p:sp>
        <p:nvSpPr>
          <p:cNvPr id="261123" name="CasellaDiTesto 2">
            <a:extLst>
              <a:ext uri="{FF2B5EF4-FFF2-40B4-BE49-F238E27FC236}">
                <a16:creationId xmlns:a16="http://schemas.microsoft.com/office/drawing/2014/main" id="{B8DB0EC7-2F63-7C1A-0557-4325205B180C}"/>
              </a:ext>
            </a:extLst>
          </p:cNvPr>
          <p:cNvSpPr txBox="1">
            <a:spLocks noChangeArrowheads="1"/>
          </p:cNvSpPr>
          <p:nvPr/>
        </p:nvSpPr>
        <p:spPr bwMode="auto">
          <a:xfrm>
            <a:off x="5638800" y="1354138"/>
            <a:ext cx="3189288" cy="58578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it-CH" altLang="it-CH" b="1" u="sng" dirty="0" err="1">
                <a:solidFill>
                  <a:srgbClr val="000000"/>
                </a:solidFill>
                <a:effectLst>
                  <a:outerShdw blurRad="38100" dist="38100" dir="2700000" algn="tl">
                    <a:srgbClr val="000000">
                      <a:alpha val="43137"/>
                    </a:srgbClr>
                  </a:outerShdw>
                </a:effectLst>
                <a:cs typeface="Arial" charset="0"/>
              </a:rPr>
              <a:t>El</a:t>
            </a:r>
            <a:r>
              <a:rPr lang="it-CH" altLang="it-CH" b="1" u="sng" dirty="0">
                <a:solidFill>
                  <a:srgbClr val="000000"/>
                </a:solidFill>
                <a:effectLst>
                  <a:outerShdw blurRad="38100" dist="38100" dir="2700000" algn="tl">
                    <a:srgbClr val="000000">
                      <a:alpha val="43137"/>
                    </a:srgbClr>
                  </a:outerShdw>
                </a:effectLst>
                <a:cs typeface="Arial" charset="0"/>
              </a:rPr>
              <a:t> consumismo</a:t>
            </a:r>
          </a:p>
        </p:txBody>
      </p:sp>
      <p:sp>
        <p:nvSpPr>
          <p:cNvPr id="567300" name="CasellaDiTesto 3">
            <a:extLst>
              <a:ext uri="{FF2B5EF4-FFF2-40B4-BE49-F238E27FC236}">
                <a16:creationId xmlns:a16="http://schemas.microsoft.com/office/drawing/2014/main" id="{CB65AB6B-4D67-08D4-42E5-2C7858261C49}"/>
              </a:ext>
            </a:extLst>
          </p:cNvPr>
          <p:cNvSpPr txBox="1">
            <a:spLocks noChangeArrowheads="1"/>
          </p:cNvSpPr>
          <p:nvPr/>
        </p:nvSpPr>
        <p:spPr bwMode="auto">
          <a:xfrm>
            <a:off x="5746750" y="2433638"/>
            <a:ext cx="29511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000000"/>
                </a:solidFill>
              </a:rPr>
              <a:t>Hoy en día, el consumo, también inútiles y / o excesivo, tiene un importante roi económico, ha perdido el sentido de la inmoralidad y es hasta admirado y animado.</a:t>
            </a:r>
          </a:p>
          <a:p>
            <a:pPr eaLnBrk="1" hangingPunct="1">
              <a:spcBef>
                <a:spcPct val="0"/>
              </a:spcBef>
              <a:buFontTx/>
              <a:buNone/>
            </a:pPr>
            <a:r>
              <a:rPr lang="es-ES" altLang="it-CH" sz="1800">
                <a:solidFill>
                  <a:srgbClr val="000000"/>
                </a:solidFill>
              </a:rPr>
              <a:t>Pero el consumismo excesivo representa un peligro para la humanidad.</a:t>
            </a:r>
          </a:p>
          <a:p>
            <a:pPr eaLnBrk="1" hangingPunct="1">
              <a:spcBef>
                <a:spcPct val="0"/>
              </a:spcBef>
              <a:buFontTx/>
              <a:buNone/>
            </a:pPr>
            <a:r>
              <a:rPr lang="es-ES" altLang="it-CH" sz="1800">
                <a:solidFill>
                  <a:srgbClr val="000000"/>
                </a:solidFill>
              </a:rPr>
              <a:t>Quen tira demasiado la soga, la rompe.</a:t>
            </a:r>
          </a:p>
        </p:txBody>
      </p:sp>
      <p:pic>
        <p:nvPicPr>
          <p:cNvPr id="249861" name="Picture 6" descr="C:\Users\Enrico\Desktop\Consumismo.jpg">
            <a:extLst>
              <a:ext uri="{FF2B5EF4-FFF2-40B4-BE49-F238E27FC236}">
                <a16:creationId xmlns:a16="http://schemas.microsoft.com/office/drawing/2014/main" id="{F2C5DBE5-7035-EDD2-0466-236FBF0E92DB}"/>
              </a:ext>
            </a:extLst>
          </p:cNvPr>
          <p:cNvPicPr>
            <a:picLocks noChangeAspect="1" noChangeArrowheads="1"/>
          </p:cNvPicPr>
          <p:nvPr/>
        </p:nvPicPr>
        <p:blipFill>
          <a:blip r:embed="rId3"/>
          <a:srcRect/>
          <a:stretch>
            <a:fillRect/>
          </a:stretch>
        </p:blipFill>
        <p:spPr bwMode="auto">
          <a:xfrm>
            <a:off x="360363" y="2276475"/>
            <a:ext cx="1581150" cy="19367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49862" name="Picture 6" descr="C:\Users\Enrico\Enrico\Documenti\AA Enrico nuovo\Politica\Presentazione marxismo\decroissance21.jpg">
            <a:extLst>
              <a:ext uri="{FF2B5EF4-FFF2-40B4-BE49-F238E27FC236}">
                <a16:creationId xmlns:a16="http://schemas.microsoft.com/office/drawing/2014/main" id="{1DC7944E-C7AC-268C-3924-47B858CB3D64}"/>
              </a:ext>
            </a:extLst>
          </p:cNvPr>
          <p:cNvPicPr>
            <a:picLocks noChangeAspect="1" noChangeArrowheads="1"/>
          </p:cNvPicPr>
          <p:nvPr/>
        </p:nvPicPr>
        <p:blipFill>
          <a:blip r:embed="rId4"/>
          <a:srcRect/>
          <a:stretch>
            <a:fillRect/>
          </a:stretch>
        </p:blipFill>
        <p:spPr bwMode="auto">
          <a:xfrm>
            <a:off x="3132138" y="2349500"/>
            <a:ext cx="1858962" cy="1792288"/>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249863" name="Picture 7" descr="C:\Users\Enrico\Enrico\Documenti\AA Enrico nuovo\Politica\Presentazione marxismo\evoluzione_800_800.jpg">
            <a:extLst>
              <a:ext uri="{FF2B5EF4-FFF2-40B4-BE49-F238E27FC236}">
                <a16:creationId xmlns:a16="http://schemas.microsoft.com/office/drawing/2014/main" id="{8B475EA5-CAA9-0D09-0DFA-4D52D7AA61A7}"/>
              </a:ext>
            </a:extLst>
          </p:cNvPr>
          <p:cNvPicPr>
            <a:picLocks noChangeAspect="1" noChangeArrowheads="1"/>
          </p:cNvPicPr>
          <p:nvPr/>
        </p:nvPicPr>
        <p:blipFill>
          <a:blip r:embed="rId5"/>
          <a:srcRect/>
          <a:stretch>
            <a:fillRect/>
          </a:stretch>
        </p:blipFill>
        <p:spPr bwMode="auto">
          <a:xfrm>
            <a:off x="2520950" y="847725"/>
            <a:ext cx="2484438" cy="1012825"/>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249865" name="Picture 9" descr="http://1.bp.blogspot.com/-kRK2d7Fc1AI/TkeDx2CU85I/AAAAAAAAAI8/P66ZBXA5B10/s1600/Discarica_ViaParuta3.jpg">
            <a:extLst>
              <a:ext uri="{FF2B5EF4-FFF2-40B4-BE49-F238E27FC236}">
                <a16:creationId xmlns:a16="http://schemas.microsoft.com/office/drawing/2014/main" id="{AE4A1C59-0703-9392-F063-D54872620360}"/>
              </a:ext>
            </a:extLst>
          </p:cNvPr>
          <p:cNvPicPr>
            <a:picLocks noChangeAspect="1" noChangeArrowheads="1"/>
          </p:cNvPicPr>
          <p:nvPr/>
        </p:nvPicPr>
        <p:blipFill rotWithShape="1">
          <a:blip r:embed="rId6"/>
          <a:srcRect b="12495"/>
          <a:stretch/>
        </p:blipFill>
        <p:spPr bwMode="auto">
          <a:xfrm>
            <a:off x="2665413" y="4562475"/>
            <a:ext cx="2325687" cy="1527175"/>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5" name="Freccia a destra 4">
            <a:extLst>
              <a:ext uri="{FF2B5EF4-FFF2-40B4-BE49-F238E27FC236}">
                <a16:creationId xmlns:a16="http://schemas.microsoft.com/office/drawing/2014/main" id="{585426C4-502E-2FD4-CEF0-839DDAC1ADC0}"/>
              </a:ext>
            </a:extLst>
          </p:cNvPr>
          <p:cNvSpPr/>
          <p:nvPr/>
        </p:nvSpPr>
        <p:spPr>
          <a:xfrm rot="19020000">
            <a:off x="2049463" y="1944688"/>
            <a:ext cx="544512"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12" name="Freccia a destra 11">
            <a:extLst>
              <a:ext uri="{FF2B5EF4-FFF2-40B4-BE49-F238E27FC236}">
                <a16:creationId xmlns:a16="http://schemas.microsoft.com/office/drawing/2014/main" id="{A6A958AA-90DC-10B3-A45F-CA79235AA048}"/>
              </a:ext>
            </a:extLst>
          </p:cNvPr>
          <p:cNvSpPr/>
          <p:nvPr/>
        </p:nvSpPr>
        <p:spPr>
          <a:xfrm>
            <a:off x="2184400" y="3049588"/>
            <a:ext cx="673100" cy="3921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6" name="Freccia a destra 5">
            <a:extLst>
              <a:ext uri="{FF2B5EF4-FFF2-40B4-BE49-F238E27FC236}">
                <a16:creationId xmlns:a16="http://schemas.microsoft.com/office/drawing/2014/main" id="{E674AA30-7867-3064-85CE-53AA7C9D9E23}"/>
              </a:ext>
            </a:extLst>
          </p:cNvPr>
          <p:cNvSpPr/>
          <p:nvPr/>
        </p:nvSpPr>
        <p:spPr>
          <a:xfrm rot="1980000">
            <a:off x="1947863" y="4360863"/>
            <a:ext cx="579437" cy="3667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567308" name="CasellaDiTesto 6">
            <a:extLst>
              <a:ext uri="{FF2B5EF4-FFF2-40B4-BE49-F238E27FC236}">
                <a16:creationId xmlns:a16="http://schemas.microsoft.com/office/drawing/2014/main" id="{0AE595C4-FF53-1675-2121-A7A597492F99}"/>
              </a:ext>
            </a:extLst>
          </p:cNvPr>
          <p:cNvSpPr txBox="1">
            <a:spLocks noChangeArrowheads="1"/>
          </p:cNvSpPr>
          <p:nvPr/>
        </p:nvSpPr>
        <p:spPr bwMode="auto">
          <a:xfrm>
            <a:off x="2470150" y="847725"/>
            <a:ext cx="773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a:solidFill>
                  <a:srgbClr val="000000"/>
                </a:solidFill>
              </a:rPr>
              <a:t>Homo sapiens consumens</a:t>
            </a:r>
          </a:p>
        </p:txBody>
      </p:sp>
      <p:sp>
        <p:nvSpPr>
          <p:cNvPr id="567309" name="CasellaDiTesto 1">
            <a:extLst>
              <a:ext uri="{FF2B5EF4-FFF2-40B4-BE49-F238E27FC236}">
                <a16:creationId xmlns:a16="http://schemas.microsoft.com/office/drawing/2014/main" id="{E258B7E4-3C15-97F8-1250-BB31584ADEAC}"/>
              </a:ext>
            </a:extLst>
          </p:cNvPr>
          <p:cNvSpPr txBox="1">
            <a:spLocks noChangeArrowheads="1"/>
          </p:cNvSpPr>
          <p:nvPr/>
        </p:nvSpPr>
        <p:spPr bwMode="auto">
          <a:xfrm>
            <a:off x="382588" y="4240213"/>
            <a:ext cx="15716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900"/>
              <a:t>Consumo, por lo tanto soy</a:t>
            </a:r>
            <a:endParaRPr lang="en-US" altLang="en-US" sz="900"/>
          </a:p>
        </p:txBody>
      </p:sp>
      <p:sp>
        <p:nvSpPr>
          <p:cNvPr id="2" name="Rettangolo 1">
            <a:extLst>
              <a:ext uri="{FF2B5EF4-FFF2-40B4-BE49-F238E27FC236}">
                <a16:creationId xmlns:a16="http://schemas.microsoft.com/office/drawing/2014/main" id="{E314EB35-2211-CE5B-F2F1-93A8CD1599B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9346" name="Slide Number Placeholder 3">
            <a:extLst>
              <a:ext uri="{FF2B5EF4-FFF2-40B4-BE49-F238E27FC236}">
                <a16:creationId xmlns:a16="http://schemas.microsoft.com/office/drawing/2014/main" id="{B0B04BF4-725D-7C5E-315D-E35023C8BAA5}"/>
              </a:ext>
            </a:extLst>
          </p:cNvPr>
          <p:cNvSpPr>
            <a:spLocks noGrp="1"/>
          </p:cNvSpPr>
          <p:nvPr>
            <p:ph type="sldNum" sz="quarter" idx="12"/>
          </p:nvPr>
        </p:nvSpPr>
        <p:spPr>
          <a:xfrm>
            <a:off x="8167688" y="6157913"/>
            <a:ext cx="5238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F651C3-A247-48EF-880B-1C8B12D448B3}" type="slidenum">
              <a:rPr lang="it-IT" altLang="en-US" sz="1400" smtClean="0">
                <a:solidFill>
                  <a:srgbClr val="000000"/>
                </a:solidFill>
              </a:rPr>
              <a:pPr>
                <a:spcBef>
                  <a:spcPct val="0"/>
                </a:spcBef>
                <a:buFontTx/>
                <a:buNone/>
              </a:pPr>
              <a:t>184</a:t>
            </a:fld>
            <a:endParaRPr lang="it-IT" altLang="en-US" sz="1400">
              <a:solidFill>
                <a:srgbClr val="000000"/>
              </a:solidFill>
            </a:endParaRPr>
          </a:p>
        </p:txBody>
      </p:sp>
      <p:sp>
        <p:nvSpPr>
          <p:cNvPr id="569347" name="Text Box 9">
            <a:extLst>
              <a:ext uri="{FF2B5EF4-FFF2-40B4-BE49-F238E27FC236}">
                <a16:creationId xmlns:a16="http://schemas.microsoft.com/office/drawing/2014/main" id="{2CB9148B-649D-DB48-95EF-96085514BDCD}"/>
              </a:ext>
            </a:extLst>
          </p:cNvPr>
          <p:cNvSpPr txBox="1">
            <a:spLocks noChangeArrowheads="1"/>
          </p:cNvSpPr>
          <p:nvPr/>
        </p:nvSpPr>
        <p:spPr bwMode="auto">
          <a:xfrm>
            <a:off x="539750" y="549275"/>
            <a:ext cx="849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EVOLUCIÓN  DE  SECTORES  ECONÓMICOS  EN  LOS PAÍSES  DESARROLLADOS</a:t>
            </a:r>
            <a:endParaRPr lang="it-IT" altLang="it-CH" sz="1600" b="1">
              <a:solidFill>
                <a:srgbClr val="000000"/>
              </a:solidFill>
            </a:endParaRPr>
          </a:p>
        </p:txBody>
      </p:sp>
      <p:sp>
        <p:nvSpPr>
          <p:cNvPr id="569348" name="Text Box 13">
            <a:extLst>
              <a:ext uri="{FF2B5EF4-FFF2-40B4-BE49-F238E27FC236}">
                <a16:creationId xmlns:a16="http://schemas.microsoft.com/office/drawing/2014/main" id="{26F4A754-780D-8ADE-E05C-71A2D15C06C7}"/>
              </a:ext>
            </a:extLst>
          </p:cNvPr>
          <p:cNvSpPr txBox="1">
            <a:spLocks noChangeArrowheads="1"/>
          </p:cNvSpPr>
          <p:nvPr/>
        </p:nvSpPr>
        <p:spPr bwMode="auto">
          <a:xfrm>
            <a:off x="6300788" y="4286250"/>
            <a:ext cx="5762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000000"/>
                </a:solidFill>
                <a:latin typeface="Verdana" panose="020B0604030504040204" pitchFamily="34" charset="0"/>
              </a:rPr>
              <a:t>2000</a:t>
            </a:r>
            <a:endParaRPr lang="it-IT" altLang="it-CH" sz="900" b="1">
              <a:solidFill>
                <a:srgbClr val="000000"/>
              </a:solidFill>
              <a:latin typeface="Verdana" panose="020B0604030504040204" pitchFamily="34" charset="0"/>
            </a:endParaRPr>
          </a:p>
        </p:txBody>
      </p:sp>
      <p:pic>
        <p:nvPicPr>
          <p:cNvPr id="315397" name="Picture 19" descr="economia settori">
            <a:extLst>
              <a:ext uri="{FF2B5EF4-FFF2-40B4-BE49-F238E27FC236}">
                <a16:creationId xmlns:a16="http://schemas.microsoft.com/office/drawing/2014/main" id="{D4884B64-DE12-6AD6-72FD-B3EF7700A604}"/>
              </a:ext>
            </a:extLst>
          </p:cNvPr>
          <p:cNvPicPr>
            <a:picLocks noChangeAspect="1" noChangeArrowheads="1"/>
          </p:cNvPicPr>
          <p:nvPr/>
        </p:nvPicPr>
        <p:blipFill>
          <a:blip r:embed="rId4"/>
          <a:srcRect/>
          <a:stretch>
            <a:fillRect/>
          </a:stretch>
        </p:blipFill>
        <p:spPr bwMode="auto">
          <a:xfrm>
            <a:off x="1646238" y="920750"/>
            <a:ext cx="5734050" cy="3849688"/>
          </a:xfrm>
          <a:prstGeom prst="rect">
            <a:avLst/>
          </a:prstGeom>
          <a:ln w="19050">
            <a:solidFill>
              <a:schemeClr val="tx1"/>
            </a:solidFill>
          </a:ln>
          <a:effectLst>
            <a:outerShdw blurRad="292100" dist="139700" dir="2700000" algn="tl" rotWithShape="0">
              <a:srgbClr val="333333">
                <a:alpha val="65000"/>
              </a:srgbClr>
            </a:outerShdw>
          </a:effectLst>
        </p:spPr>
      </p:pic>
      <p:sp>
        <p:nvSpPr>
          <p:cNvPr id="569350" name="TextBox 12">
            <a:extLst>
              <a:ext uri="{FF2B5EF4-FFF2-40B4-BE49-F238E27FC236}">
                <a16:creationId xmlns:a16="http://schemas.microsoft.com/office/drawing/2014/main" id="{F0DF3032-921C-7901-E60F-3887319FD453}"/>
              </a:ext>
            </a:extLst>
          </p:cNvPr>
          <p:cNvSpPr txBox="1">
            <a:spLocks noChangeArrowheads="1"/>
          </p:cNvSpPr>
          <p:nvPr/>
        </p:nvSpPr>
        <p:spPr bwMode="auto">
          <a:xfrm>
            <a:off x="5857875" y="4286250"/>
            <a:ext cx="642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2000</a:t>
            </a:r>
            <a:endParaRPr lang="it-IT" altLang="it-CH" sz="1200" b="1">
              <a:solidFill>
                <a:srgbClr val="000000"/>
              </a:solidFill>
            </a:endParaRPr>
          </a:p>
        </p:txBody>
      </p:sp>
      <p:sp>
        <p:nvSpPr>
          <p:cNvPr id="569351" name="Text Box 11">
            <a:extLst>
              <a:ext uri="{FF2B5EF4-FFF2-40B4-BE49-F238E27FC236}">
                <a16:creationId xmlns:a16="http://schemas.microsoft.com/office/drawing/2014/main" id="{EC38230E-B837-67B1-80A7-967C72F1ADB8}"/>
              </a:ext>
            </a:extLst>
          </p:cNvPr>
          <p:cNvSpPr txBox="1">
            <a:spLocks noChangeArrowheads="1"/>
          </p:cNvSpPr>
          <p:nvPr/>
        </p:nvSpPr>
        <p:spPr bwMode="auto">
          <a:xfrm>
            <a:off x="827088" y="4868863"/>
            <a:ext cx="77771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FF00"/>
                </a:solidFill>
              </a:rPr>
              <a:t>PRIMERO :</a:t>
            </a:r>
            <a:r>
              <a:rPr lang="fr-CH" altLang="it-CH" sz="1600" b="1">
                <a:solidFill>
                  <a:srgbClr val="000000"/>
                </a:solidFill>
              </a:rPr>
              <a:t>  </a:t>
            </a:r>
            <a:r>
              <a:rPr lang="fr-CH" altLang="it-CH" sz="1200" b="1">
                <a:solidFill>
                  <a:srgbClr val="000000"/>
                </a:solidFill>
              </a:rPr>
              <a:t>(PRODUCCIÓN DE LAS MATERIAS PRIMAS)                                           </a:t>
            </a:r>
            <a:r>
              <a:rPr lang="fr-CH" altLang="it-CH" sz="1600" b="1">
                <a:solidFill>
                  <a:srgbClr val="000000"/>
                </a:solidFill>
              </a:rPr>
              <a:t>AGRICULTURA, GANADERÍA, PEZCA, BOSQUES, MINAS, EXTRACCIÓN, etc. </a:t>
            </a:r>
            <a:endParaRPr lang="it-IT" altLang="it-CH" sz="1600" b="1">
              <a:solidFill>
                <a:srgbClr val="000000"/>
              </a:solidFill>
            </a:endParaRPr>
          </a:p>
        </p:txBody>
      </p:sp>
      <p:sp>
        <p:nvSpPr>
          <p:cNvPr id="569352" name="Text Box 15">
            <a:extLst>
              <a:ext uri="{FF2B5EF4-FFF2-40B4-BE49-F238E27FC236}">
                <a16:creationId xmlns:a16="http://schemas.microsoft.com/office/drawing/2014/main" id="{81AE010F-BD39-FF7E-A8DB-B4E1E8A5014D}"/>
              </a:ext>
            </a:extLst>
          </p:cNvPr>
          <p:cNvSpPr txBox="1">
            <a:spLocks noChangeArrowheads="1"/>
          </p:cNvSpPr>
          <p:nvPr/>
        </p:nvSpPr>
        <p:spPr bwMode="auto">
          <a:xfrm>
            <a:off x="827088" y="5445125"/>
            <a:ext cx="5762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3300"/>
                </a:solidFill>
              </a:rPr>
              <a:t>SEGUNDO :  </a:t>
            </a:r>
            <a:r>
              <a:rPr lang="fr-CH" altLang="it-CH" sz="1200" b="1">
                <a:solidFill>
                  <a:srgbClr val="000000"/>
                </a:solidFill>
              </a:rPr>
              <a:t>(TRANSFORMACIÓN DE LAS MATERIAS PRIMAS)             </a:t>
            </a:r>
            <a:r>
              <a:rPr lang="fr-CH" altLang="it-CH" sz="1600" b="1">
                <a:solidFill>
                  <a:srgbClr val="000000"/>
                </a:solidFill>
              </a:rPr>
              <a:t>INDUSTRIA, ARTESANÍA</a:t>
            </a:r>
            <a:endParaRPr lang="it-IT" altLang="it-CH" sz="1600" b="1">
              <a:solidFill>
                <a:srgbClr val="FF3300"/>
              </a:solidFill>
            </a:endParaRPr>
          </a:p>
        </p:txBody>
      </p:sp>
      <p:sp>
        <p:nvSpPr>
          <p:cNvPr id="569353" name="Text Box 17">
            <a:extLst>
              <a:ext uri="{FF2B5EF4-FFF2-40B4-BE49-F238E27FC236}">
                <a16:creationId xmlns:a16="http://schemas.microsoft.com/office/drawing/2014/main" id="{1488F366-6CEC-2102-1E62-41237901E675}"/>
              </a:ext>
            </a:extLst>
          </p:cNvPr>
          <p:cNvSpPr txBox="1">
            <a:spLocks noChangeArrowheads="1"/>
          </p:cNvSpPr>
          <p:nvPr/>
        </p:nvSpPr>
        <p:spPr bwMode="auto">
          <a:xfrm>
            <a:off x="814388" y="6075363"/>
            <a:ext cx="6565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TERCERO :  </a:t>
            </a:r>
            <a:r>
              <a:rPr lang="fr-CH" altLang="it-CH" sz="1200" b="1">
                <a:solidFill>
                  <a:srgbClr val="000000"/>
                </a:solidFill>
              </a:rPr>
              <a:t> (SERVICIOS Y GESTIÓN)   </a:t>
            </a:r>
            <a:r>
              <a:rPr lang="fr-CH" altLang="it-CH" sz="1600" b="1">
                <a:solidFill>
                  <a:srgbClr val="000000"/>
                </a:solidFill>
              </a:rPr>
              <a:t>ESTADO, SEMIPÚBLICO,                                  SERVICIOS, COMUNICACIONES, TRANSPORTACIÓN, COMERCIO</a:t>
            </a:r>
            <a:endParaRPr lang="it-IT" altLang="it-CH" sz="1600" b="1">
              <a:solidFill>
                <a:srgbClr val="000000"/>
              </a:solidFill>
            </a:endParaRPr>
          </a:p>
        </p:txBody>
      </p:sp>
      <p:sp>
        <p:nvSpPr>
          <p:cNvPr id="2" name="Rettangolo 1">
            <a:extLst>
              <a:ext uri="{FF2B5EF4-FFF2-40B4-BE49-F238E27FC236}">
                <a16:creationId xmlns:a16="http://schemas.microsoft.com/office/drawing/2014/main" id="{65BF17DC-CE63-112D-59D3-497700949EC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1394" name="Slide Number Placeholder 3">
            <a:extLst>
              <a:ext uri="{FF2B5EF4-FFF2-40B4-BE49-F238E27FC236}">
                <a16:creationId xmlns:a16="http://schemas.microsoft.com/office/drawing/2014/main" id="{D1C59E87-2B37-9CD4-88B2-2C6A9411D2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F6DEBF-F471-4497-8122-74D9CF1D32C0}" type="slidenum">
              <a:rPr lang="it-IT" altLang="en-US" sz="1400" smtClean="0">
                <a:solidFill>
                  <a:srgbClr val="000000"/>
                </a:solidFill>
              </a:rPr>
              <a:pPr>
                <a:spcBef>
                  <a:spcPct val="0"/>
                </a:spcBef>
                <a:buFontTx/>
                <a:buNone/>
              </a:pPr>
              <a:t>185</a:t>
            </a:fld>
            <a:endParaRPr lang="it-IT" altLang="en-US" sz="1400">
              <a:solidFill>
                <a:srgbClr val="000000"/>
              </a:solidFill>
            </a:endParaRPr>
          </a:p>
        </p:txBody>
      </p:sp>
      <p:sp>
        <p:nvSpPr>
          <p:cNvPr id="571395" name="Rectangle 4">
            <a:extLst>
              <a:ext uri="{FF2B5EF4-FFF2-40B4-BE49-F238E27FC236}">
                <a16:creationId xmlns:a16="http://schemas.microsoft.com/office/drawing/2014/main" id="{C2310BF6-8B30-EBB5-5829-17BB5B6514A0}"/>
              </a:ext>
            </a:extLst>
          </p:cNvPr>
          <p:cNvSpPr>
            <a:spLocks noChangeArrowheads="1"/>
          </p:cNvSpPr>
          <p:nvPr/>
        </p:nvSpPr>
        <p:spPr bwMode="auto">
          <a:xfrm>
            <a:off x="611188" y="260350"/>
            <a:ext cx="756126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REGLA No. 6</a:t>
            </a:r>
            <a:endParaRPr lang="it-IT" altLang="it-CH" sz="4000" b="1">
              <a:solidFill>
                <a:srgbClr val="000000"/>
              </a:solidFill>
            </a:endParaRPr>
          </a:p>
        </p:txBody>
      </p:sp>
      <p:sp>
        <p:nvSpPr>
          <p:cNvPr id="571396" name="Rectangle 5">
            <a:extLst>
              <a:ext uri="{FF2B5EF4-FFF2-40B4-BE49-F238E27FC236}">
                <a16:creationId xmlns:a16="http://schemas.microsoft.com/office/drawing/2014/main" id="{C4827FFB-C716-35DA-9378-0B9A75B62E3D}"/>
              </a:ext>
            </a:extLst>
          </p:cNvPr>
          <p:cNvSpPr>
            <a:spLocks noChangeArrowheads="1"/>
          </p:cNvSpPr>
          <p:nvPr/>
        </p:nvSpPr>
        <p:spPr bwMode="auto">
          <a:xfrm>
            <a:off x="90488" y="981075"/>
            <a:ext cx="896302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2800" b="1">
                <a:solidFill>
                  <a:srgbClr val="FF3300"/>
                </a:solidFill>
              </a:rPr>
              <a:t>	</a:t>
            </a:r>
          </a:p>
          <a:p>
            <a:pPr eaLnBrk="1" hangingPunct="1">
              <a:buFontTx/>
              <a:buNone/>
            </a:pPr>
            <a:r>
              <a:rPr lang="fr-CH" altLang="it-CH" sz="2800" b="1">
                <a:solidFill>
                  <a:srgbClr val="FF3300"/>
                </a:solidFill>
              </a:rPr>
              <a:t>	LA BURGUESÍA</a:t>
            </a:r>
            <a:r>
              <a:rPr lang="fr-CH" altLang="it-CH" sz="2800" b="1">
                <a:solidFill>
                  <a:srgbClr val="000000"/>
                </a:solidFill>
              </a:rPr>
              <a:t>    </a:t>
            </a:r>
            <a:r>
              <a:rPr lang="fr-CH" altLang="it-CH" sz="3600" b="1">
                <a:solidFill>
                  <a:srgbClr val="000000"/>
                </a:solidFill>
              </a:rPr>
              <a:t>ES   </a:t>
            </a:r>
            <a:r>
              <a:rPr lang="fr-CH" altLang="it-CH" sz="2800" b="1">
                <a:solidFill>
                  <a:srgbClr val="FF3300"/>
                </a:solidFill>
              </a:rPr>
              <a:t>LA CLASE DOMINANTE</a:t>
            </a:r>
          </a:p>
          <a:p>
            <a:pPr eaLnBrk="1" hangingPunct="1"/>
            <a:endParaRPr lang="fr-CH" altLang="it-CH" sz="2400" b="1">
              <a:solidFill>
                <a:srgbClr val="000000"/>
              </a:solidFill>
            </a:endParaRPr>
          </a:p>
          <a:p>
            <a:pPr eaLnBrk="1" hangingPunct="1">
              <a:buFontTx/>
              <a:buNone/>
            </a:pPr>
            <a:r>
              <a:rPr lang="fr-CH" altLang="it-CH" sz="2800" b="1">
                <a:solidFill>
                  <a:srgbClr val="000000"/>
                </a:solidFill>
              </a:rPr>
              <a:t>   	</a:t>
            </a:r>
            <a:r>
              <a:rPr lang="fr-CH" altLang="it-CH" sz="2400" b="1">
                <a:solidFill>
                  <a:srgbClr val="000000"/>
                </a:solidFill>
              </a:rPr>
              <a:t>LA BURGUESÍA DOMINA:</a:t>
            </a:r>
          </a:p>
          <a:p>
            <a:pPr eaLnBrk="1" hangingPunct="1">
              <a:buFontTx/>
              <a:buNone/>
            </a:pPr>
            <a:r>
              <a:rPr lang="fr-CH" altLang="it-CH" sz="2400" b="1">
                <a:solidFill>
                  <a:srgbClr val="000000"/>
                </a:solidFill>
              </a:rPr>
              <a:t>	- </a:t>
            </a:r>
            <a:r>
              <a:rPr lang="fr-CH" altLang="it-CH" sz="2000" b="1">
                <a:solidFill>
                  <a:srgbClr val="000000"/>
                </a:solidFill>
              </a:rPr>
              <a:t>ECONÓMICAMENTE</a:t>
            </a:r>
          </a:p>
          <a:p>
            <a:pPr eaLnBrk="1" hangingPunct="1">
              <a:buFontTx/>
              <a:buNone/>
            </a:pPr>
            <a:r>
              <a:rPr lang="fr-CH" altLang="it-CH" sz="2000" b="1">
                <a:solidFill>
                  <a:srgbClr val="000000"/>
                </a:solidFill>
              </a:rPr>
              <a:t>	- POLÍTICAMENTE Y MILITARMENTE</a:t>
            </a:r>
          </a:p>
          <a:p>
            <a:pPr eaLnBrk="1" hangingPunct="1">
              <a:buFontTx/>
              <a:buNone/>
            </a:pPr>
            <a:r>
              <a:rPr lang="fr-CH" altLang="it-CH" sz="2000" b="1">
                <a:solidFill>
                  <a:srgbClr val="000000"/>
                </a:solidFill>
              </a:rPr>
              <a:t>	- IDEOLÓGICAMENTE</a:t>
            </a:r>
          </a:p>
          <a:p>
            <a:pPr eaLnBrk="1" hangingPunct="1">
              <a:lnSpc>
                <a:spcPct val="110000"/>
              </a:lnSpc>
              <a:buFontTx/>
              <a:buNone/>
            </a:pPr>
            <a:endParaRPr lang="fr-CH" altLang="it-CH" sz="2000" b="1">
              <a:solidFill>
                <a:srgbClr val="000000"/>
              </a:solidFill>
            </a:endParaRPr>
          </a:p>
          <a:p>
            <a:pPr eaLnBrk="1" hangingPunct="1">
              <a:lnSpc>
                <a:spcPct val="110000"/>
              </a:lnSpc>
              <a:buFontTx/>
              <a:buNone/>
            </a:pPr>
            <a:r>
              <a:rPr lang="fr-CH" altLang="it-CH" sz="2400" b="1">
                <a:solidFill>
                  <a:srgbClr val="000000"/>
                </a:solidFill>
              </a:rPr>
              <a:t>	LA IDEOLOGÍA DE LA CLASE DOMINANTE</a:t>
            </a:r>
          </a:p>
          <a:p>
            <a:pPr eaLnBrk="1" hangingPunct="1">
              <a:lnSpc>
                <a:spcPct val="110000"/>
              </a:lnSpc>
              <a:buFontTx/>
              <a:buNone/>
            </a:pPr>
            <a:r>
              <a:rPr lang="fr-CH" altLang="it-CH" sz="2400" b="1">
                <a:solidFill>
                  <a:srgbClr val="000000"/>
                </a:solidFill>
              </a:rPr>
              <a:t>	</a:t>
            </a:r>
            <a:r>
              <a:rPr lang="fr-CH" altLang="it-CH" sz="2400" b="1">
                <a:solidFill>
                  <a:srgbClr val="000000"/>
                </a:solidFill>
                <a:latin typeface="Arial Black" panose="020B0A04020102020204" pitchFamily="34" charset="0"/>
              </a:rPr>
              <a:t>ES </a:t>
            </a:r>
            <a:r>
              <a:rPr lang="fr-CH" altLang="it-CH" sz="2400" b="1">
                <a:solidFill>
                  <a:srgbClr val="000000"/>
                </a:solidFill>
              </a:rPr>
              <a:t>LA IDEOLOGÍA DOMINANTE</a:t>
            </a:r>
            <a:endParaRPr lang="it-IT" altLang="it-CH" sz="2400" b="1">
              <a:solidFill>
                <a:srgbClr val="000000"/>
              </a:solidFill>
            </a:endParaRPr>
          </a:p>
        </p:txBody>
      </p:sp>
      <p:sp>
        <p:nvSpPr>
          <p:cNvPr id="2" name="Rettangolo 1">
            <a:extLst>
              <a:ext uri="{FF2B5EF4-FFF2-40B4-BE49-F238E27FC236}">
                <a16:creationId xmlns:a16="http://schemas.microsoft.com/office/drawing/2014/main" id="{9ED8DA88-D721-8A5E-D8AD-8DE535006E2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42" name="Segnaposto numero diapositiva 1">
            <a:extLst>
              <a:ext uri="{FF2B5EF4-FFF2-40B4-BE49-F238E27FC236}">
                <a16:creationId xmlns:a16="http://schemas.microsoft.com/office/drawing/2014/main" id="{50B53749-C3F6-6A0C-683C-5E2609D8F9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724F57-73DA-42A2-A587-249C83ED1E44}" type="slidenum">
              <a:rPr lang="it-IT" altLang="en-US" sz="1400" smtClean="0"/>
              <a:pPr>
                <a:spcBef>
                  <a:spcPct val="0"/>
                </a:spcBef>
                <a:buFontTx/>
                <a:buNone/>
              </a:pPr>
              <a:t>186</a:t>
            </a:fld>
            <a:endParaRPr lang="it-IT" altLang="en-US" sz="1400"/>
          </a:p>
        </p:txBody>
      </p:sp>
      <p:sp>
        <p:nvSpPr>
          <p:cNvPr id="573443" name="CasellaDiTesto 2">
            <a:extLst>
              <a:ext uri="{FF2B5EF4-FFF2-40B4-BE49-F238E27FC236}">
                <a16:creationId xmlns:a16="http://schemas.microsoft.com/office/drawing/2014/main" id="{DB4851AB-3717-DCCC-E088-3CD7DCBD0C28}"/>
              </a:ext>
            </a:extLst>
          </p:cNvPr>
          <p:cNvSpPr txBox="1">
            <a:spLocks noChangeArrowheads="1"/>
          </p:cNvSpPr>
          <p:nvPr/>
        </p:nvSpPr>
        <p:spPr bwMode="auto">
          <a:xfrm>
            <a:off x="6840538" y="4868863"/>
            <a:ext cx="206216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800"/>
              <a:t>Frecuentemente las medidas son                  un instrumento             de dominación ideológica.</a:t>
            </a:r>
            <a:endParaRPr lang="it-CH" altLang="it-CH" sz="1800"/>
          </a:p>
        </p:txBody>
      </p:sp>
      <p:sp>
        <p:nvSpPr>
          <p:cNvPr id="573444" name="CasellaDiTesto 2">
            <a:extLst>
              <a:ext uri="{FF2B5EF4-FFF2-40B4-BE49-F238E27FC236}">
                <a16:creationId xmlns:a16="http://schemas.microsoft.com/office/drawing/2014/main" id="{4217A392-F6EB-B1E8-4321-FEA567FD76CA}"/>
              </a:ext>
            </a:extLst>
          </p:cNvPr>
          <p:cNvSpPr txBox="1">
            <a:spLocks noChangeArrowheads="1"/>
          </p:cNvSpPr>
          <p:nvPr/>
        </p:nvSpPr>
        <p:spPr bwMode="auto">
          <a:xfrm>
            <a:off x="6845300" y="241300"/>
            <a:ext cx="151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(CENSURADO)</a:t>
            </a:r>
          </a:p>
        </p:txBody>
      </p:sp>
      <p:pic>
        <p:nvPicPr>
          <p:cNvPr id="317446" name="Picture 5" descr="C:\Users\Enrico\Enrico\Documenti\AA Enrico nuovo\Politica\Presentazione marxismo\Lavaggio cervello JPEG.jpg">
            <a:extLst>
              <a:ext uri="{FF2B5EF4-FFF2-40B4-BE49-F238E27FC236}">
                <a16:creationId xmlns:a16="http://schemas.microsoft.com/office/drawing/2014/main" id="{D7875B88-B7CF-4871-9072-E0B5AB3AFFDF}"/>
              </a:ext>
            </a:extLst>
          </p:cNvPr>
          <p:cNvPicPr>
            <a:picLocks noChangeAspect="1" noChangeArrowheads="1"/>
          </p:cNvPicPr>
          <p:nvPr/>
        </p:nvPicPr>
        <p:blipFill>
          <a:blip r:embed="rId4"/>
          <a:srcRect/>
          <a:stretch>
            <a:fillRect/>
          </a:stretch>
        </p:blipFill>
        <p:spPr bwMode="auto">
          <a:xfrm>
            <a:off x="6948488" y="2492375"/>
            <a:ext cx="1741487" cy="2190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3446" name="Rettangolo 2">
            <a:extLst>
              <a:ext uri="{FF2B5EF4-FFF2-40B4-BE49-F238E27FC236}">
                <a16:creationId xmlns:a16="http://schemas.microsoft.com/office/drawing/2014/main" id="{73652745-60B4-05F0-FB83-B17D60B42478}"/>
              </a:ext>
            </a:extLst>
          </p:cNvPr>
          <p:cNvSpPr>
            <a:spLocks noChangeArrowheads="1"/>
          </p:cNvSpPr>
          <p:nvPr/>
        </p:nvSpPr>
        <p:spPr bwMode="auto">
          <a:xfrm>
            <a:off x="6840538" y="692150"/>
            <a:ext cx="20621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t>El individuo es sumergido por un mar de noticias y de acontecimientos que no le permiten comprender el funcionamiento de la sociedad en la que vive.</a:t>
            </a:r>
            <a:endParaRPr lang="it-CH" altLang="it-CH" sz="1200"/>
          </a:p>
        </p:txBody>
      </p:sp>
      <p:pic>
        <p:nvPicPr>
          <p:cNvPr id="573447" name="Picture 5" descr="C:\Users\Enrico\Enrico\Documenti\AA Enrico nuovo\Politica\Presentazione marxismo\Censura JPEG.jpg">
            <a:extLst>
              <a:ext uri="{FF2B5EF4-FFF2-40B4-BE49-F238E27FC236}">
                <a16:creationId xmlns:a16="http://schemas.microsoft.com/office/drawing/2014/main" id="{F321AC1B-7DB7-7C08-B3C9-F9BDAEA19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89" t="2829" r="3520" b="2925"/>
          <a:stretch>
            <a:fillRect/>
          </a:stretch>
        </p:blipFill>
        <p:spPr bwMode="auto">
          <a:xfrm>
            <a:off x="531813" y="373063"/>
            <a:ext cx="6029325" cy="60864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EFC53633-2557-5E73-CAA2-BEC76065DD9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5490" name="Slide Number Placeholder 3">
            <a:extLst>
              <a:ext uri="{FF2B5EF4-FFF2-40B4-BE49-F238E27FC236}">
                <a16:creationId xmlns:a16="http://schemas.microsoft.com/office/drawing/2014/main" id="{9FCB1A2D-37F0-FCEB-9C9D-E30CF87993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C1EF8C-C365-4492-8535-55D9973F682B}" type="slidenum">
              <a:rPr lang="it-IT" altLang="en-US" sz="1400" smtClean="0">
                <a:solidFill>
                  <a:srgbClr val="FFFFFF"/>
                </a:solidFill>
              </a:rPr>
              <a:pPr>
                <a:spcBef>
                  <a:spcPct val="0"/>
                </a:spcBef>
                <a:buFontTx/>
                <a:buNone/>
              </a:pPr>
              <a:t>187</a:t>
            </a:fld>
            <a:endParaRPr lang="it-IT" altLang="en-US" sz="1400">
              <a:solidFill>
                <a:srgbClr val="FFFFFF"/>
              </a:solidFill>
            </a:endParaRPr>
          </a:p>
        </p:txBody>
      </p:sp>
      <p:pic>
        <p:nvPicPr>
          <p:cNvPr id="318467" name="Picture 4" descr="documento storico">
            <a:extLst>
              <a:ext uri="{FF2B5EF4-FFF2-40B4-BE49-F238E27FC236}">
                <a16:creationId xmlns:a16="http://schemas.microsoft.com/office/drawing/2014/main" id="{58606030-8E9E-A856-FF53-1BA00063FDB3}"/>
              </a:ext>
            </a:extLst>
          </p:cNvPr>
          <p:cNvPicPr>
            <a:picLocks noChangeAspect="1" noChangeArrowheads="1"/>
          </p:cNvPicPr>
          <p:nvPr/>
        </p:nvPicPr>
        <p:blipFill>
          <a:blip r:embed="rId4"/>
          <a:srcRect/>
          <a:stretch>
            <a:fillRect/>
          </a:stretch>
        </p:blipFill>
        <p:spPr bwMode="auto">
          <a:xfrm>
            <a:off x="611188" y="193675"/>
            <a:ext cx="4411662" cy="6480175"/>
          </a:xfrm>
          <a:prstGeom prst="rect">
            <a:avLst/>
          </a:prstGeom>
          <a:ln>
            <a:noFill/>
          </a:ln>
          <a:effectLst>
            <a:outerShdw blurRad="292100" dist="139700" dir="2700000" algn="tl" rotWithShape="0">
              <a:srgbClr val="333333">
                <a:alpha val="65000"/>
              </a:srgbClr>
            </a:outerShdw>
          </a:effectLst>
        </p:spPr>
      </p:pic>
      <p:sp>
        <p:nvSpPr>
          <p:cNvPr id="575492" name="Text Box 6">
            <a:extLst>
              <a:ext uri="{FF2B5EF4-FFF2-40B4-BE49-F238E27FC236}">
                <a16:creationId xmlns:a16="http://schemas.microsoft.com/office/drawing/2014/main" id="{24C56C2F-0D23-1D08-C39A-6B6AF11C7778}"/>
              </a:ext>
            </a:extLst>
          </p:cNvPr>
          <p:cNvSpPr txBox="1">
            <a:spLocks noChangeArrowheads="1"/>
          </p:cNvSpPr>
          <p:nvPr/>
        </p:nvSpPr>
        <p:spPr bwMode="auto">
          <a:xfrm>
            <a:off x="5219700" y="836613"/>
            <a:ext cx="33115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FFFFFF"/>
                </a:solidFill>
              </a:rPr>
              <a:t>EJEMPLO  DE  DOMINACIÓN IDEOLÓGICA</a:t>
            </a:r>
            <a:endParaRPr lang="it-IT" altLang="it-CH" b="1">
              <a:solidFill>
                <a:srgbClr val="FFFFFF"/>
              </a:solidFill>
            </a:endParaRPr>
          </a:p>
        </p:txBody>
      </p:sp>
      <p:sp>
        <p:nvSpPr>
          <p:cNvPr id="575493" name="Text Box 7">
            <a:extLst>
              <a:ext uri="{FF2B5EF4-FFF2-40B4-BE49-F238E27FC236}">
                <a16:creationId xmlns:a16="http://schemas.microsoft.com/office/drawing/2014/main" id="{9D15DCC8-4C9C-E37C-E8FE-5F4E1D2C632E}"/>
              </a:ext>
            </a:extLst>
          </p:cNvPr>
          <p:cNvSpPr txBox="1">
            <a:spLocks noChangeArrowheads="1"/>
          </p:cNvSpPr>
          <p:nvPr/>
        </p:nvSpPr>
        <p:spPr bwMode="auto">
          <a:xfrm>
            <a:off x="5364163" y="3789363"/>
            <a:ext cx="28797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a:solidFill>
                  <a:srgbClr val="FFFFFF"/>
                </a:solidFill>
              </a:rPr>
              <a:t>Con este aviso la iglesia católica italiana excomulga a todos los comunistas, a las personas que leen la prensa comunistas y donde votan comunistas.</a:t>
            </a:r>
          </a:p>
        </p:txBody>
      </p:sp>
      <p:sp>
        <p:nvSpPr>
          <p:cNvPr id="2" name="Rettangolo 1">
            <a:extLst>
              <a:ext uri="{FF2B5EF4-FFF2-40B4-BE49-F238E27FC236}">
                <a16:creationId xmlns:a16="http://schemas.microsoft.com/office/drawing/2014/main" id="{CFE88524-AA5B-96A2-64F5-A5232B900A6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7538" name="Segnaposto numero diapositiva 1">
            <a:extLst>
              <a:ext uri="{FF2B5EF4-FFF2-40B4-BE49-F238E27FC236}">
                <a16:creationId xmlns:a16="http://schemas.microsoft.com/office/drawing/2014/main" id="{826D837C-EBEB-B067-C27B-F7042A77FE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A62DA5-B1CD-4E52-8605-5895ECD9342F}" type="slidenum">
              <a:rPr lang="it-IT" altLang="en-US" sz="1400" smtClean="0">
                <a:solidFill>
                  <a:srgbClr val="000000"/>
                </a:solidFill>
              </a:rPr>
              <a:pPr>
                <a:spcBef>
                  <a:spcPct val="0"/>
                </a:spcBef>
                <a:buFontTx/>
                <a:buNone/>
              </a:pPr>
              <a:t>188</a:t>
            </a:fld>
            <a:endParaRPr lang="it-IT" altLang="en-US" sz="1400">
              <a:solidFill>
                <a:srgbClr val="000000"/>
              </a:solidFill>
            </a:endParaRPr>
          </a:p>
        </p:txBody>
      </p:sp>
      <p:sp>
        <p:nvSpPr>
          <p:cNvPr id="577539" name="CasellaDiTesto 2">
            <a:extLst>
              <a:ext uri="{FF2B5EF4-FFF2-40B4-BE49-F238E27FC236}">
                <a16:creationId xmlns:a16="http://schemas.microsoft.com/office/drawing/2014/main" id="{EF0B976A-116D-0D30-E46E-A7085661B6F5}"/>
              </a:ext>
            </a:extLst>
          </p:cNvPr>
          <p:cNvSpPr txBox="1">
            <a:spLocks noChangeArrowheads="1"/>
          </p:cNvSpPr>
          <p:nvPr/>
        </p:nvSpPr>
        <p:spPr bwMode="auto">
          <a:xfrm>
            <a:off x="750888" y="522288"/>
            <a:ext cx="4105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000000"/>
                </a:solidFill>
                <a:latin typeface="Arial Black" panose="020B0A04020102020204" pitchFamily="34" charset="0"/>
              </a:rPr>
              <a:t>EJERCICIO</a:t>
            </a:r>
            <a:endParaRPr lang="it-CH" altLang="it-CH" sz="1000">
              <a:solidFill>
                <a:srgbClr val="000000"/>
              </a:solidFill>
            </a:endParaRPr>
          </a:p>
          <a:p>
            <a:pPr eaLnBrk="1" hangingPunct="1">
              <a:spcBef>
                <a:spcPct val="0"/>
              </a:spcBef>
              <a:buFontTx/>
              <a:buNone/>
            </a:pPr>
            <a:r>
              <a:rPr lang="it-CH" altLang="it-CH" sz="2400" b="1">
                <a:solidFill>
                  <a:srgbClr val="000000"/>
                </a:solidFill>
              </a:rPr>
              <a:t>LA DOMINACIÓN IDEOLÓGICA</a:t>
            </a:r>
            <a:endParaRPr lang="it-CH" altLang="it-CH" sz="1800">
              <a:solidFill>
                <a:srgbClr val="000000"/>
              </a:solidFill>
            </a:endParaRPr>
          </a:p>
        </p:txBody>
      </p:sp>
      <p:sp>
        <p:nvSpPr>
          <p:cNvPr id="577540" name="CasellaDiTesto 3">
            <a:extLst>
              <a:ext uri="{FF2B5EF4-FFF2-40B4-BE49-F238E27FC236}">
                <a16:creationId xmlns:a16="http://schemas.microsoft.com/office/drawing/2014/main" id="{565D148D-B795-D990-35C5-3DCFB584F1B5}"/>
              </a:ext>
            </a:extLst>
          </p:cNvPr>
          <p:cNvSpPr txBox="1">
            <a:spLocks noChangeArrowheads="1"/>
          </p:cNvSpPr>
          <p:nvPr/>
        </p:nvSpPr>
        <p:spPr bwMode="auto">
          <a:xfrm>
            <a:off x="750888" y="1916113"/>
            <a:ext cx="2665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000000"/>
                </a:solidFill>
              </a:rPr>
              <a:t>¿Cuál es la noticia más importante en un periódico cualquier? ¿En qué página está?</a:t>
            </a:r>
            <a:endParaRPr lang="it-CH" altLang="it-CH" sz="1800">
              <a:solidFill>
                <a:srgbClr val="000000"/>
              </a:solidFill>
            </a:endParaRPr>
          </a:p>
        </p:txBody>
      </p:sp>
      <p:sp>
        <p:nvSpPr>
          <p:cNvPr id="577541" name="CasellaDiTesto 4">
            <a:extLst>
              <a:ext uri="{FF2B5EF4-FFF2-40B4-BE49-F238E27FC236}">
                <a16:creationId xmlns:a16="http://schemas.microsoft.com/office/drawing/2014/main" id="{29CB6490-F715-4064-170A-F246E405890A}"/>
              </a:ext>
            </a:extLst>
          </p:cNvPr>
          <p:cNvSpPr txBox="1">
            <a:spLocks noChangeArrowheads="1"/>
          </p:cNvSpPr>
          <p:nvPr/>
        </p:nvSpPr>
        <p:spPr bwMode="auto">
          <a:xfrm>
            <a:off x="728663" y="3505200"/>
            <a:ext cx="316865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000000"/>
                </a:solidFill>
              </a:rPr>
              <a:t>Definir un criterio para determinar cuál es la noticia más importante.</a:t>
            </a:r>
          </a:p>
          <a:p>
            <a:pPr eaLnBrk="1" hangingPunct="1">
              <a:spcBef>
                <a:spcPct val="0"/>
              </a:spcBef>
              <a:buFontTx/>
              <a:buNone/>
            </a:pPr>
            <a:endParaRPr lang="it-CH" altLang="it-CH" sz="1000">
              <a:solidFill>
                <a:srgbClr val="000000"/>
              </a:solidFill>
            </a:endParaRPr>
          </a:p>
          <a:p>
            <a:pPr eaLnBrk="1" hangingPunct="1">
              <a:spcBef>
                <a:spcPct val="0"/>
              </a:spcBef>
              <a:buFontTx/>
              <a:buNone/>
            </a:pPr>
            <a:r>
              <a:rPr lang="es-ES" altLang="it-CH" sz="1200">
                <a:solidFill>
                  <a:srgbClr val="000000"/>
                </a:solidFill>
              </a:rPr>
              <a:t>Cuántas personas están afectadas directamente e indirectamente por los hechos denunciados en el artículo examinado.</a:t>
            </a:r>
          </a:p>
          <a:p>
            <a:pPr eaLnBrk="1" hangingPunct="1">
              <a:spcBef>
                <a:spcPct val="0"/>
              </a:spcBef>
              <a:buFontTx/>
              <a:buNone/>
            </a:pPr>
            <a:endParaRPr lang="es-ES" altLang="it-CH" sz="1000">
              <a:solidFill>
                <a:srgbClr val="000000"/>
              </a:solidFill>
            </a:endParaRPr>
          </a:p>
          <a:p>
            <a:pPr eaLnBrk="1" hangingPunct="1">
              <a:spcBef>
                <a:spcPct val="0"/>
              </a:spcBef>
              <a:buFontTx/>
              <a:buNone/>
            </a:pPr>
            <a:r>
              <a:rPr lang="it-CH" altLang="it-CH" sz="1200">
                <a:solidFill>
                  <a:srgbClr val="000000"/>
                </a:solidFill>
              </a:rPr>
              <a:t>Que te beneficia</a:t>
            </a:r>
            <a:r>
              <a:rPr lang="es-ES" altLang="it-CH" sz="1200">
                <a:solidFill>
                  <a:srgbClr val="000000"/>
                </a:solidFill>
              </a:rPr>
              <a:t> lo que hizo el tema del artículo en el periódico?</a:t>
            </a:r>
          </a:p>
          <a:p>
            <a:pPr eaLnBrk="1" hangingPunct="1">
              <a:spcBef>
                <a:spcPct val="0"/>
              </a:spcBef>
              <a:buFontTx/>
              <a:buNone/>
            </a:pPr>
            <a:endParaRPr lang="es-ES" altLang="it-CH" sz="1000">
              <a:solidFill>
                <a:srgbClr val="000000"/>
              </a:solidFill>
            </a:endParaRPr>
          </a:p>
          <a:p>
            <a:pPr eaLnBrk="1" hangingPunct="1">
              <a:spcBef>
                <a:spcPct val="0"/>
              </a:spcBef>
              <a:buFontTx/>
              <a:buNone/>
            </a:pPr>
            <a:r>
              <a:rPr lang="es-ES" altLang="it-CH" sz="1200">
                <a:solidFill>
                  <a:srgbClr val="000000"/>
                </a:solidFill>
              </a:rPr>
              <a:t>Posteriormente, un ejercicio adicional consiste en verificar la confiabilidad de esta noticia y de las fuentes.</a:t>
            </a:r>
            <a:endParaRPr lang="it-CH" altLang="it-CH" sz="1200">
              <a:solidFill>
                <a:srgbClr val="000000"/>
              </a:solidFill>
            </a:endParaRPr>
          </a:p>
        </p:txBody>
      </p:sp>
      <p:sp>
        <p:nvSpPr>
          <p:cNvPr id="577542" name="CasellaDiTesto 5">
            <a:extLst>
              <a:ext uri="{FF2B5EF4-FFF2-40B4-BE49-F238E27FC236}">
                <a16:creationId xmlns:a16="http://schemas.microsoft.com/office/drawing/2014/main" id="{E05152B2-5F41-C70E-4183-25879CA8F008}"/>
              </a:ext>
            </a:extLst>
          </p:cNvPr>
          <p:cNvSpPr txBox="1">
            <a:spLocks noChangeArrowheads="1"/>
          </p:cNvSpPr>
          <p:nvPr/>
        </p:nvSpPr>
        <p:spPr bwMode="auto">
          <a:xfrm>
            <a:off x="5508625" y="908050"/>
            <a:ext cx="316865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a:solidFill>
                  <a:srgbClr val="000000"/>
                </a:solidFill>
              </a:rPr>
              <a:t>Ordene según su importancia las siguientes novedades:</a:t>
            </a:r>
          </a:p>
          <a:p>
            <a:pPr eaLnBrk="1" hangingPunct="1">
              <a:spcBef>
                <a:spcPct val="0"/>
              </a:spcBef>
              <a:buFontTx/>
              <a:buNone/>
            </a:pPr>
            <a:endParaRPr lang="es-ES" altLang="it-CH" sz="1200">
              <a:solidFill>
                <a:srgbClr val="000000"/>
              </a:solidFill>
            </a:endParaRPr>
          </a:p>
          <a:p>
            <a:pPr eaLnBrk="1" hangingPunct="1">
              <a:spcBef>
                <a:spcPct val="0"/>
              </a:spcBef>
              <a:buFontTx/>
              <a:buNone/>
            </a:pPr>
            <a:r>
              <a:rPr lang="es-ES" altLang="it-CH" sz="1200">
                <a:solidFill>
                  <a:srgbClr val="000000"/>
                </a:solidFill>
              </a:rPr>
              <a:t>XY ha ganado el campeonato mundial de boxeo</a:t>
            </a:r>
          </a:p>
          <a:p>
            <a:pPr eaLnBrk="1" hangingPunct="1">
              <a:spcBef>
                <a:spcPct val="0"/>
              </a:spcBef>
              <a:buFontTx/>
              <a:buNone/>
            </a:pPr>
            <a:endParaRPr lang="es-ES" altLang="it-CH" sz="1200">
              <a:solidFill>
                <a:srgbClr val="000000"/>
              </a:solidFill>
            </a:endParaRPr>
          </a:p>
          <a:p>
            <a:pPr eaLnBrk="1" hangingPunct="1">
              <a:spcBef>
                <a:spcPct val="0"/>
              </a:spcBef>
              <a:buFontTx/>
              <a:buNone/>
            </a:pPr>
            <a:r>
              <a:rPr lang="es-ES" altLang="it-CH" sz="1200">
                <a:solidFill>
                  <a:srgbClr val="000000"/>
                </a:solidFill>
              </a:rPr>
              <a:t>Un terremoto destruyó la ciudad de L'Aquila</a:t>
            </a:r>
          </a:p>
          <a:p>
            <a:pPr eaLnBrk="1" hangingPunct="1">
              <a:spcBef>
                <a:spcPct val="0"/>
              </a:spcBef>
              <a:buFontTx/>
              <a:buNone/>
            </a:pPr>
            <a:endParaRPr lang="es-ES" altLang="it-CH" sz="1200">
              <a:solidFill>
                <a:srgbClr val="000000"/>
              </a:solidFill>
            </a:endParaRPr>
          </a:p>
          <a:p>
            <a:pPr eaLnBrk="1" hangingPunct="1">
              <a:spcBef>
                <a:spcPct val="0"/>
              </a:spcBef>
              <a:buFontTx/>
              <a:buNone/>
            </a:pPr>
            <a:r>
              <a:rPr lang="es-ES" altLang="it-CH" sz="1200">
                <a:solidFill>
                  <a:srgbClr val="000000"/>
                </a:solidFill>
              </a:rPr>
              <a:t>El gobierno ha aumentado los impuestos en un 5%</a:t>
            </a:r>
          </a:p>
          <a:p>
            <a:pPr eaLnBrk="1" hangingPunct="1">
              <a:spcBef>
                <a:spcPct val="0"/>
              </a:spcBef>
              <a:buFontTx/>
              <a:buNone/>
            </a:pPr>
            <a:endParaRPr lang="es-ES" altLang="it-CH" sz="1200">
              <a:solidFill>
                <a:srgbClr val="000000"/>
              </a:solidFill>
            </a:endParaRPr>
          </a:p>
          <a:p>
            <a:pPr eaLnBrk="1" hangingPunct="1">
              <a:spcBef>
                <a:spcPct val="0"/>
              </a:spcBef>
              <a:buFontTx/>
              <a:buNone/>
            </a:pPr>
            <a:r>
              <a:rPr lang="es-ES" altLang="it-CH" sz="1200">
                <a:solidFill>
                  <a:srgbClr val="000000"/>
                </a:solidFill>
              </a:rPr>
              <a:t>El seguro para las motocicletas se ha incrementado en un 18%</a:t>
            </a:r>
          </a:p>
          <a:p>
            <a:pPr eaLnBrk="1" hangingPunct="1">
              <a:spcBef>
                <a:spcPct val="0"/>
              </a:spcBef>
              <a:buFontTx/>
              <a:buNone/>
            </a:pPr>
            <a:endParaRPr lang="es-ES" altLang="it-CH" sz="1200">
              <a:solidFill>
                <a:srgbClr val="000000"/>
              </a:solidFill>
            </a:endParaRPr>
          </a:p>
          <a:p>
            <a:pPr eaLnBrk="1" hangingPunct="1">
              <a:spcBef>
                <a:spcPct val="0"/>
              </a:spcBef>
              <a:buFontTx/>
              <a:buNone/>
            </a:pPr>
            <a:r>
              <a:rPr lang="es-ES" altLang="it-CH" sz="1200">
                <a:solidFill>
                  <a:srgbClr val="000000"/>
                </a:solidFill>
              </a:rPr>
              <a:t>El Presidente  X  se reunió con el jefe de el Estado Y</a:t>
            </a:r>
          </a:p>
          <a:p>
            <a:pPr eaLnBrk="1" hangingPunct="1">
              <a:spcBef>
                <a:spcPct val="0"/>
              </a:spcBef>
              <a:buFontTx/>
              <a:buNone/>
            </a:pPr>
            <a:endParaRPr lang="es-ES" altLang="it-CH" sz="1200">
              <a:solidFill>
                <a:srgbClr val="000000"/>
              </a:solidFill>
            </a:endParaRPr>
          </a:p>
          <a:p>
            <a:pPr eaLnBrk="1" hangingPunct="1">
              <a:spcBef>
                <a:spcPct val="0"/>
              </a:spcBef>
              <a:buFontTx/>
              <a:buNone/>
            </a:pPr>
            <a:r>
              <a:rPr lang="es-ES" altLang="it-CH" sz="1200">
                <a:solidFill>
                  <a:srgbClr val="000000"/>
                </a:solidFill>
              </a:rPr>
              <a:t>Fue inventado un nuevo medicamento contra la diabetes</a:t>
            </a:r>
          </a:p>
          <a:p>
            <a:pPr eaLnBrk="1" hangingPunct="1">
              <a:spcBef>
                <a:spcPct val="0"/>
              </a:spcBef>
              <a:buFontTx/>
              <a:buNone/>
            </a:pPr>
            <a:endParaRPr lang="es-ES" altLang="it-CH" sz="1200">
              <a:solidFill>
                <a:srgbClr val="000000"/>
              </a:solidFill>
            </a:endParaRPr>
          </a:p>
          <a:p>
            <a:pPr eaLnBrk="1" hangingPunct="1">
              <a:spcBef>
                <a:spcPct val="0"/>
              </a:spcBef>
              <a:buFontTx/>
              <a:buNone/>
            </a:pPr>
            <a:r>
              <a:rPr lang="es-ES" altLang="it-CH" sz="1200">
                <a:solidFill>
                  <a:srgbClr val="000000"/>
                </a:solidFill>
              </a:rPr>
              <a:t>Se encontró que la temperatura de nuestro planeta ha aumentado de 1,5 grados</a:t>
            </a:r>
          </a:p>
          <a:p>
            <a:pPr eaLnBrk="1" hangingPunct="1">
              <a:spcBef>
                <a:spcPct val="0"/>
              </a:spcBef>
              <a:buFontTx/>
              <a:buNone/>
            </a:pPr>
            <a:endParaRPr lang="es-ES" altLang="it-CH" sz="1200">
              <a:solidFill>
                <a:srgbClr val="000000"/>
              </a:solidFill>
            </a:endParaRPr>
          </a:p>
          <a:p>
            <a:pPr eaLnBrk="1" hangingPunct="1">
              <a:spcBef>
                <a:spcPct val="0"/>
              </a:spcBef>
              <a:buFontTx/>
              <a:buNone/>
            </a:pPr>
            <a:r>
              <a:rPr lang="es-ES" altLang="it-CH" sz="1200">
                <a:solidFill>
                  <a:srgbClr val="000000"/>
                </a:solidFill>
              </a:rPr>
              <a:t>El equipo local de fútbol venció el equipo xy</a:t>
            </a:r>
          </a:p>
          <a:p>
            <a:pPr eaLnBrk="1" hangingPunct="1">
              <a:spcBef>
                <a:spcPct val="0"/>
              </a:spcBef>
              <a:buFontTx/>
              <a:buNone/>
            </a:pPr>
            <a:endParaRPr lang="es-ES" altLang="it-CH" sz="1200">
              <a:solidFill>
                <a:srgbClr val="000000"/>
              </a:solidFill>
            </a:endParaRPr>
          </a:p>
          <a:p>
            <a:pPr eaLnBrk="1" hangingPunct="1">
              <a:spcBef>
                <a:spcPct val="0"/>
              </a:spcBef>
              <a:buFontTx/>
              <a:buNone/>
            </a:pPr>
            <a:r>
              <a:rPr lang="es-ES" altLang="it-CH" sz="1200">
                <a:solidFill>
                  <a:srgbClr val="000000"/>
                </a:solidFill>
              </a:rPr>
              <a:t>Los sindicatos han pedido un aumento salarial para todos los trabajadores / oras</a:t>
            </a:r>
            <a:endParaRPr lang="it-CH" altLang="it-CH" sz="1200">
              <a:solidFill>
                <a:srgbClr val="000000"/>
              </a:solidFill>
            </a:endParaRPr>
          </a:p>
        </p:txBody>
      </p:sp>
      <p:pic>
        <p:nvPicPr>
          <p:cNvPr id="577543" name="Picture 7">
            <a:extLst>
              <a:ext uri="{FF2B5EF4-FFF2-40B4-BE49-F238E27FC236}">
                <a16:creationId xmlns:a16="http://schemas.microsoft.com/office/drawing/2014/main" id="{93E4BC97-F43F-CE29-F099-0D01E2EEB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3" y="1916113"/>
            <a:ext cx="2457450"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B4BC880F-81AB-08EE-CA94-29B30D703A1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9586" name="Slide Number Placeholder 3">
            <a:extLst>
              <a:ext uri="{FF2B5EF4-FFF2-40B4-BE49-F238E27FC236}">
                <a16:creationId xmlns:a16="http://schemas.microsoft.com/office/drawing/2014/main" id="{AE5A6DEA-FDE8-7B2D-EEB7-B3EC0D06FC1E}"/>
              </a:ext>
            </a:extLst>
          </p:cNvPr>
          <p:cNvSpPr>
            <a:spLocks noGrp="1"/>
          </p:cNvSpPr>
          <p:nvPr>
            <p:ph type="sldNum" sz="quarter" idx="12"/>
          </p:nvPr>
        </p:nvSpPr>
        <p:spPr>
          <a:xfrm>
            <a:off x="6156325"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798B09-C6D2-45C6-B947-70DFDF18820E}" type="slidenum">
              <a:rPr lang="it-IT" altLang="en-US" sz="1400" smtClean="0">
                <a:solidFill>
                  <a:srgbClr val="FFFFFF"/>
                </a:solidFill>
              </a:rPr>
              <a:pPr>
                <a:spcBef>
                  <a:spcPct val="0"/>
                </a:spcBef>
                <a:buFontTx/>
                <a:buNone/>
              </a:pPr>
              <a:t>189</a:t>
            </a:fld>
            <a:endParaRPr lang="it-IT" altLang="en-US" sz="1400">
              <a:solidFill>
                <a:srgbClr val="FFFFFF"/>
              </a:solidFill>
            </a:endParaRPr>
          </a:p>
        </p:txBody>
      </p:sp>
      <p:sp>
        <p:nvSpPr>
          <p:cNvPr id="579587" name="Rectangle 5">
            <a:extLst>
              <a:ext uri="{FF2B5EF4-FFF2-40B4-BE49-F238E27FC236}">
                <a16:creationId xmlns:a16="http://schemas.microsoft.com/office/drawing/2014/main" id="{882D2205-D1EF-40EE-42AC-47B056E17E5F}"/>
              </a:ext>
            </a:extLst>
          </p:cNvPr>
          <p:cNvSpPr>
            <a:spLocks noChangeArrowheads="1"/>
          </p:cNvSpPr>
          <p:nvPr/>
        </p:nvSpPr>
        <p:spPr bwMode="auto">
          <a:xfrm>
            <a:off x="0" y="1233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79588" name="Text Box 7">
            <a:extLst>
              <a:ext uri="{FF2B5EF4-FFF2-40B4-BE49-F238E27FC236}">
                <a16:creationId xmlns:a16="http://schemas.microsoft.com/office/drawing/2014/main" id="{493D2F30-FE91-D8BA-B716-FB8435392261}"/>
              </a:ext>
            </a:extLst>
          </p:cNvPr>
          <p:cNvSpPr txBox="1">
            <a:spLocks noChangeArrowheads="1"/>
          </p:cNvSpPr>
          <p:nvPr/>
        </p:nvSpPr>
        <p:spPr bwMode="auto">
          <a:xfrm>
            <a:off x="611188" y="1916113"/>
            <a:ext cx="2447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sp>
        <p:nvSpPr>
          <p:cNvPr id="579589" name="Rectangle 10">
            <a:extLst>
              <a:ext uri="{FF2B5EF4-FFF2-40B4-BE49-F238E27FC236}">
                <a16:creationId xmlns:a16="http://schemas.microsoft.com/office/drawing/2014/main" id="{F5AE3511-CAB4-0AAC-A78A-ABB16F484565}"/>
              </a:ext>
            </a:extLst>
          </p:cNvPr>
          <p:cNvSpPr>
            <a:spLocks noChangeArrowheads="1"/>
          </p:cNvSpPr>
          <p:nvPr/>
        </p:nvSpPr>
        <p:spPr bwMode="auto">
          <a:xfrm>
            <a:off x="0" y="1233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79590" name="Text Box 11">
            <a:extLst>
              <a:ext uri="{FF2B5EF4-FFF2-40B4-BE49-F238E27FC236}">
                <a16:creationId xmlns:a16="http://schemas.microsoft.com/office/drawing/2014/main" id="{1EFBF82B-452F-1D80-D972-CF176C361E02}"/>
              </a:ext>
            </a:extLst>
          </p:cNvPr>
          <p:cNvSpPr txBox="1">
            <a:spLocks noChangeArrowheads="1"/>
          </p:cNvSpPr>
          <p:nvPr/>
        </p:nvSpPr>
        <p:spPr bwMode="auto">
          <a:xfrm>
            <a:off x="1116013" y="6026150"/>
            <a:ext cx="633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latin typeface="Arial Black" panose="020B0A04020102020204" pitchFamily="34" charset="0"/>
              </a:rPr>
              <a:t>PENSAMIENTO DE UN CAPITALISTA</a:t>
            </a:r>
            <a:endParaRPr lang="it-IT" altLang="it-CH" sz="2400" b="1">
              <a:solidFill>
                <a:srgbClr val="FFFFFF"/>
              </a:solidFill>
              <a:latin typeface="Arial Black" panose="020B0A04020102020204" pitchFamily="34" charset="0"/>
            </a:endParaRPr>
          </a:p>
        </p:txBody>
      </p:sp>
      <p:pic>
        <p:nvPicPr>
          <p:cNvPr id="10" name="Picture 3">
            <a:extLst>
              <a:ext uri="{FF2B5EF4-FFF2-40B4-BE49-F238E27FC236}">
                <a16:creationId xmlns:a16="http://schemas.microsoft.com/office/drawing/2014/main" id="{0F976EC6-BA4D-1242-B9D7-4AAE7FC51B26}"/>
              </a:ext>
            </a:extLst>
          </p:cNvPr>
          <p:cNvPicPr>
            <a:picLocks noChangeAspect="1" noChangeArrowheads="1"/>
          </p:cNvPicPr>
          <p:nvPr/>
        </p:nvPicPr>
        <p:blipFill>
          <a:blip r:embed="rId4"/>
          <a:srcRect/>
          <a:stretch>
            <a:fillRect/>
          </a:stretch>
        </p:blipFill>
        <p:spPr bwMode="auto">
          <a:xfrm>
            <a:off x="892175" y="549275"/>
            <a:ext cx="7286625" cy="5305425"/>
          </a:xfrm>
          <a:prstGeom prst="rect">
            <a:avLst/>
          </a:prstGeom>
          <a:ln w="381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46F79B6-CA47-6040-C501-7C86B3791B5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Slide Number Placeholder 3">
            <a:extLst>
              <a:ext uri="{FF2B5EF4-FFF2-40B4-BE49-F238E27FC236}">
                <a16:creationId xmlns:a16="http://schemas.microsoft.com/office/drawing/2014/main" id="{73784A96-25DF-8EE3-2592-0C030797D7B6}"/>
              </a:ext>
            </a:extLst>
          </p:cNvPr>
          <p:cNvSpPr>
            <a:spLocks noGrp="1"/>
          </p:cNvSpPr>
          <p:nvPr>
            <p:ph type="sldNum" sz="quarter" idx="12"/>
          </p:nvPr>
        </p:nvSpPr>
        <p:spPr>
          <a:xfrm>
            <a:off x="6446838" y="5589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C36D1F-4E74-439C-B42B-880910829936}" type="slidenum">
              <a:rPr lang="it-IT" altLang="en-US" sz="1400" smtClean="0">
                <a:solidFill>
                  <a:srgbClr val="FFFFFF"/>
                </a:solidFill>
              </a:rPr>
              <a:pPr>
                <a:spcBef>
                  <a:spcPct val="0"/>
                </a:spcBef>
                <a:buFontTx/>
                <a:buNone/>
              </a:pPr>
              <a:t>19</a:t>
            </a:fld>
            <a:endParaRPr lang="it-IT" altLang="en-US" sz="1400">
              <a:solidFill>
                <a:srgbClr val="FFFFFF"/>
              </a:solidFill>
            </a:endParaRPr>
          </a:p>
        </p:txBody>
      </p:sp>
      <p:sp>
        <p:nvSpPr>
          <p:cNvPr id="234499" name="Rectangle 6">
            <a:extLst>
              <a:ext uri="{FF2B5EF4-FFF2-40B4-BE49-F238E27FC236}">
                <a16:creationId xmlns:a16="http://schemas.microsoft.com/office/drawing/2014/main" id="{6310B888-7282-8C60-595C-5F513D53769C}"/>
              </a:ext>
            </a:extLst>
          </p:cNvPr>
          <p:cNvSpPr>
            <a:spLocks noChangeArrowheads="1"/>
          </p:cNvSpPr>
          <p:nvPr/>
        </p:nvSpPr>
        <p:spPr bwMode="auto">
          <a:xfrm>
            <a:off x="1843088" y="2481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53604" name="Picture 5" descr="㿷ᛟྔ">
            <a:extLst>
              <a:ext uri="{FF2B5EF4-FFF2-40B4-BE49-F238E27FC236}">
                <a16:creationId xmlns:a16="http://schemas.microsoft.com/office/drawing/2014/main" id="{60DA48F3-5CF6-FFD5-1DC0-2D02E75FA52D}"/>
              </a:ext>
            </a:extLst>
          </p:cNvPr>
          <p:cNvPicPr>
            <a:picLocks noChangeAspect="1" noChangeArrowheads="1"/>
          </p:cNvPicPr>
          <p:nvPr/>
        </p:nvPicPr>
        <p:blipFill>
          <a:blip r:embed="rId4">
            <a:lum contrast="8000"/>
          </a:blip>
          <a:srcRect/>
          <a:stretch>
            <a:fillRect/>
          </a:stretch>
        </p:blipFill>
        <p:spPr bwMode="auto">
          <a:xfrm>
            <a:off x="666750" y="585788"/>
            <a:ext cx="6804025" cy="5241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34501" name="Rectangle 7">
            <a:extLst>
              <a:ext uri="{FF2B5EF4-FFF2-40B4-BE49-F238E27FC236}">
                <a16:creationId xmlns:a16="http://schemas.microsoft.com/office/drawing/2014/main" id="{75A5F7DF-0BB0-5D67-DE2E-DA675E3EE3D5}"/>
              </a:ext>
            </a:extLst>
          </p:cNvPr>
          <p:cNvSpPr>
            <a:spLocks noChangeArrowheads="1"/>
          </p:cNvSpPr>
          <p:nvPr/>
        </p:nvSpPr>
        <p:spPr bwMode="auto">
          <a:xfrm>
            <a:off x="1301750" y="5902325"/>
            <a:ext cx="61642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400" b="1">
                <a:solidFill>
                  <a:srgbClr val="FFFFFF"/>
                </a:solidFill>
              </a:rPr>
              <a:t>FABRICACIÓN MANUAL DE AUTOMÓVIL</a:t>
            </a:r>
            <a:endParaRPr lang="it-IT" altLang="it-CH" sz="2400" b="1">
              <a:solidFill>
                <a:srgbClr val="FFFFFF"/>
              </a:solidFill>
            </a:endParaRPr>
          </a:p>
          <a:p>
            <a:pPr algn="ctr" eaLnBrk="1" hangingPunct="1">
              <a:spcBef>
                <a:spcPct val="0"/>
              </a:spcBef>
              <a:buFontTx/>
              <a:buNone/>
            </a:pPr>
            <a:r>
              <a:rPr lang="fr-CH" altLang="it-CH" sz="1800">
                <a:solidFill>
                  <a:srgbClr val="FFFFFF"/>
                </a:solidFill>
              </a:rPr>
              <a:t>Fábrica BUFORI, INDONESIA, </a:t>
            </a:r>
            <a:r>
              <a:rPr lang="fr-CH" altLang="it-CH" sz="1800"/>
              <a:t>1995</a:t>
            </a:r>
          </a:p>
        </p:txBody>
      </p:sp>
      <p:sp>
        <p:nvSpPr>
          <p:cNvPr id="234502" name="CasellaDiTesto 1">
            <a:extLst>
              <a:ext uri="{FF2B5EF4-FFF2-40B4-BE49-F238E27FC236}">
                <a16:creationId xmlns:a16="http://schemas.microsoft.com/office/drawing/2014/main" id="{85CDC21B-AF5B-BF7B-A84F-E780257FB31D}"/>
              </a:ext>
            </a:extLst>
          </p:cNvPr>
          <p:cNvSpPr txBox="1">
            <a:spLocks noChangeArrowheads="1"/>
          </p:cNvSpPr>
          <p:nvPr/>
        </p:nvSpPr>
        <p:spPr bwMode="auto">
          <a:xfrm>
            <a:off x="7718425" y="1844675"/>
            <a:ext cx="12239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t>El ambiente de  trabajo  es familiar        y  humano</a:t>
            </a:r>
            <a:endParaRPr lang="it-CH" altLang="it-CH" sz="1800"/>
          </a:p>
        </p:txBody>
      </p:sp>
      <p:sp>
        <p:nvSpPr>
          <p:cNvPr id="2" name="Rettangolo 1">
            <a:extLst>
              <a:ext uri="{FF2B5EF4-FFF2-40B4-BE49-F238E27FC236}">
                <a16:creationId xmlns:a16="http://schemas.microsoft.com/office/drawing/2014/main" id="{BA1C1A5B-100B-6B43-5D76-9D5B0A34EF0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9" name="Rectangle 4">
            <a:extLst>
              <a:ext uri="{FF2B5EF4-FFF2-40B4-BE49-F238E27FC236}">
                <a16:creationId xmlns:a16="http://schemas.microsoft.com/office/drawing/2014/main" id="{805FE252-A2CE-9F90-09A8-B7F1391FD962}"/>
              </a:ext>
            </a:extLst>
          </p:cNvPr>
          <p:cNvSpPr>
            <a:spLocks noGrp="1" noChangeArrowheads="1"/>
          </p:cNvSpPr>
          <p:nvPr>
            <p:ph type="title"/>
          </p:nvPr>
        </p:nvSpPr>
        <p:spPr>
          <a:xfrm>
            <a:off x="631607" y="2996952"/>
            <a:ext cx="8229600" cy="1143000"/>
          </a:xfrm>
        </p:spPr>
        <p:txBody>
          <a:bodyPr>
            <a:normAutofit fontScale="90000"/>
          </a:bodyPr>
          <a:lstStyle/>
          <a:p>
            <a:pPr eaLnBrk="1" hangingPunct="1">
              <a:defRPr/>
            </a:pPr>
            <a:br>
              <a:rPr lang="fr-CH" sz="3600" b="1" u="sng" dirty="0">
                <a:solidFill>
                  <a:srgbClr val="FF3300"/>
                </a:solidFill>
              </a:rPr>
            </a:br>
            <a:r>
              <a:rPr lang="fr-CH" sz="3600" b="1" dirty="0">
                <a:solidFill>
                  <a:srgbClr val="FF3300"/>
                </a:solidFill>
              </a:rPr>
              <a:t> </a:t>
            </a:r>
            <a:r>
              <a:rPr lang="fr-CH" sz="2500" b="1" u="sng" dirty="0">
                <a:solidFill>
                  <a:srgbClr val="FF3300"/>
                </a:solidFill>
              </a:rPr>
              <a:t>EL SISTEMA ECONÓMICO Y LAS ALTERNATIVAS</a:t>
            </a:r>
            <a:br>
              <a:rPr lang="fr-CH" sz="2500" b="1" u="sng" dirty="0">
                <a:solidFill>
                  <a:srgbClr val="FF3300"/>
                </a:solidFill>
              </a:rPr>
            </a:br>
            <a:br>
              <a:rPr lang="fr-CH" sz="2500" b="1" u="sng" dirty="0">
                <a:solidFill>
                  <a:srgbClr val="FF3300"/>
                </a:solidFill>
              </a:rPr>
            </a:br>
            <a:br>
              <a:rPr lang="fr-CH" sz="2500" b="1" u="sng" dirty="0">
                <a:solidFill>
                  <a:srgbClr val="FF3300"/>
                </a:solidFill>
              </a:rPr>
            </a:br>
            <a:r>
              <a:rPr lang="fr-CH" sz="3600" b="1" u="sng" dirty="0">
                <a:solidFill>
                  <a:srgbClr val="FF3300"/>
                </a:solidFill>
              </a:rPr>
              <a:t> </a:t>
            </a:r>
            <a:br>
              <a:rPr lang="fr-CH" sz="3600" b="1" u="sng" dirty="0">
                <a:solidFill>
                  <a:srgbClr val="FF3300"/>
                </a:solidFill>
              </a:rPr>
            </a:br>
            <a:r>
              <a:rPr lang="fr-CH" b="1" kern="1200" dirty="0">
                <a:ln w="22225">
                  <a:solidFill>
                    <a:schemeClr val="tx1"/>
                  </a:solidFill>
                  <a:prstDash val="solid"/>
                </a:ln>
                <a:solidFill>
                  <a:srgbClr val="FF0000"/>
                </a:solidFill>
                <a:ea typeface="+mn-ea"/>
                <a:cs typeface="Arial" panose="020B0604020202020204" pitchFamily="34" charset="0"/>
              </a:rPr>
              <a:t>FIN  1ª  PARTE</a:t>
            </a:r>
            <a:br>
              <a:rPr lang="fr-CH" sz="3600" b="1" u="sng" dirty="0">
                <a:solidFill>
                  <a:srgbClr val="FF3300"/>
                </a:solidFill>
              </a:rPr>
            </a:br>
            <a:br>
              <a:rPr lang="fr-CH" sz="3600" b="1" u="sng" dirty="0">
                <a:solidFill>
                  <a:srgbClr val="FF3300"/>
                </a:solidFill>
              </a:rPr>
            </a:br>
            <a:br>
              <a:rPr lang="fr-CH" sz="3600" b="1" u="sng" dirty="0">
                <a:solidFill>
                  <a:srgbClr val="FF3300"/>
                </a:solidFill>
              </a:rPr>
            </a:br>
            <a:br>
              <a:rPr lang="fr-CH" sz="3600" dirty="0"/>
            </a:br>
            <a:r>
              <a:rPr lang="fr-CH" sz="2200" dirty="0"/>
              <a:t>(</a:t>
            </a:r>
            <a:r>
              <a:rPr lang="fr-CH" sz="2200" dirty="0" err="1"/>
              <a:t>Discusión</a:t>
            </a:r>
            <a:r>
              <a:rPr lang="fr-CH" sz="2200" dirty="0"/>
              <a:t> + pausa)</a:t>
            </a:r>
            <a:br>
              <a:rPr lang="fr-CH" sz="2200" dirty="0"/>
            </a:br>
            <a:br>
              <a:rPr lang="fr-CH" sz="3600" dirty="0"/>
            </a:br>
            <a:endParaRPr lang="it-IT" sz="3600" dirty="0"/>
          </a:p>
        </p:txBody>
      </p:sp>
      <p:sp>
        <p:nvSpPr>
          <p:cNvPr id="581635" name="Slide Number Placeholder 4">
            <a:extLst>
              <a:ext uri="{FF2B5EF4-FFF2-40B4-BE49-F238E27FC236}">
                <a16:creationId xmlns:a16="http://schemas.microsoft.com/office/drawing/2014/main" id="{993140F5-A194-C86A-FA3D-17FC91780A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CCF618-941C-4C6E-9810-23E6BCCE196B}" type="slidenum">
              <a:rPr lang="it-IT" altLang="en-US" sz="1400" smtClean="0">
                <a:solidFill>
                  <a:srgbClr val="000000"/>
                </a:solidFill>
              </a:rPr>
              <a:pPr>
                <a:spcBef>
                  <a:spcPct val="0"/>
                </a:spcBef>
                <a:buFontTx/>
                <a:buNone/>
              </a:pPr>
              <a:t>190</a:t>
            </a:fld>
            <a:endParaRPr lang="it-IT" altLang="en-US" sz="1400">
              <a:solidFill>
                <a:srgbClr val="000000"/>
              </a:solidFill>
            </a:endParaRPr>
          </a:p>
        </p:txBody>
      </p:sp>
      <p:sp>
        <p:nvSpPr>
          <p:cNvPr id="581636" name="Rectangle 5">
            <a:extLst>
              <a:ext uri="{FF2B5EF4-FFF2-40B4-BE49-F238E27FC236}">
                <a16:creationId xmlns:a16="http://schemas.microsoft.com/office/drawing/2014/main" id="{3B38E019-FB06-9F7A-3C75-EF2BD523B59B}"/>
              </a:ext>
            </a:extLst>
          </p:cNvPr>
          <p:cNvSpPr>
            <a:spLocks noChangeArrowheads="1"/>
          </p:cNvSpPr>
          <p:nvPr/>
        </p:nvSpPr>
        <p:spPr bwMode="auto">
          <a:xfrm>
            <a:off x="250825" y="260350"/>
            <a:ext cx="8642350" cy="633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2" name="Rettangolo 1">
            <a:extLst>
              <a:ext uri="{FF2B5EF4-FFF2-40B4-BE49-F238E27FC236}">
                <a16:creationId xmlns:a16="http://schemas.microsoft.com/office/drawing/2014/main" id="{9745EF24-E602-76CE-B88E-CA51BEF9F66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682" name="Picture 8" descr="C:\Users\Enrico\Desktop\fabb.jpg">
            <a:extLst>
              <a:ext uri="{FF2B5EF4-FFF2-40B4-BE49-F238E27FC236}">
                <a16:creationId xmlns:a16="http://schemas.microsoft.com/office/drawing/2014/main" id="{FC5A81A6-11B6-7F4B-AF65-5485A9CCC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775" y="3565525"/>
            <a:ext cx="23431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683" name="Slide Number Placeholder 3">
            <a:extLst>
              <a:ext uri="{FF2B5EF4-FFF2-40B4-BE49-F238E27FC236}">
                <a16:creationId xmlns:a16="http://schemas.microsoft.com/office/drawing/2014/main" id="{41D4E095-78DE-8E98-F15F-BBDF780268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EBD291-2130-4E9B-A571-7BDA44F14941}" type="slidenum">
              <a:rPr lang="it-IT" altLang="en-US" sz="1400" b="1" smtClean="0">
                <a:solidFill>
                  <a:srgbClr val="000000"/>
                </a:solidFill>
                <a:latin typeface="Calibri" panose="020F0502020204030204" pitchFamily="34" charset="0"/>
              </a:rPr>
              <a:pPr>
                <a:spcBef>
                  <a:spcPct val="0"/>
                </a:spcBef>
                <a:buFontTx/>
                <a:buNone/>
              </a:pPr>
              <a:t>191</a:t>
            </a:fld>
            <a:endParaRPr lang="it-IT" altLang="en-US" sz="1400" b="1">
              <a:solidFill>
                <a:srgbClr val="000000"/>
              </a:solidFill>
              <a:latin typeface="Calibri" panose="020F0502020204030204" pitchFamily="34" charset="0"/>
            </a:endParaRPr>
          </a:p>
        </p:txBody>
      </p:sp>
      <p:sp>
        <p:nvSpPr>
          <p:cNvPr id="583684" name="Rectangle 12">
            <a:extLst>
              <a:ext uri="{FF2B5EF4-FFF2-40B4-BE49-F238E27FC236}">
                <a16:creationId xmlns:a16="http://schemas.microsoft.com/office/drawing/2014/main" id="{565B9A1E-EAB4-8253-B90B-8A7F5460A1D6}"/>
              </a:ext>
            </a:extLst>
          </p:cNvPr>
          <p:cNvSpPr>
            <a:spLocks noChangeArrowheads="1"/>
          </p:cNvSpPr>
          <p:nvPr/>
        </p:nvSpPr>
        <p:spPr bwMode="auto">
          <a:xfrm>
            <a:off x="179388" y="188913"/>
            <a:ext cx="8713787" cy="648176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latin typeface="Calibri" panose="020F0502020204030204" pitchFamily="34" charset="0"/>
            </a:endParaRPr>
          </a:p>
        </p:txBody>
      </p:sp>
      <p:sp>
        <p:nvSpPr>
          <p:cNvPr id="583685" name="Text Box 13">
            <a:extLst>
              <a:ext uri="{FF2B5EF4-FFF2-40B4-BE49-F238E27FC236}">
                <a16:creationId xmlns:a16="http://schemas.microsoft.com/office/drawing/2014/main" id="{4F738AB3-96F9-D8CC-9A20-810B6F0F2FF9}"/>
              </a:ext>
            </a:extLst>
          </p:cNvPr>
          <p:cNvSpPr txBox="1">
            <a:spLocks noChangeArrowheads="1"/>
          </p:cNvSpPr>
          <p:nvPr/>
        </p:nvSpPr>
        <p:spPr bwMode="auto">
          <a:xfrm>
            <a:off x="4592638" y="5300663"/>
            <a:ext cx="1871662" cy="6413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it-CH" sz="1800" b="1">
                <a:solidFill>
                  <a:srgbClr val="000000"/>
                </a:solidFill>
                <a:latin typeface="Calibri" panose="020F0502020204030204" pitchFamily="34" charset="0"/>
              </a:rPr>
              <a:t>LA FÁBRICA                DE RAVIOLI</a:t>
            </a:r>
          </a:p>
        </p:txBody>
      </p:sp>
      <p:sp>
        <p:nvSpPr>
          <p:cNvPr id="286726" name="Text Box 14">
            <a:extLst>
              <a:ext uri="{FF2B5EF4-FFF2-40B4-BE49-F238E27FC236}">
                <a16:creationId xmlns:a16="http://schemas.microsoft.com/office/drawing/2014/main" id="{B1565B15-15E8-0B49-EF83-148442F576C9}"/>
              </a:ext>
            </a:extLst>
          </p:cNvPr>
          <p:cNvSpPr txBox="1">
            <a:spLocks noChangeArrowheads="1"/>
          </p:cNvSpPr>
          <p:nvPr/>
        </p:nvSpPr>
        <p:spPr bwMode="auto">
          <a:xfrm>
            <a:off x="615633" y="1921664"/>
            <a:ext cx="8207375" cy="1507336"/>
          </a:xfrm>
          <a:prstGeom prst="rect">
            <a:avLst/>
          </a:prstGeom>
          <a:solidFill>
            <a:srgbClr val="FFFFCC"/>
          </a:solidFill>
          <a:ln>
            <a:noFill/>
          </a:ln>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lnSpc>
                <a:spcPct val="130000"/>
              </a:lnSpc>
              <a:spcBef>
                <a:spcPct val="50000"/>
              </a:spcBef>
              <a:defRPr/>
            </a:pPr>
            <a:r>
              <a:rPr lang="fr-FR" sz="4000" b="1" dirty="0">
                <a:ln w="22225">
                  <a:solidFill>
                    <a:schemeClr val="tx1"/>
                  </a:solidFill>
                  <a:prstDash val="solid"/>
                </a:ln>
                <a:solidFill>
                  <a:srgbClr val="FF0000"/>
                </a:solidFill>
                <a:latin typeface="Arial" panose="020B0604020202020204" pitchFamily="34" charset="0"/>
                <a:cs typeface="Arial" panose="020B0604020202020204" pitchFamily="34" charset="0"/>
              </a:rPr>
              <a:t>2ª PARTE </a:t>
            </a:r>
          </a:p>
          <a:p>
            <a:pPr marL="0" indent="0" algn="ctr" eaLnBrk="1" hangingPunct="1">
              <a:lnSpc>
                <a:spcPct val="130000"/>
              </a:lnSpc>
              <a:spcBef>
                <a:spcPct val="50000"/>
              </a:spcBef>
              <a:defRPr/>
            </a:pPr>
            <a:r>
              <a:rPr lang="fr-FR" sz="2400" b="1" dirty="0">
                <a:effectLst>
                  <a:outerShdw blurRad="38100" dist="38100" dir="2700000" algn="tl">
                    <a:srgbClr val="000000">
                      <a:alpha val="43137"/>
                    </a:srgbClr>
                  </a:outerShdw>
                </a:effectLst>
                <a:latin typeface="Arial" pitchFamily="34" charset="0"/>
                <a:cs typeface="Arial" pitchFamily="34" charset="0"/>
              </a:rPr>
              <a:t>EL CAPITALISMO Y LA ECONOMÍA DE MERCADO</a:t>
            </a:r>
          </a:p>
        </p:txBody>
      </p:sp>
      <p:sp>
        <p:nvSpPr>
          <p:cNvPr id="583687" name="Text Box 15">
            <a:extLst>
              <a:ext uri="{FF2B5EF4-FFF2-40B4-BE49-F238E27FC236}">
                <a16:creationId xmlns:a16="http://schemas.microsoft.com/office/drawing/2014/main" id="{9B5B752C-39A4-9520-D052-5289A1C6AB3C}"/>
              </a:ext>
            </a:extLst>
          </p:cNvPr>
          <p:cNvSpPr txBox="1">
            <a:spLocks noChangeArrowheads="1"/>
          </p:cNvSpPr>
          <p:nvPr/>
        </p:nvSpPr>
        <p:spPr bwMode="auto">
          <a:xfrm>
            <a:off x="631825" y="979488"/>
            <a:ext cx="7920038" cy="457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400" b="1">
                <a:solidFill>
                  <a:srgbClr val="FF3300"/>
                </a:solidFill>
                <a:latin typeface="Calibri" panose="020F0502020204030204" pitchFamily="34" charset="0"/>
              </a:rPr>
              <a:t>            EL SISTEMA ECONÓMICO Y LAS ALTERNATIVAS</a:t>
            </a:r>
          </a:p>
        </p:txBody>
      </p:sp>
      <p:pic>
        <p:nvPicPr>
          <p:cNvPr id="583688" name="Picture 2" descr="C:\Users\Enrico\Enrico\Documenti\AA Enrico nuovo\Politica\Presentazione marxismo\Scatola ravioli.JPG">
            <a:extLst>
              <a:ext uri="{FF2B5EF4-FFF2-40B4-BE49-F238E27FC236}">
                <a16:creationId xmlns:a16="http://schemas.microsoft.com/office/drawing/2014/main" id="{4B1DF869-F1E2-F2AB-EEC4-643DB6958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3997325"/>
            <a:ext cx="15890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08E47F32-8359-1694-6D59-C29FF0D65AD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85730" name="Slide Number Placeholder 3">
            <a:extLst>
              <a:ext uri="{FF2B5EF4-FFF2-40B4-BE49-F238E27FC236}">
                <a16:creationId xmlns:a16="http://schemas.microsoft.com/office/drawing/2014/main" id="{41BFC4E8-CD85-8808-EC9B-888671C6B1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FCE517-A015-484A-9BE8-321ECE7F4B0B}" type="slidenum">
              <a:rPr lang="it-IT" altLang="en-US" sz="1400" smtClean="0">
                <a:solidFill>
                  <a:srgbClr val="000000"/>
                </a:solidFill>
              </a:rPr>
              <a:pPr>
                <a:spcBef>
                  <a:spcPct val="0"/>
                </a:spcBef>
                <a:buFontTx/>
                <a:buNone/>
              </a:pPr>
              <a:t>192</a:t>
            </a:fld>
            <a:endParaRPr lang="it-IT" altLang="en-US" sz="1400">
              <a:solidFill>
                <a:srgbClr val="000000"/>
              </a:solidFill>
            </a:endParaRPr>
          </a:p>
        </p:txBody>
      </p:sp>
      <p:sp>
        <p:nvSpPr>
          <p:cNvPr id="585731" name="Text Box 2">
            <a:extLst>
              <a:ext uri="{FF2B5EF4-FFF2-40B4-BE49-F238E27FC236}">
                <a16:creationId xmlns:a16="http://schemas.microsoft.com/office/drawing/2014/main" id="{449F707A-351D-D530-4321-AFAF82A8D889}"/>
              </a:ext>
            </a:extLst>
          </p:cNvPr>
          <p:cNvSpPr txBox="1">
            <a:spLocks noChangeArrowheads="1"/>
          </p:cNvSpPr>
          <p:nvPr/>
        </p:nvSpPr>
        <p:spPr bwMode="auto">
          <a:xfrm>
            <a:off x="755650" y="404813"/>
            <a:ext cx="7673975"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0000"/>
                </a:solidFill>
              </a:rPr>
              <a:t>El  SISTEMA  ECONÓMICO  Y  LAS  ALTERNATIVAS  </a:t>
            </a:r>
          </a:p>
          <a:p>
            <a:pPr eaLnBrk="1" hangingPunct="1">
              <a:lnSpc>
                <a:spcPct val="30000"/>
              </a:lnSpc>
              <a:spcBef>
                <a:spcPct val="50000"/>
              </a:spcBef>
              <a:buFontTx/>
              <a:buNone/>
            </a:pPr>
            <a:r>
              <a:rPr lang="fr-CH" altLang="it-CH" sz="1600" b="1">
                <a:solidFill>
                  <a:srgbClr val="FF0000"/>
                </a:solidFill>
              </a:rPr>
              <a:t>ESQUEMA GENERAL  (II. Parte, la fábrica de ravioli)</a:t>
            </a:r>
          </a:p>
          <a:p>
            <a:pPr eaLnBrk="1" hangingPunct="1">
              <a:lnSpc>
                <a:spcPct val="30000"/>
              </a:lnSpc>
              <a:spcBef>
                <a:spcPct val="50000"/>
              </a:spcBef>
              <a:buFontTx/>
              <a:buNone/>
            </a:pPr>
            <a:endParaRPr lang="fr-CH" altLang="it-CH" sz="1600" b="1">
              <a:solidFill>
                <a:srgbClr val="FF3300"/>
              </a:solidFill>
            </a:endParaRPr>
          </a:p>
          <a:p>
            <a:pPr eaLnBrk="1" hangingPunct="1">
              <a:spcBef>
                <a:spcPct val="50000"/>
              </a:spcBef>
              <a:buFontTx/>
              <a:buNone/>
            </a:pPr>
            <a:r>
              <a:rPr lang="fr-CH" altLang="it-CH" sz="1800" b="1">
                <a:solidFill>
                  <a:srgbClr val="000000"/>
                </a:solidFill>
              </a:rPr>
              <a:t>Los capitalistas lanzan una empresa comercial (una fábrica de ravioli)</a:t>
            </a:r>
            <a:endParaRPr lang="it-IT" altLang="it-CH" sz="1800" b="1">
              <a:solidFill>
                <a:srgbClr val="000000"/>
              </a:solidFill>
            </a:endParaRPr>
          </a:p>
          <a:p>
            <a:pPr eaLnBrk="1" hangingPunct="1">
              <a:spcBef>
                <a:spcPct val="50000"/>
              </a:spcBef>
              <a:buFontTx/>
              <a:buNone/>
            </a:pPr>
            <a:r>
              <a:rPr lang="fr-CH" altLang="it-CH" sz="1800" b="1">
                <a:solidFill>
                  <a:srgbClr val="000000"/>
                </a:solidFill>
              </a:rPr>
              <a:t>Producción Competencia</a:t>
            </a:r>
          </a:p>
          <a:p>
            <a:pPr eaLnBrk="1" hangingPunct="1">
              <a:spcBef>
                <a:spcPct val="50000"/>
              </a:spcBef>
              <a:buFontTx/>
              <a:buNone/>
            </a:pPr>
            <a:r>
              <a:rPr lang="fr-CH" altLang="it-CH" sz="1400" b="1">
                <a:solidFill>
                  <a:srgbClr val="000000"/>
                </a:solidFill>
              </a:rPr>
              <a:t>Racionalización, automatización de la producción</a:t>
            </a:r>
          </a:p>
          <a:p>
            <a:pPr eaLnBrk="1" hangingPunct="1">
              <a:spcBef>
                <a:spcPct val="50000"/>
              </a:spcBef>
              <a:buFontTx/>
              <a:buNone/>
            </a:pPr>
            <a:r>
              <a:rPr lang="fr-CH" altLang="it-CH" sz="1800" b="1">
                <a:solidFill>
                  <a:srgbClr val="000000"/>
                </a:solidFill>
              </a:rPr>
              <a:t>Sobreproducción, saturación del mercado</a:t>
            </a:r>
          </a:p>
          <a:p>
            <a:pPr eaLnBrk="1" hangingPunct="1">
              <a:spcBef>
                <a:spcPct val="50000"/>
              </a:spcBef>
              <a:buFontTx/>
              <a:buNone/>
            </a:pPr>
            <a:r>
              <a:rPr lang="fr-CH" altLang="it-CH" sz="1800" b="1">
                <a:solidFill>
                  <a:srgbClr val="000000"/>
                </a:solidFill>
              </a:rPr>
              <a:t>Despidos</a:t>
            </a:r>
          </a:p>
          <a:p>
            <a:pPr eaLnBrk="1" hangingPunct="1">
              <a:spcBef>
                <a:spcPct val="50000"/>
              </a:spcBef>
              <a:buFontTx/>
              <a:buNone/>
            </a:pPr>
            <a:r>
              <a:rPr lang="fr-CH" altLang="it-CH" sz="1400" b="1">
                <a:solidFill>
                  <a:srgbClr val="000000"/>
                </a:solidFill>
              </a:rPr>
              <a:t>Paro de la producción, depósitos llenos de ravioli invendibles</a:t>
            </a:r>
          </a:p>
          <a:p>
            <a:pPr eaLnBrk="1" hangingPunct="1">
              <a:spcBef>
                <a:spcPct val="50000"/>
              </a:spcBef>
              <a:buFontTx/>
              <a:buNone/>
            </a:pPr>
            <a:r>
              <a:rPr lang="fr-CH" altLang="it-CH" sz="1400" b="1">
                <a:solidFill>
                  <a:srgbClr val="000000"/>
                </a:solidFill>
              </a:rPr>
              <a:t>Crisis económica, los desempleados hurtan los ravioli</a:t>
            </a:r>
          </a:p>
          <a:p>
            <a:pPr eaLnBrk="1" hangingPunct="1">
              <a:spcBef>
                <a:spcPct val="50000"/>
              </a:spcBef>
              <a:buFontTx/>
              <a:buNone/>
            </a:pPr>
            <a:r>
              <a:rPr lang="fr-CH" altLang="it-CH" sz="1400" b="1">
                <a:solidFill>
                  <a:srgbClr val="000000"/>
                </a:solidFill>
              </a:rPr>
              <a:t>Intervención de la policía y del Estado para defender la propiedad privada.</a:t>
            </a:r>
          </a:p>
          <a:p>
            <a:pPr eaLnBrk="1" hangingPunct="1">
              <a:spcBef>
                <a:spcPct val="50000"/>
              </a:spcBef>
              <a:buFontTx/>
              <a:buNone/>
            </a:pPr>
            <a:r>
              <a:rPr lang="fr-CH" altLang="it-CH" sz="1400" b="1">
                <a:solidFill>
                  <a:srgbClr val="000000"/>
                </a:solidFill>
              </a:rPr>
              <a:t>El Estado : intervenciones para sostener la economía</a:t>
            </a:r>
          </a:p>
          <a:p>
            <a:pPr eaLnBrk="1" hangingPunct="1">
              <a:spcBef>
                <a:spcPct val="50000"/>
              </a:spcBef>
              <a:buFontTx/>
              <a:buNone/>
            </a:pPr>
            <a:r>
              <a:rPr lang="fr-CH" altLang="it-CH" sz="1400" b="1">
                <a:solidFill>
                  <a:srgbClr val="000000"/>
                </a:solidFill>
              </a:rPr>
              <a:t>	medidas anticíclicas y monetarias</a:t>
            </a:r>
          </a:p>
          <a:p>
            <a:pPr eaLnBrk="1" hangingPunct="1">
              <a:spcBef>
                <a:spcPct val="50000"/>
              </a:spcBef>
              <a:buFontTx/>
              <a:buNone/>
            </a:pPr>
            <a:r>
              <a:rPr lang="fr-CH" altLang="it-CH" sz="1400" b="1">
                <a:solidFill>
                  <a:srgbClr val="000000"/>
                </a:solidFill>
              </a:rPr>
              <a:t>	mandato del Estado</a:t>
            </a:r>
          </a:p>
          <a:p>
            <a:pPr eaLnBrk="1" hangingPunct="1">
              <a:spcBef>
                <a:spcPct val="50000"/>
              </a:spcBef>
              <a:buFontTx/>
              <a:buNone/>
            </a:pPr>
            <a:r>
              <a:rPr lang="fr-CH" altLang="it-CH" sz="1400" b="1">
                <a:solidFill>
                  <a:srgbClr val="000000"/>
                </a:solidFill>
              </a:rPr>
              <a:t>	mandatos militares y movilización</a:t>
            </a:r>
          </a:p>
          <a:p>
            <a:pPr eaLnBrk="1" hangingPunct="1">
              <a:spcBef>
                <a:spcPct val="50000"/>
              </a:spcBef>
              <a:buFontTx/>
              <a:buNone/>
            </a:pPr>
            <a:r>
              <a:rPr lang="fr-CH" altLang="it-CH" sz="1400" b="1">
                <a:solidFill>
                  <a:srgbClr val="000000"/>
                </a:solidFill>
              </a:rPr>
              <a:t>Guerra, destrucciones</a:t>
            </a:r>
          </a:p>
          <a:p>
            <a:pPr eaLnBrk="1" hangingPunct="1">
              <a:spcBef>
                <a:spcPct val="50000"/>
              </a:spcBef>
              <a:buFontTx/>
              <a:buNone/>
            </a:pPr>
            <a:r>
              <a:rPr lang="fr-CH" altLang="it-CH" sz="1400" b="1">
                <a:solidFill>
                  <a:srgbClr val="000000"/>
                </a:solidFill>
              </a:rPr>
              <a:t>Reconstrucción</a:t>
            </a:r>
          </a:p>
          <a:p>
            <a:pPr eaLnBrk="1" hangingPunct="1">
              <a:spcBef>
                <a:spcPct val="50000"/>
              </a:spcBef>
              <a:buFontTx/>
              <a:buNone/>
            </a:pPr>
            <a:r>
              <a:rPr lang="fr-CH" altLang="it-CH" sz="1400" b="1">
                <a:solidFill>
                  <a:srgbClr val="000000"/>
                </a:solidFill>
              </a:rPr>
              <a:t>El ciclo recomienza</a:t>
            </a:r>
            <a:endParaRPr lang="it-IT" altLang="it-CH" sz="1400" b="1">
              <a:solidFill>
                <a:srgbClr val="000000"/>
              </a:solidFill>
            </a:endParaRPr>
          </a:p>
        </p:txBody>
      </p:sp>
      <p:sp>
        <p:nvSpPr>
          <p:cNvPr id="2" name="Rettangolo 1">
            <a:extLst>
              <a:ext uri="{FF2B5EF4-FFF2-40B4-BE49-F238E27FC236}">
                <a16:creationId xmlns:a16="http://schemas.microsoft.com/office/drawing/2014/main" id="{90BC313A-773E-E928-8323-8FE7D17F442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44059577-43A8-BD5C-D6FA-1BDD5A40D87A}"/>
              </a:ext>
            </a:extLst>
          </p:cNvPr>
          <p:cNvSpPr>
            <a:spLocks noGrp="1" noChangeArrowheads="1"/>
          </p:cNvSpPr>
          <p:nvPr>
            <p:ph type="title"/>
          </p:nvPr>
        </p:nvSpPr>
        <p:spPr>
          <a:xfrm>
            <a:off x="539750" y="5516563"/>
            <a:ext cx="8604250" cy="1143000"/>
          </a:xfrm>
        </p:spPr>
        <p:txBody>
          <a:bodyPr/>
          <a:lstStyle/>
          <a:p>
            <a:pPr algn="l" eaLnBrk="1" hangingPunct="1">
              <a:defRPr/>
            </a:pPr>
            <a:r>
              <a:rPr lang="fr-CH" altLang="it-CH" sz="2000" dirty="0">
                <a:solidFill>
                  <a:schemeClr val="tx1"/>
                </a:solidFill>
              </a:rPr>
              <a:t>    </a:t>
            </a:r>
            <a:r>
              <a:rPr lang="fr-CH" altLang="it-CH" sz="2400" b="1" dirty="0">
                <a:solidFill>
                  <a:schemeClr val="tx1"/>
                </a:solidFill>
                <a:effectLst>
                  <a:outerShdw blurRad="38100" dist="38100" dir="2700000" algn="tl">
                    <a:srgbClr val="000000">
                      <a:alpha val="43137"/>
                    </a:srgbClr>
                  </a:outerShdw>
                </a:effectLst>
              </a:rPr>
              <a:t>RAVIOLI</a:t>
            </a:r>
            <a:r>
              <a:rPr lang="fr-CH" altLang="it-CH" sz="2000" dirty="0">
                <a:solidFill>
                  <a:schemeClr val="tx1"/>
                </a:solidFill>
              </a:rPr>
              <a:t> 		       </a:t>
            </a:r>
            <a:r>
              <a:rPr lang="fr-CH" altLang="it-CH" sz="2400" b="1" dirty="0" err="1">
                <a:solidFill>
                  <a:schemeClr val="tx1"/>
                </a:solidFill>
              </a:rPr>
              <a:t>Producción</a:t>
            </a:r>
            <a:r>
              <a:rPr lang="fr-CH" altLang="it-CH" sz="2400" b="1" dirty="0">
                <a:solidFill>
                  <a:schemeClr val="tx1"/>
                </a:solidFill>
              </a:rPr>
              <a:t> </a:t>
            </a:r>
            <a:r>
              <a:rPr lang="fr-CH" altLang="it-CH" sz="2400" b="1" dirty="0" err="1">
                <a:solidFill>
                  <a:schemeClr val="tx1"/>
                </a:solidFill>
              </a:rPr>
              <a:t>manual</a:t>
            </a:r>
            <a:r>
              <a:rPr lang="fr-CH" altLang="it-CH" sz="2000" b="1" dirty="0">
                <a:solidFill>
                  <a:schemeClr val="tx1"/>
                </a:solidFill>
              </a:rPr>
              <a:t> </a:t>
            </a:r>
            <a:br>
              <a:rPr lang="fr-CH" altLang="it-CH" sz="2000" b="1" dirty="0">
                <a:solidFill>
                  <a:schemeClr val="tx1"/>
                </a:solidFill>
              </a:rPr>
            </a:br>
            <a:r>
              <a:rPr lang="fr-CH" altLang="it-CH" sz="2000" b="1" dirty="0">
                <a:solidFill>
                  <a:schemeClr val="tx1"/>
                </a:solidFill>
              </a:rPr>
              <a:t>   </a:t>
            </a:r>
            <a:r>
              <a:rPr lang="fr-CH" altLang="it-CH" sz="1400" b="1" dirty="0">
                <a:solidFill>
                  <a:schemeClr val="tx1"/>
                </a:solidFill>
              </a:rPr>
              <a:t>Un </a:t>
            </a:r>
            <a:r>
              <a:rPr lang="fr-CH" altLang="it-CH" sz="1400" b="1" dirty="0" err="1">
                <a:solidFill>
                  <a:schemeClr val="tx1"/>
                </a:solidFill>
              </a:rPr>
              <a:t>plato</a:t>
            </a:r>
            <a:r>
              <a:rPr lang="fr-CH" altLang="it-CH" sz="1400" b="1" dirty="0">
                <a:solidFill>
                  <a:schemeClr val="tx1"/>
                </a:solidFill>
              </a:rPr>
              <a:t> </a:t>
            </a:r>
            <a:r>
              <a:rPr lang="fr-CH" altLang="it-CH" sz="1400" b="1" dirty="0" err="1">
                <a:solidFill>
                  <a:schemeClr val="tx1"/>
                </a:solidFill>
              </a:rPr>
              <a:t>popular</a:t>
            </a:r>
            <a:r>
              <a:rPr lang="fr-CH" altLang="it-CH" sz="2000" b="1" dirty="0">
                <a:solidFill>
                  <a:schemeClr val="tx1"/>
                </a:solidFill>
              </a:rPr>
              <a:t>		 </a:t>
            </a:r>
            <a:r>
              <a:rPr lang="fr-CH" altLang="it-CH" sz="2400" b="1" dirty="0">
                <a:solidFill>
                  <a:schemeClr val="tx1"/>
                </a:solidFill>
              </a:rPr>
              <a:t>en la </a:t>
            </a:r>
            <a:r>
              <a:rPr lang="fr-CH" altLang="it-CH" sz="2400" b="1" dirty="0" err="1">
                <a:solidFill>
                  <a:schemeClr val="tx1"/>
                </a:solidFill>
              </a:rPr>
              <a:t>industria</a:t>
            </a:r>
            <a:r>
              <a:rPr lang="fr-CH" altLang="it-CH" sz="2400" b="1" dirty="0">
                <a:solidFill>
                  <a:schemeClr val="tx1"/>
                </a:solidFill>
              </a:rPr>
              <a:t> </a:t>
            </a:r>
            <a:r>
              <a:rPr lang="fr-CH" altLang="it-CH" sz="2400" b="1" dirty="0" err="1">
                <a:solidFill>
                  <a:schemeClr val="tx1"/>
                </a:solidFill>
              </a:rPr>
              <a:t>alimentaria</a:t>
            </a:r>
            <a:endParaRPr lang="it-IT" altLang="it-CH" sz="4000" dirty="0">
              <a:solidFill>
                <a:schemeClr val="tx1"/>
              </a:solidFill>
            </a:endParaRPr>
          </a:p>
        </p:txBody>
      </p:sp>
      <p:pic>
        <p:nvPicPr>
          <p:cNvPr id="324611" name="Picture 7" descr="mani1 che fanno tortellini">
            <a:extLst>
              <a:ext uri="{FF2B5EF4-FFF2-40B4-BE49-F238E27FC236}">
                <a16:creationId xmlns:a16="http://schemas.microsoft.com/office/drawing/2014/main" id="{B939E4D1-24FD-00A4-C1C0-5B02E82E4CE3}"/>
              </a:ext>
            </a:extLst>
          </p:cNvPr>
          <p:cNvPicPr>
            <a:picLocks noGrp="1" noChangeAspect="1" noChangeArrowheads="1"/>
          </p:cNvPicPr>
          <p:nvPr>
            <p:ph sz="half" idx="1"/>
          </p:nvPr>
        </p:nvPicPr>
        <p:blipFill>
          <a:blip r:embed="rId4"/>
          <a:srcRect/>
          <a:stretch>
            <a:fillRect/>
          </a:stretch>
        </p:blipFill>
        <p:spPr>
          <a:xfrm>
            <a:off x="655638" y="909638"/>
            <a:ext cx="1776412" cy="1727200"/>
          </a:xfrm>
          <a:ln w="12700">
            <a:solidFill>
              <a:schemeClr val="tx1"/>
            </a:solidFill>
          </a:ln>
          <a:effectLst>
            <a:outerShdw blurRad="292100" dist="139700" dir="2700000" algn="tl" rotWithShape="0">
              <a:srgbClr val="333333">
                <a:alpha val="65000"/>
              </a:srgbClr>
            </a:outerShdw>
          </a:effectLst>
        </p:spPr>
      </p:pic>
      <p:pic>
        <p:nvPicPr>
          <p:cNvPr id="324612" name="Picture 3" descr="lavorazione manuale cornetti ritoccata 2">
            <a:extLst>
              <a:ext uri="{FF2B5EF4-FFF2-40B4-BE49-F238E27FC236}">
                <a16:creationId xmlns:a16="http://schemas.microsoft.com/office/drawing/2014/main" id="{FF244CA2-CCEC-9A50-253E-4EA174D145E5}"/>
              </a:ext>
            </a:extLst>
          </p:cNvPr>
          <p:cNvPicPr>
            <a:picLocks noGrp="1" noChangeAspect="1" noChangeArrowheads="1"/>
          </p:cNvPicPr>
          <p:nvPr>
            <p:ph sz="quarter" idx="2"/>
          </p:nvPr>
        </p:nvPicPr>
        <p:blipFill rotWithShape="1">
          <a:blip r:embed="rId5"/>
          <a:srcRect l="9529" b="2210"/>
          <a:stretch/>
        </p:blipFill>
        <p:spPr>
          <a:xfrm>
            <a:off x="2511425" y="912813"/>
            <a:ext cx="6286500" cy="4500562"/>
          </a:xfrm>
          <a:ln w="12700">
            <a:solidFill>
              <a:schemeClr val="tx1"/>
            </a:solidFill>
          </a:ln>
          <a:effectLst>
            <a:outerShdw blurRad="292100" dist="139700" dir="2700000" algn="tl" rotWithShape="0">
              <a:srgbClr val="333333">
                <a:alpha val="65000"/>
              </a:srgbClr>
            </a:outerShdw>
          </a:effectLst>
        </p:spPr>
      </p:pic>
      <p:sp>
        <p:nvSpPr>
          <p:cNvPr id="587781" name="Slide Number Placeholder 7">
            <a:extLst>
              <a:ext uri="{FF2B5EF4-FFF2-40B4-BE49-F238E27FC236}">
                <a16:creationId xmlns:a16="http://schemas.microsoft.com/office/drawing/2014/main" id="{E7124399-F684-D92C-90E6-1FA424FDFB83}"/>
              </a:ext>
            </a:extLst>
          </p:cNvPr>
          <p:cNvSpPr>
            <a:spLocks noGrp="1"/>
          </p:cNvSpPr>
          <p:nvPr>
            <p:ph type="sldNum" sz="quarter" idx="12"/>
          </p:nvPr>
        </p:nvSpPr>
        <p:spPr>
          <a:xfrm>
            <a:off x="8005763" y="6092825"/>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5C0153-7B86-481F-9DE7-33D0D1761B1F}" type="slidenum">
              <a:rPr lang="it-IT" altLang="en-US" sz="1400" smtClean="0">
                <a:solidFill>
                  <a:srgbClr val="FFFFFF"/>
                </a:solidFill>
              </a:rPr>
              <a:pPr>
                <a:spcBef>
                  <a:spcPct val="0"/>
                </a:spcBef>
                <a:buFontTx/>
                <a:buNone/>
              </a:pPr>
              <a:t>193</a:t>
            </a:fld>
            <a:endParaRPr lang="it-IT" altLang="en-US" sz="1400">
              <a:solidFill>
                <a:srgbClr val="FFFFFF"/>
              </a:solidFill>
            </a:endParaRPr>
          </a:p>
        </p:txBody>
      </p:sp>
      <p:sp>
        <p:nvSpPr>
          <p:cNvPr id="587782" name="Rectangle 4">
            <a:extLst>
              <a:ext uri="{FF2B5EF4-FFF2-40B4-BE49-F238E27FC236}">
                <a16:creationId xmlns:a16="http://schemas.microsoft.com/office/drawing/2014/main" id="{767F5497-EF8F-7C97-B767-16051EB98776}"/>
              </a:ext>
            </a:extLst>
          </p:cNvPr>
          <p:cNvSpPr>
            <a:spLocks noChangeArrowheads="1"/>
          </p:cNvSpPr>
          <p:nvPr/>
        </p:nvSpPr>
        <p:spPr bwMode="auto">
          <a:xfrm>
            <a:off x="323850" y="587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87783" name="Rectangle 5">
            <a:extLst>
              <a:ext uri="{FF2B5EF4-FFF2-40B4-BE49-F238E27FC236}">
                <a16:creationId xmlns:a16="http://schemas.microsoft.com/office/drawing/2014/main" id="{4E650DBC-4CE1-7782-B5C0-8096968CAE1F}"/>
              </a:ext>
            </a:extLst>
          </p:cNvPr>
          <p:cNvSpPr>
            <a:spLocks noChangeArrowheads="1"/>
          </p:cNvSpPr>
          <p:nvPr/>
        </p:nvSpPr>
        <p:spPr bwMode="auto">
          <a:xfrm>
            <a:off x="5757863" y="2913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87784" name="CasellaDiTesto 2">
            <a:extLst>
              <a:ext uri="{FF2B5EF4-FFF2-40B4-BE49-F238E27FC236}">
                <a16:creationId xmlns:a16="http://schemas.microsoft.com/office/drawing/2014/main" id="{7DC2B192-7399-3CDD-F084-85756F94AC25}"/>
              </a:ext>
            </a:extLst>
          </p:cNvPr>
          <p:cNvSpPr txBox="1">
            <a:spLocks noChangeArrowheads="1"/>
          </p:cNvSpPr>
          <p:nvPr/>
        </p:nvSpPr>
        <p:spPr bwMode="auto">
          <a:xfrm>
            <a:off x="3348038" y="188913"/>
            <a:ext cx="5040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t>Como en la industria del automóvil, una familia                              comienza la producción artesanal de ravioles</a:t>
            </a:r>
            <a:endParaRPr lang="it-CH" altLang="it-CH" sz="1800"/>
          </a:p>
        </p:txBody>
      </p:sp>
      <p:pic>
        <p:nvPicPr>
          <p:cNvPr id="324617" name="Picture 9" descr="C:\Users\Enrico\Desktop\Ravioli jpeg.jpg">
            <a:extLst>
              <a:ext uri="{FF2B5EF4-FFF2-40B4-BE49-F238E27FC236}">
                <a16:creationId xmlns:a16="http://schemas.microsoft.com/office/drawing/2014/main" id="{7BE4D003-836C-2A44-B15A-42D8E47393BC}"/>
              </a:ext>
            </a:extLst>
          </p:cNvPr>
          <p:cNvPicPr>
            <a:picLocks noChangeAspect="1" noChangeArrowheads="1"/>
          </p:cNvPicPr>
          <p:nvPr/>
        </p:nvPicPr>
        <p:blipFill>
          <a:blip r:embed="rId6"/>
          <a:srcRect/>
          <a:stretch>
            <a:fillRect/>
          </a:stretch>
        </p:blipFill>
        <p:spPr bwMode="auto">
          <a:xfrm>
            <a:off x="123825" y="3141663"/>
            <a:ext cx="3405188" cy="2368550"/>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1932FBD1-58F4-ED3E-0392-8BC19D2415E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9826" name="Slide Number Placeholder 3">
            <a:extLst>
              <a:ext uri="{FF2B5EF4-FFF2-40B4-BE49-F238E27FC236}">
                <a16:creationId xmlns:a16="http://schemas.microsoft.com/office/drawing/2014/main" id="{53A0771C-BE85-A7E8-A109-DC8AEFD3DAFF}"/>
              </a:ext>
            </a:extLst>
          </p:cNvPr>
          <p:cNvSpPr>
            <a:spLocks noGrp="1"/>
          </p:cNvSpPr>
          <p:nvPr>
            <p:ph type="sldNum" sz="quarter" idx="12"/>
          </p:nvPr>
        </p:nvSpPr>
        <p:spPr>
          <a:xfrm>
            <a:off x="2916238" y="6238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895920-2844-4AAD-B222-AEB89F07F2AB}" type="slidenum">
              <a:rPr lang="it-IT" altLang="en-US" sz="1400" smtClean="0">
                <a:solidFill>
                  <a:srgbClr val="FFFFFF"/>
                </a:solidFill>
              </a:rPr>
              <a:pPr>
                <a:spcBef>
                  <a:spcPct val="0"/>
                </a:spcBef>
                <a:buFontTx/>
                <a:buNone/>
              </a:pPr>
              <a:t>194</a:t>
            </a:fld>
            <a:endParaRPr lang="it-IT" altLang="en-US" sz="1400">
              <a:solidFill>
                <a:srgbClr val="FFFFFF"/>
              </a:solidFill>
            </a:endParaRPr>
          </a:p>
        </p:txBody>
      </p:sp>
      <p:sp>
        <p:nvSpPr>
          <p:cNvPr id="589827" name="Text Box 5">
            <a:extLst>
              <a:ext uri="{FF2B5EF4-FFF2-40B4-BE49-F238E27FC236}">
                <a16:creationId xmlns:a16="http://schemas.microsoft.com/office/drawing/2014/main" id="{9373DE47-D47C-14B1-96C9-BA975DD4AD36}"/>
              </a:ext>
            </a:extLst>
          </p:cNvPr>
          <p:cNvSpPr txBox="1">
            <a:spLocks noChangeArrowheads="1"/>
          </p:cNvSpPr>
          <p:nvPr/>
        </p:nvSpPr>
        <p:spPr bwMode="auto">
          <a:xfrm>
            <a:off x="539750" y="5445125"/>
            <a:ext cx="19446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MÁQUINA PARA PRODUCIR LOS RAVIOLI</a:t>
            </a:r>
            <a:endParaRPr lang="it-IT" altLang="it-CH" sz="1400" b="1">
              <a:solidFill>
                <a:srgbClr val="FFFFFF"/>
              </a:solidFill>
            </a:endParaRPr>
          </a:p>
        </p:txBody>
      </p:sp>
      <p:sp>
        <p:nvSpPr>
          <p:cNvPr id="589828" name="Text Box 8">
            <a:extLst>
              <a:ext uri="{FF2B5EF4-FFF2-40B4-BE49-F238E27FC236}">
                <a16:creationId xmlns:a16="http://schemas.microsoft.com/office/drawing/2014/main" id="{2DC9592C-CBB6-2041-98C7-D17020D1922C}"/>
              </a:ext>
            </a:extLst>
          </p:cNvPr>
          <p:cNvSpPr txBox="1">
            <a:spLocks noChangeArrowheads="1"/>
          </p:cNvSpPr>
          <p:nvPr/>
        </p:nvSpPr>
        <p:spPr bwMode="auto">
          <a:xfrm>
            <a:off x="6659563" y="1341438"/>
            <a:ext cx="20891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MÁQUINAS     PARA LA  PRODUCCIÓN DE LA  PASTA ALIMENTICIA     (pasta de Italia)</a:t>
            </a:r>
            <a:endParaRPr lang="it-IT" altLang="it-CH" sz="1800" b="1">
              <a:solidFill>
                <a:srgbClr val="FFFFFF"/>
              </a:solidFill>
            </a:endParaRPr>
          </a:p>
        </p:txBody>
      </p:sp>
      <p:pic>
        <p:nvPicPr>
          <p:cNvPr id="325637" name="Picture 9" descr="fabbrica raviolitrice">
            <a:extLst>
              <a:ext uri="{FF2B5EF4-FFF2-40B4-BE49-F238E27FC236}">
                <a16:creationId xmlns:a16="http://schemas.microsoft.com/office/drawing/2014/main" id="{21D1E24A-A2BB-98F8-EA42-B94B60C6194C}"/>
              </a:ext>
            </a:extLst>
          </p:cNvPr>
          <p:cNvPicPr>
            <a:picLocks noChangeAspect="1" noChangeArrowheads="1"/>
          </p:cNvPicPr>
          <p:nvPr/>
        </p:nvPicPr>
        <p:blipFill>
          <a:blip r:embed="rId4"/>
          <a:srcRect/>
          <a:stretch>
            <a:fillRect/>
          </a:stretch>
        </p:blipFill>
        <p:spPr bwMode="auto">
          <a:xfrm>
            <a:off x="514350" y="476250"/>
            <a:ext cx="2200275" cy="4508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5638" name="Picture 10" descr="industria alimentare vibrosetacci per pasta">
            <a:extLst>
              <a:ext uri="{FF2B5EF4-FFF2-40B4-BE49-F238E27FC236}">
                <a16:creationId xmlns:a16="http://schemas.microsoft.com/office/drawing/2014/main" id="{6A661689-BAAF-8C9B-5D84-43193D34E95E}"/>
              </a:ext>
            </a:extLst>
          </p:cNvPr>
          <p:cNvPicPr>
            <a:picLocks noChangeAspect="1" noChangeArrowheads="1"/>
          </p:cNvPicPr>
          <p:nvPr/>
        </p:nvPicPr>
        <p:blipFill>
          <a:blip r:embed="rId5"/>
          <a:srcRect/>
          <a:stretch>
            <a:fillRect/>
          </a:stretch>
        </p:blipFill>
        <p:spPr bwMode="auto">
          <a:xfrm>
            <a:off x="5148263" y="3789363"/>
            <a:ext cx="3814762" cy="2925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5639" name="Picture 11">
            <a:extLst>
              <a:ext uri="{FF2B5EF4-FFF2-40B4-BE49-F238E27FC236}">
                <a16:creationId xmlns:a16="http://schemas.microsoft.com/office/drawing/2014/main" id="{5FA0CDBD-04D0-2793-F018-327D6FACCAB5}"/>
              </a:ext>
            </a:extLst>
          </p:cNvPr>
          <p:cNvPicPr>
            <a:picLocks noChangeAspect="1" noChangeArrowheads="1"/>
          </p:cNvPicPr>
          <p:nvPr/>
        </p:nvPicPr>
        <p:blipFill>
          <a:blip r:embed="rId6"/>
          <a:srcRect/>
          <a:stretch>
            <a:fillRect/>
          </a:stretch>
        </p:blipFill>
        <p:spPr bwMode="auto">
          <a:xfrm>
            <a:off x="2916238" y="476250"/>
            <a:ext cx="3268662" cy="45085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EB6EBD30-AE66-B28E-B5D7-E3F69CAAC7F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1874" name="Slide Number Placeholder 3">
            <a:extLst>
              <a:ext uri="{FF2B5EF4-FFF2-40B4-BE49-F238E27FC236}">
                <a16:creationId xmlns:a16="http://schemas.microsoft.com/office/drawing/2014/main" id="{BD1D4AD2-5359-DF29-DEF4-9026BC491A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04C4B3-CE76-4040-B0B0-AA240A19E96B}" type="slidenum">
              <a:rPr lang="it-IT" altLang="en-US" sz="1400" smtClean="0">
                <a:solidFill>
                  <a:srgbClr val="FFFFFF"/>
                </a:solidFill>
              </a:rPr>
              <a:pPr>
                <a:spcBef>
                  <a:spcPct val="0"/>
                </a:spcBef>
                <a:buFontTx/>
                <a:buNone/>
              </a:pPr>
              <a:t>195</a:t>
            </a:fld>
            <a:endParaRPr lang="it-IT" altLang="en-US" sz="1400">
              <a:solidFill>
                <a:srgbClr val="FFFFFF"/>
              </a:solidFill>
            </a:endParaRPr>
          </a:p>
        </p:txBody>
      </p:sp>
      <p:sp>
        <p:nvSpPr>
          <p:cNvPr id="591875" name="Text Box 5">
            <a:extLst>
              <a:ext uri="{FF2B5EF4-FFF2-40B4-BE49-F238E27FC236}">
                <a16:creationId xmlns:a16="http://schemas.microsoft.com/office/drawing/2014/main" id="{7DAD423D-7E67-AEC8-F4DF-C666521DF1CA}"/>
              </a:ext>
            </a:extLst>
          </p:cNvPr>
          <p:cNvSpPr txBox="1">
            <a:spLocks noChangeArrowheads="1"/>
          </p:cNvSpPr>
          <p:nvPr/>
        </p:nvSpPr>
        <p:spPr bwMode="auto">
          <a:xfrm>
            <a:off x="6838950" y="1052513"/>
            <a:ext cx="2160588"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INDUSTRIA ALIMENTARIA:</a:t>
            </a:r>
          </a:p>
          <a:p>
            <a:pPr eaLnBrk="1" hangingPunct="1">
              <a:spcBef>
                <a:spcPct val="50000"/>
              </a:spcBef>
              <a:buFontTx/>
              <a:buNone/>
            </a:pPr>
            <a:endParaRPr lang="fr-CH" altLang="it-CH" sz="1800" b="1">
              <a:solidFill>
                <a:srgbClr val="FFFFFF"/>
              </a:solidFill>
            </a:endParaRPr>
          </a:p>
          <a:p>
            <a:pPr eaLnBrk="1" hangingPunct="1">
              <a:spcBef>
                <a:spcPct val="50000"/>
              </a:spcBef>
              <a:buFontTx/>
              <a:buNone/>
            </a:pPr>
            <a:r>
              <a:rPr lang="fr-CH" altLang="it-CH" sz="1800" b="1">
                <a:solidFill>
                  <a:srgbClr val="FFFFFF"/>
                </a:solidFill>
              </a:rPr>
              <a:t>PANADERÍA AUTOMATIZADA</a:t>
            </a:r>
            <a:endParaRPr lang="it-IT" altLang="it-CH" sz="1800" b="1">
              <a:solidFill>
                <a:srgbClr val="FFFFFF"/>
              </a:solidFill>
            </a:endParaRPr>
          </a:p>
        </p:txBody>
      </p:sp>
      <p:pic>
        <p:nvPicPr>
          <p:cNvPr id="326660" name="Picture 6">
            <a:extLst>
              <a:ext uri="{FF2B5EF4-FFF2-40B4-BE49-F238E27FC236}">
                <a16:creationId xmlns:a16="http://schemas.microsoft.com/office/drawing/2014/main" id="{88F7466A-A91C-D3BE-30F1-05166B44371F}"/>
              </a:ext>
            </a:extLst>
          </p:cNvPr>
          <p:cNvPicPr>
            <a:picLocks noChangeAspect="1" noChangeArrowheads="1"/>
          </p:cNvPicPr>
          <p:nvPr/>
        </p:nvPicPr>
        <p:blipFill>
          <a:blip r:embed="rId4"/>
          <a:srcRect/>
          <a:stretch>
            <a:fillRect/>
          </a:stretch>
        </p:blipFill>
        <p:spPr bwMode="auto">
          <a:xfrm>
            <a:off x="992188" y="549275"/>
            <a:ext cx="5634037" cy="56880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26661" name="Picture 7" descr="INDUSTRIA ALIMENTARE pane">
            <a:extLst>
              <a:ext uri="{FF2B5EF4-FFF2-40B4-BE49-F238E27FC236}">
                <a16:creationId xmlns:a16="http://schemas.microsoft.com/office/drawing/2014/main" id="{F7744D05-2DB2-B223-DBDF-BEB7A26FB58C}"/>
              </a:ext>
            </a:extLst>
          </p:cNvPr>
          <p:cNvPicPr>
            <a:picLocks noChangeAspect="1" noChangeArrowheads="1"/>
          </p:cNvPicPr>
          <p:nvPr/>
        </p:nvPicPr>
        <p:blipFill>
          <a:blip r:embed="rId5"/>
          <a:srcRect/>
          <a:stretch>
            <a:fillRect/>
          </a:stretch>
        </p:blipFill>
        <p:spPr bwMode="auto">
          <a:xfrm>
            <a:off x="7235825" y="4581525"/>
            <a:ext cx="1152525" cy="1152525"/>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84E0D21B-21FE-9277-04B0-547AE3E407D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22" name="Slide Number Placeholder 3">
            <a:extLst>
              <a:ext uri="{FF2B5EF4-FFF2-40B4-BE49-F238E27FC236}">
                <a16:creationId xmlns:a16="http://schemas.microsoft.com/office/drawing/2014/main" id="{0E1D7A35-2695-1BFE-7ABE-DECB1005C1BC}"/>
              </a:ext>
            </a:extLst>
          </p:cNvPr>
          <p:cNvSpPr>
            <a:spLocks noGrp="1"/>
          </p:cNvSpPr>
          <p:nvPr>
            <p:ph type="sldNum" sz="quarter" idx="12"/>
          </p:nvPr>
        </p:nvSpPr>
        <p:spPr>
          <a:xfrm>
            <a:off x="3498850" y="6219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354253-92DC-4A74-B5BD-2FD383F5B397}" type="slidenum">
              <a:rPr lang="it-IT" altLang="en-US" sz="1400" smtClean="0">
                <a:solidFill>
                  <a:srgbClr val="FFFFFF"/>
                </a:solidFill>
              </a:rPr>
              <a:pPr>
                <a:spcBef>
                  <a:spcPct val="0"/>
                </a:spcBef>
                <a:buFontTx/>
                <a:buNone/>
              </a:pPr>
              <a:t>196</a:t>
            </a:fld>
            <a:endParaRPr lang="it-IT" altLang="en-US" sz="1400">
              <a:solidFill>
                <a:srgbClr val="FFFFFF"/>
              </a:solidFill>
            </a:endParaRPr>
          </a:p>
        </p:txBody>
      </p:sp>
      <p:sp>
        <p:nvSpPr>
          <p:cNvPr id="593923" name="Rectangle 5">
            <a:extLst>
              <a:ext uri="{FF2B5EF4-FFF2-40B4-BE49-F238E27FC236}">
                <a16:creationId xmlns:a16="http://schemas.microsoft.com/office/drawing/2014/main" id="{CA824C11-85F8-167E-9E49-5639463C3FEF}"/>
              </a:ext>
            </a:extLst>
          </p:cNvPr>
          <p:cNvSpPr>
            <a:spLocks noChangeArrowheads="1"/>
          </p:cNvSpPr>
          <p:nvPr/>
        </p:nvSpPr>
        <p:spPr bwMode="auto">
          <a:xfrm>
            <a:off x="0" y="1528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93924" name="Rectangle 7">
            <a:extLst>
              <a:ext uri="{FF2B5EF4-FFF2-40B4-BE49-F238E27FC236}">
                <a16:creationId xmlns:a16="http://schemas.microsoft.com/office/drawing/2014/main" id="{A9448262-C5F7-1ED1-4543-DE8809B6E87C}"/>
              </a:ext>
            </a:extLst>
          </p:cNvPr>
          <p:cNvSpPr>
            <a:spLocks noChangeArrowheads="1"/>
          </p:cNvSpPr>
          <p:nvPr/>
        </p:nvSpPr>
        <p:spPr bwMode="auto">
          <a:xfrm>
            <a:off x="0" y="728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27685" name="Picture 9" descr="industria alimentare a">
            <a:extLst>
              <a:ext uri="{FF2B5EF4-FFF2-40B4-BE49-F238E27FC236}">
                <a16:creationId xmlns:a16="http://schemas.microsoft.com/office/drawing/2014/main" id="{279BD43D-4786-F196-5AEA-24A409409E9D}"/>
              </a:ext>
            </a:extLst>
          </p:cNvPr>
          <p:cNvPicPr>
            <a:picLocks noChangeAspect="1" noChangeArrowheads="1"/>
          </p:cNvPicPr>
          <p:nvPr/>
        </p:nvPicPr>
        <p:blipFill rotWithShape="1">
          <a:blip r:embed="rId4"/>
          <a:srcRect r="1602"/>
          <a:stretch/>
        </p:blipFill>
        <p:spPr bwMode="auto">
          <a:xfrm>
            <a:off x="203200" y="188913"/>
            <a:ext cx="5256213" cy="5526087"/>
          </a:xfrm>
          <a:prstGeom prst="rect">
            <a:avLst/>
          </a:prstGeom>
          <a:ln w="28575">
            <a:solidFill>
              <a:srgbClr val="FFFFFF"/>
            </a:solidFill>
            <a:miter lim="800000"/>
            <a:headEnd/>
            <a:tailEnd/>
          </a:ln>
          <a:effectLst>
            <a:outerShdw blurRad="292100" dist="139700" dir="2700000" algn="tl" rotWithShape="0">
              <a:srgbClr val="333333">
                <a:alpha val="65000"/>
              </a:srgbClr>
            </a:outerShdw>
          </a:effectLst>
        </p:spPr>
      </p:pic>
      <p:pic>
        <p:nvPicPr>
          <p:cNvPr id="327687" name="Picture 12" descr="industria alimentare Automazione">
            <a:extLst>
              <a:ext uri="{FF2B5EF4-FFF2-40B4-BE49-F238E27FC236}">
                <a16:creationId xmlns:a16="http://schemas.microsoft.com/office/drawing/2014/main" id="{2C07D99B-CB65-1F01-586C-920EDB514CDB}"/>
              </a:ext>
            </a:extLst>
          </p:cNvPr>
          <p:cNvPicPr>
            <a:picLocks noChangeAspect="1" noChangeArrowheads="1"/>
          </p:cNvPicPr>
          <p:nvPr/>
        </p:nvPicPr>
        <p:blipFill>
          <a:blip r:embed="rId5"/>
          <a:srcRect t="853"/>
          <a:stretch>
            <a:fillRect/>
          </a:stretch>
        </p:blipFill>
        <p:spPr bwMode="auto">
          <a:xfrm>
            <a:off x="5651500" y="2455863"/>
            <a:ext cx="3303588" cy="4186237"/>
          </a:xfrm>
          <a:prstGeom prst="rect">
            <a:avLst/>
          </a:prstGeom>
          <a:ln w="28575">
            <a:solidFill>
              <a:srgbClr val="FFFFFF"/>
            </a:solidFill>
            <a:miter lim="800000"/>
            <a:headEnd/>
            <a:tailEnd/>
          </a:ln>
          <a:effectLst>
            <a:outerShdw blurRad="292100" dist="139700" dir="2700000" algn="tl" rotWithShape="0">
              <a:srgbClr val="333333">
                <a:alpha val="65000"/>
              </a:srgbClr>
            </a:outerShdw>
          </a:effectLst>
        </p:spPr>
      </p:pic>
      <p:pic>
        <p:nvPicPr>
          <p:cNvPr id="327688" name="Picture 13">
            <a:extLst>
              <a:ext uri="{FF2B5EF4-FFF2-40B4-BE49-F238E27FC236}">
                <a16:creationId xmlns:a16="http://schemas.microsoft.com/office/drawing/2014/main" id="{458AC162-4A68-C5C7-A72B-124E00865805}"/>
              </a:ext>
            </a:extLst>
          </p:cNvPr>
          <p:cNvPicPr>
            <a:picLocks noChangeAspect="1" noChangeArrowheads="1"/>
          </p:cNvPicPr>
          <p:nvPr/>
        </p:nvPicPr>
        <p:blipFill rotWithShape="1">
          <a:blip r:embed="rId6"/>
          <a:srcRect r="3049" b="5707"/>
          <a:stretch/>
        </p:blipFill>
        <p:spPr bwMode="auto">
          <a:xfrm>
            <a:off x="5651500" y="188913"/>
            <a:ext cx="3303588" cy="2074862"/>
          </a:xfrm>
          <a:prstGeom prst="rect">
            <a:avLst/>
          </a:prstGeom>
          <a:ln w="28575">
            <a:solidFill>
              <a:srgbClr val="FFFFFF"/>
            </a:solidFill>
            <a:miter lim="800000"/>
            <a:headEnd/>
            <a:tailEnd/>
          </a:ln>
          <a:effectLst>
            <a:outerShdw blurRad="292100" dist="139700" dir="2700000" algn="tl" rotWithShape="0">
              <a:srgbClr val="333333">
                <a:alpha val="65000"/>
              </a:srgbClr>
            </a:outerShdw>
          </a:effectLst>
        </p:spPr>
      </p:pic>
      <p:sp>
        <p:nvSpPr>
          <p:cNvPr id="593928" name="Text Box 10">
            <a:extLst>
              <a:ext uri="{FF2B5EF4-FFF2-40B4-BE49-F238E27FC236}">
                <a16:creationId xmlns:a16="http://schemas.microsoft.com/office/drawing/2014/main" id="{79CF1E17-8410-0C81-727F-5A60FCA915E7}"/>
              </a:ext>
            </a:extLst>
          </p:cNvPr>
          <p:cNvSpPr txBox="1">
            <a:spLocks noChangeArrowheads="1"/>
          </p:cNvSpPr>
          <p:nvPr/>
        </p:nvSpPr>
        <p:spPr bwMode="auto">
          <a:xfrm>
            <a:off x="1258888" y="5876925"/>
            <a:ext cx="3529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LA AUTOMATIZACIÓN                                                 EN LA INDUSTRIA ALIMENTARIA</a:t>
            </a:r>
            <a:endParaRPr lang="it-IT" altLang="it-CH" sz="1600" b="1">
              <a:solidFill>
                <a:srgbClr val="FFFFFF"/>
              </a:solidFill>
            </a:endParaRPr>
          </a:p>
        </p:txBody>
      </p:sp>
      <p:sp>
        <p:nvSpPr>
          <p:cNvPr id="2" name="Rettangolo 1">
            <a:extLst>
              <a:ext uri="{FF2B5EF4-FFF2-40B4-BE49-F238E27FC236}">
                <a16:creationId xmlns:a16="http://schemas.microsoft.com/office/drawing/2014/main" id="{32EEE67F-E118-1E8A-5886-FC10109322D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5970" name="Slide Number Placeholder 3">
            <a:extLst>
              <a:ext uri="{FF2B5EF4-FFF2-40B4-BE49-F238E27FC236}">
                <a16:creationId xmlns:a16="http://schemas.microsoft.com/office/drawing/2014/main" id="{3C3C0AA4-FE25-AAC5-69CA-7F68E34F79EA}"/>
              </a:ext>
            </a:extLst>
          </p:cNvPr>
          <p:cNvSpPr>
            <a:spLocks noGrp="1"/>
          </p:cNvSpPr>
          <p:nvPr>
            <p:ph type="sldNum" sz="quarter" idx="12"/>
          </p:nvPr>
        </p:nvSpPr>
        <p:spPr>
          <a:xfrm>
            <a:off x="6948488" y="5213350"/>
            <a:ext cx="1017587"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5621C8-A7E4-4121-8526-9562DB947167}" type="slidenum">
              <a:rPr lang="it-IT" altLang="en-US" sz="1400" smtClean="0">
                <a:solidFill>
                  <a:srgbClr val="FFFFFF"/>
                </a:solidFill>
              </a:rPr>
              <a:pPr>
                <a:spcBef>
                  <a:spcPct val="0"/>
                </a:spcBef>
                <a:buFontTx/>
                <a:buNone/>
              </a:pPr>
              <a:t>197</a:t>
            </a:fld>
            <a:endParaRPr lang="it-IT" altLang="en-US" sz="1400">
              <a:solidFill>
                <a:srgbClr val="FFFFFF"/>
              </a:solidFill>
            </a:endParaRPr>
          </a:p>
        </p:txBody>
      </p:sp>
      <p:pic>
        <p:nvPicPr>
          <p:cNvPr id="328708" name="Picture 7" descr="fabbrica biscotti , con testo">
            <a:extLst>
              <a:ext uri="{FF2B5EF4-FFF2-40B4-BE49-F238E27FC236}">
                <a16:creationId xmlns:a16="http://schemas.microsoft.com/office/drawing/2014/main" id="{10645023-7D39-7157-63B0-196C7963D6D4}"/>
              </a:ext>
            </a:extLst>
          </p:cNvPr>
          <p:cNvPicPr>
            <a:picLocks noChangeAspect="1" noChangeArrowheads="1"/>
          </p:cNvPicPr>
          <p:nvPr/>
        </p:nvPicPr>
        <p:blipFill rotWithShape="1">
          <a:blip r:embed="rId4"/>
          <a:srcRect t="1605"/>
          <a:stretch/>
        </p:blipFill>
        <p:spPr bwMode="auto">
          <a:xfrm>
            <a:off x="457200" y="420688"/>
            <a:ext cx="6203950" cy="60166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95972" name="Text Box 6">
            <a:extLst>
              <a:ext uri="{FF2B5EF4-FFF2-40B4-BE49-F238E27FC236}">
                <a16:creationId xmlns:a16="http://schemas.microsoft.com/office/drawing/2014/main" id="{C4A8A00B-CDF2-F785-8608-DE7C9270E32C}"/>
              </a:ext>
            </a:extLst>
          </p:cNvPr>
          <p:cNvSpPr txBox="1">
            <a:spLocks noChangeArrowheads="1"/>
          </p:cNvSpPr>
          <p:nvPr/>
        </p:nvSpPr>
        <p:spPr bwMode="auto">
          <a:xfrm>
            <a:off x="6588125" y="2133600"/>
            <a:ext cx="2339975"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LA</a:t>
            </a:r>
          </a:p>
          <a:p>
            <a:pPr algn="ctr" eaLnBrk="1" hangingPunct="1">
              <a:spcBef>
                <a:spcPct val="50000"/>
              </a:spcBef>
              <a:buFontTx/>
              <a:buNone/>
            </a:pPr>
            <a:r>
              <a:rPr lang="fr-CH" altLang="it-CH" sz="1800" b="1">
                <a:solidFill>
                  <a:srgbClr val="FFFFFF"/>
                </a:solidFill>
              </a:rPr>
              <a:t> AUTOMATIZACIÓN</a:t>
            </a:r>
          </a:p>
          <a:p>
            <a:pPr algn="ctr" eaLnBrk="1" hangingPunct="1">
              <a:spcBef>
                <a:spcPct val="50000"/>
              </a:spcBef>
              <a:buFontTx/>
              <a:buNone/>
            </a:pPr>
            <a:r>
              <a:rPr lang="fr-CH" altLang="it-CH" sz="1800" b="1">
                <a:solidFill>
                  <a:srgbClr val="FFFFFF"/>
                </a:solidFill>
              </a:rPr>
              <a:t>EN LA NDUSTRIA </a:t>
            </a:r>
          </a:p>
          <a:p>
            <a:pPr algn="ctr" eaLnBrk="1" hangingPunct="1">
              <a:spcBef>
                <a:spcPct val="50000"/>
              </a:spcBef>
              <a:buFontTx/>
              <a:buNone/>
            </a:pPr>
            <a:r>
              <a:rPr lang="fr-CH" altLang="it-CH" sz="1800" b="1">
                <a:solidFill>
                  <a:srgbClr val="FFFFFF"/>
                </a:solidFill>
              </a:rPr>
              <a:t>ALIMENTARIA</a:t>
            </a:r>
            <a:endParaRPr lang="it-IT" altLang="it-CH" sz="18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8018" name="Slide Number Placeholder 3">
            <a:extLst>
              <a:ext uri="{FF2B5EF4-FFF2-40B4-BE49-F238E27FC236}">
                <a16:creationId xmlns:a16="http://schemas.microsoft.com/office/drawing/2014/main" id="{F980A94C-D8A8-0374-4383-4AB2452CC00B}"/>
              </a:ext>
            </a:extLst>
          </p:cNvPr>
          <p:cNvSpPr>
            <a:spLocks noGrp="1"/>
          </p:cNvSpPr>
          <p:nvPr>
            <p:ph type="sldNum" sz="quarter" idx="12"/>
          </p:nvPr>
        </p:nvSpPr>
        <p:spPr>
          <a:xfrm>
            <a:off x="7956550" y="6007100"/>
            <a:ext cx="7000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9FE225-2A6C-47A4-A519-33458EC396E4}" type="slidenum">
              <a:rPr lang="it-IT" altLang="en-US" sz="1400" smtClean="0">
                <a:solidFill>
                  <a:srgbClr val="FFFFFF"/>
                </a:solidFill>
              </a:rPr>
              <a:pPr>
                <a:spcBef>
                  <a:spcPct val="0"/>
                </a:spcBef>
                <a:buFontTx/>
                <a:buNone/>
              </a:pPr>
              <a:t>198</a:t>
            </a:fld>
            <a:endParaRPr lang="it-IT" altLang="en-US" sz="1400">
              <a:solidFill>
                <a:srgbClr val="FFFFFF"/>
              </a:solidFill>
            </a:endParaRPr>
          </a:p>
        </p:txBody>
      </p:sp>
      <p:pic>
        <p:nvPicPr>
          <p:cNvPr id="329731" name="Picture 4" descr="fabbrica automazione nell'industria laimentare imbottigliamento 3">
            <a:extLst>
              <a:ext uri="{FF2B5EF4-FFF2-40B4-BE49-F238E27FC236}">
                <a16:creationId xmlns:a16="http://schemas.microsoft.com/office/drawing/2014/main" id="{BD1330F9-E3D8-4404-9F88-736330EA5362}"/>
              </a:ext>
            </a:extLst>
          </p:cNvPr>
          <p:cNvPicPr>
            <a:picLocks noChangeAspect="1" noChangeArrowheads="1"/>
          </p:cNvPicPr>
          <p:nvPr/>
        </p:nvPicPr>
        <p:blipFill>
          <a:blip r:embed="rId4">
            <a:lum contrast="10000"/>
          </a:blip>
          <a:srcRect/>
          <a:stretch>
            <a:fillRect/>
          </a:stretch>
        </p:blipFill>
        <p:spPr bwMode="auto">
          <a:xfrm>
            <a:off x="558800" y="547688"/>
            <a:ext cx="8097838" cy="5264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8020" name="Text Box 5">
            <a:extLst>
              <a:ext uri="{FF2B5EF4-FFF2-40B4-BE49-F238E27FC236}">
                <a16:creationId xmlns:a16="http://schemas.microsoft.com/office/drawing/2014/main" id="{B1964C60-5B81-95D1-6CD4-22230B26A592}"/>
              </a:ext>
            </a:extLst>
          </p:cNvPr>
          <p:cNvSpPr txBox="1">
            <a:spLocks noChangeArrowheads="1"/>
          </p:cNvSpPr>
          <p:nvPr/>
        </p:nvSpPr>
        <p:spPr bwMode="auto">
          <a:xfrm>
            <a:off x="1403350" y="5943600"/>
            <a:ext cx="6408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LA AUTOMATIZACIÓN EN LA INDUSTRIA ALIMENTARIA</a:t>
            </a:r>
            <a:endParaRPr lang="it-IT" altLang="it-CH" sz="18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0066" name="Slide Number Placeholder 3">
            <a:extLst>
              <a:ext uri="{FF2B5EF4-FFF2-40B4-BE49-F238E27FC236}">
                <a16:creationId xmlns:a16="http://schemas.microsoft.com/office/drawing/2014/main" id="{AB595241-F019-5510-3A70-85EB1286A6D5}"/>
              </a:ext>
            </a:extLst>
          </p:cNvPr>
          <p:cNvSpPr>
            <a:spLocks noGrp="1"/>
          </p:cNvSpPr>
          <p:nvPr>
            <p:ph type="sldNum" sz="quarter" idx="12"/>
          </p:nvPr>
        </p:nvSpPr>
        <p:spPr>
          <a:xfrm>
            <a:off x="4283075" y="6348413"/>
            <a:ext cx="504825"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AC8070-BB11-42DD-ACA0-A88B51C602DC}" type="slidenum">
              <a:rPr lang="it-IT" altLang="en-US" sz="1400" smtClean="0">
                <a:solidFill>
                  <a:srgbClr val="FFFFFF"/>
                </a:solidFill>
              </a:rPr>
              <a:pPr>
                <a:spcBef>
                  <a:spcPct val="0"/>
                </a:spcBef>
                <a:buFontTx/>
                <a:buNone/>
              </a:pPr>
              <a:t>199</a:t>
            </a:fld>
            <a:endParaRPr lang="it-IT" altLang="en-US" sz="1400">
              <a:solidFill>
                <a:srgbClr val="FFFFFF"/>
              </a:solidFill>
            </a:endParaRPr>
          </a:p>
        </p:txBody>
      </p:sp>
      <p:pic>
        <p:nvPicPr>
          <p:cNvPr id="330755" name="Picture 4" descr="INDUSRIA ALIMENTARE 17">
            <a:extLst>
              <a:ext uri="{FF2B5EF4-FFF2-40B4-BE49-F238E27FC236}">
                <a16:creationId xmlns:a16="http://schemas.microsoft.com/office/drawing/2014/main" id="{262F24A4-B8BF-9EFE-847D-D34BDF24CF1E}"/>
              </a:ext>
            </a:extLst>
          </p:cNvPr>
          <p:cNvPicPr>
            <a:picLocks noChangeAspect="1" noChangeArrowheads="1"/>
          </p:cNvPicPr>
          <p:nvPr/>
        </p:nvPicPr>
        <p:blipFill>
          <a:blip r:embed="rId4"/>
          <a:srcRect/>
          <a:stretch>
            <a:fillRect/>
          </a:stretch>
        </p:blipFill>
        <p:spPr bwMode="auto">
          <a:xfrm>
            <a:off x="107950" y="115888"/>
            <a:ext cx="4537075" cy="3432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0757" name="Picture 11" descr="INDUSTRIA ALIMENTARE IMBOTTGLIAMENTO 3">
            <a:extLst>
              <a:ext uri="{FF2B5EF4-FFF2-40B4-BE49-F238E27FC236}">
                <a16:creationId xmlns:a16="http://schemas.microsoft.com/office/drawing/2014/main" id="{E3818B5E-CDB3-E98A-0CF2-6C1785D0E49F}"/>
              </a:ext>
            </a:extLst>
          </p:cNvPr>
          <p:cNvPicPr>
            <a:picLocks noChangeAspect="1" noChangeArrowheads="1"/>
          </p:cNvPicPr>
          <p:nvPr/>
        </p:nvPicPr>
        <p:blipFill>
          <a:blip r:embed="rId5"/>
          <a:srcRect/>
          <a:stretch>
            <a:fillRect/>
          </a:stretch>
        </p:blipFill>
        <p:spPr bwMode="auto">
          <a:xfrm>
            <a:off x="107950" y="5167313"/>
            <a:ext cx="4211638" cy="1547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0758" name="Picture 15" descr="INDUSTRIA alimentare pasta corta">
            <a:extLst>
              <a:ext uri="{FF2B5EF4-FFF2-40B4-BE49-F238E27FC236}">
                <a16:creationId xmlns:a16="http://schemas.microsoft.com/office/drawing/2014/main" id="{BCA64B92-5146-1139-FBE2-5C3D88350B56}"/>
              </a:ext>
            </a:extLst>
          </p:cNvPr>
          <p:cNvPicPr>
            <a:picLocks noChangeAspect="1" noChangeArrowheads="1"/>
          </p:cNvPicPr>
          <p:nvPr/>
        </p:nvPicPr>
        <p:blipFill>
          <a:blip r:embed="rId6"/>
          <a:srcRect/>
          <a:stretch>
            <a:fillRect/>
          </a:stretch>
        </p:blipFill>
        <p:spPr bwMode="auto">
          <a:xfrm>
            <a:off x="1403350" y="3644900"/>
            <a:ext cx="1350963" cy="1409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0759" name="Picture 16" descr="industria alimentare spaghett">
            <a:extLst>
              <a:ext uri="{FF2B5EF4-FFF2-40B4-BE49-F238E27FC236}">
                <a16:creationId xmlns:a16="http://schemas.microsoft.com/office/drawing/2014/main" id="{3F7C3C48-E830-7919-B486-DBD7F305AEF8}"/>
              </a:ext>
            </a:extLst>
          </p:cNvPr>
          <p:cNvPicPr>
            <a:picLocks noChangeAspect="1" noChangeArrowheads="1"/>
          </p:cNvPicPr>
          <p:nvPr/>
        </p:nvPicPr>
        <p:blipFill>
          <a:blip r:embed="rId7"/>
          <a:srcRect/>
          <a:stretch>
            <a:fillRect/>
          </a:stretch>
        </p:blipFill>
        <p:spPr bwMode="auto">
          <a:xfrm>
            <a:off x="3279775" y="3644900"/>
            <a:ext cx="1379538"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0760" name="Picture 17" descr="industria Alimentare imbottigliamento 2">
            <a:extLst>
              <a:ext uri="{FF2B5EF4-FFF2-40B4-BE49-F238E27FC236}">
                <a16:creationId xmlns:a16="http://schemas.microsoft.com/office/drawing/2014/main" id="{71B4CB24-A9AD-2B92-3220-01271BCD580B}"/>
              </a:ext>
            </a:extLst>
          </p:cNvPr>
          <p:cNvPicPr>
            <a:picLocks noChangeAspect="1" noChangeArrowheads="1"/>
          </p:cNvPicPr>
          <p:nvPr/>
        </p:nvPicPr>
        <p:blipFill>
          <a:blip r:embed="rId8"/>
          <a:srcRect/>
          <a:stretch>
            <a:fillRect/>
          </a:stretch>
        </p:blipFill>
        <p:spPr bwMode="auto">
          <a:xfrm>
            <a:off x="4787900" y="4005263"/>
            <a:ext cx="4176713" cy="2716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0072" name="Text Box 21">
            <a:extLst>
              <a:ext uri="{FF2B5EF4-FFF2-40B4-BE49-F238E27FC236}">
                <a16:creationId xmlns:a16="http://schemas.microsoft.com/office/drawing/2014/main" id="{FE9B71DD-F7BB-D066-C1A3-C12A1E62AF9E}"/>
              </a:ext>
            </a:extLst>
          </p:cNvPr>
          <p:cNvSpPr txBox="1">
            <a:spLocks noChangeArrowheads="1"/>
          </p:cNvSpPr>
          <p:nvPr/>
        </p:nvSpPr>
        <p:spPr bwMode="auto">
          <a:xfrm>
            <a:off x="107950" y="5229225"/>
            <a:ext cx="11160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rPr>
              <a:t>GNOCCHI</a:t>
            </a:r>
            <a:endParaRPr lang="it-IT" altLang="it-CH" sz="1200">
              <a:solidFill>
                <a:srgbClr val="000000"/>
              </a:solidFill>
            </a:endParaRPr>
          </a:p>
        </p:txBody>
      </p:sp>
      <p:sp>
        <p:nvSpPr>
          <p:cNvPr id="600073" name="Text Box 22">
            <a:extLst>
              <a:ext uri="{FF2B5EF4-FFF2-40B4-BE49-F238E27FC236}">
                <a16:creationId xmlns:a16="http://schemas.microsoft.com/office/drawing/2014/main" id="{09DE268B-CC2F-2FE2-A8D4-3FC9315CF8A6}"/>
              </a:ext>
            </a:extLst>
          </p:cNvPr>
          <p:cNvSpPr txBox="1">
            <a:spLocks noChangeArrowheads="1"/>
          </p:cNvSpPr>
          <p:nvPr/>
        </p:nvSpPr>
        <p:spPr bwMode="auto">
          <a:xfrm>
            <a:off x="2339975" y="4652963"/>
            <a:ext cx="863600" cy="430212"/>
          </a:xfrm>
          <a:prstGeom prst="rect">
            <a:avLst/>
          </a:prstGeom>
          <a:solidFill>
            <a:schemeClr val="tx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PASTA CORTA</a:t>
            </a:r>
            <a:endParaRPr lang="it-IT" altLang="it-CH" sz="1100">
              <a:solidFill>
                <a:srgbClr val="000000"/>
              </a:solidFill>
            </a:endParaRPr>
          </a:p>
        </p:txBody>
      </p:sp>
      <p:sp>
        <p:nvSpPr>
          <p:cNvPr id="600074" name="Text Box 23">
            <a:extLst>
              <a:ext uri="{FF2B5EF4-FFF2-40B4-BE49-F238E27FC236}">
                <a16:creationId xmlns:a16="http://schemas.microsoft.com/office/drawing/2014/main" id="{F4862AEB-5C80-062B-40EE-FD108712A0BD}"/>
              </a:ext>
            </a:extLst>
          </p:cNvPr>
          <p:cNvSpPr txBox="1">
            <a:spLocks noChangeArrowheads="1"/>
          </p:cNvSpPr>
          <p:nvPr/>
        </p:nvSpPr>
        <p:spPr bwMode="auto">
          <a:xfrm>
            <a:off x="3348038" y="5516563"/>
            <a:ext cx="936625"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SPAGHETTI</a:t>
            </a:r>
            <a:endParaRPr lang="it-IT" altLang="it-CH" sz="1000">
              <a:solidFill>
                <a:srgbClr val="000000"/>
              </a:solidFill>
            </a:endParaRPr>
          </a:p>
        </p:txBody>
      </p:sp>
      <p:pic>
        <p:nvPicPr>
          <p:cNvPr id="330765" name="Picture 24" descr="sortiermaschine domaene fuerstenhof">
            <a:extLst>
              <a:ext uri="{FF2B5EF4-FFF2-40B4-BE49-F238E27FC236}">
                <a16:creationId xmlns:a16="http://schemas.microsoft.com/office/drawing/2014/main" id="{7E633441-1731-1607-3DDD-BC9C603E771A}"/>
              </a:ext>
            </a:extLst>
          </p:cNvPr>
          <p:cNvPicPr>
            <a:picLocks noChangeAspect="1" noChangeArrowheads="1"/>
          </p:cNvPicPr>
          <p:nvPr/>
        </p:nvPicPr>
        <p:blipFill>
          <a:blip r:embed="rId9"/>
          <a:srcRect/>
          <a:stretch>
            <a:fillRect/>
          </a:stretch>
        </p:blipFill>
        <p:spPr bwMode="auto">
          <a:xfrm>
            <a:off x="4787900" y="115888"/>
            <a:ext cx="4176713" cy="3130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0756" name="Picture 10" descr="industria alimentare gnocchi">
            <a:extLst>
              <a:ext uri="{FF2B5EF4-FFF2-40B4-BE49-F238E27FC236}">
                <a16:creationId xmlns:a16="http://schemas.microsoft.com/office/drawing/2014/main" id="{F7C6C2C4-1710-F6AA-9BF6-790317648695}"/>
              </a:ext>
            </a:extLst>
          </p:cNvPr>
          <p:cNvPicPr>
            <a:picLocks noChangeAspect="1" noChangeArrowheads="1"/>
          </p:cNvPicPr>
          <p:nvPr/>
        </p:nvPicPr>
        <p:blipFill>
          <a:blip r:embed="rId10"/>
          <a:srcRect/>
          <a:stretch>
            <a:fillRect/>
          </a:stretch>
        </p:blipFill>
        <p:spPr bwMode="auto">
          <a:xfrm>
            <a:off x="107950" y="3573463"/>
            <a:ext cx="1079500" cy="1593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0077" name="Text Box 20">
            <a:extLst>
              <a:ext uri="{FF2B5EF4-FFF2-40B4-BE49-F238E27FC236}">
                <a16:creationId xmlns:a16="http://schemas.microsoft.com/office/drawing/2014/main" id="{3B01DA1A-BF04-A204-47E6-A9D899A2B01E}"/>
              </a:ext>
            </a:extLst>
          </p:cNvPr>
          <p:cNvSpPr txBox="1">
            <a:spLocks noChangeArrowheads="1"/>
          </p:cNvSpPr>
          <p:nvPr/>
        </p:nvSpPr>
        <p:spPr bwMode="auto">
          <a:xfrm>
            <a:off x="5113338" y="3348038"/>
            <a:ext cx="363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MECANIZACIÓN Y LA  AUTOMATIZA-CIÓN EN  LA  INDUSTRIA  ALIMENTARIA </a:t>
            </a:r>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00706" name="Slide Number Placeholder 3">
            <a:extLst>
              <a:ext uri="{FF2B5EF4-FFF2-40B4-BE49-F238E27FC236}">
                <a16:creationId xmlns:a16="http://schemas.microsoft.com/office/drawing/2014/main" id="{F287E51A-B126-EFB9-30DE-4E67BEA0DEDB}"/>
              </a:ext>
            </a:extLst>
          </p:cNvPr>
          <p:cNvSpPr>
            <a:spLocks noGrp="1"/>
          </p:cNvSpPr>
          <p:nvPr>
            <p:ph type="sldNum" sz="quarter" idx="12"/>
          </p:nvPr>
        </p:nvSpPr>
        <p:spPr>
          <a:xfrm>
            <a:off x="7740650" y="5876925"/>
            <a:ext cx="701675"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E82AC6-16CA-498B-BCA1-74E612F3A261}" type="slidenum">
              <a:rPr lang="it-IT" altLang="en-US" sz="1400" smtClean="0">
                <a:solidFill>
                  <a:srgbClr val="000000"/>
                </a:solidFill>
              </a:rPr>
              <a:pPr>
                <a:spcBef>
                  <a:spcPct val="0"/>
                </a:spcBef>
                <a:buFontTx/>
                <a:buNone/>
              </a:pPr>
              <a:t>2</a:t>
            </a:fld>
            <a:endParaRPr lang="it-IT" altLang="en-US" sz="1400">
              <a:solidFill>
                <a:srgbClr val="000000"/>
              </a:solidFill>
            </a:endParaRPr>
          </a:p>
        </p:txBody>
      </p:sp>
      <p:sp>
        <p:nvSpPr>
          <p:cNvPr id="200707" name="Text Box 4">
            <a:extLst>
              <a:ext uri="{FF2B5EF4-FFF2-40B4-BE49-F238E27FC236}">
                <a16:creationId xmlns:a16="http://schemas.microsoft.com/office/drawing/2014/main" id="{777FBC73-0515-C2C2-8B46-1D9EC777999B}"/>
              </a:ext>
            </a:extLst>
          </p:cNvPr>
          <p:cNvSpPr txBox="1">
            <a:spLocks noChangeArrowheads="1"/>
          </p:cNvSpPr>
          <p:nvPr/>
        </p:nvSpPr>
        <p:spPr bwMode="auto">
          <a:xfrm>
            <a:off x="701675" y="236538"/>
            <a:ext cx="8027988"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3300"/>
                </a:solidFill>
              </a:rPr>
              <a:t>EL SISTEMA ECONÓMICO ACTUAL Y LAS ALTERNATIVAS </a:t>
            </a:r>
          </a:p>
          <a:p>
            <a:pPr eaLnBrk="1" hangingPunct="1">
              <a:lnSpc>
                <a:spcPct val="50000"/>
              </a:lnSpc>
              <a:spcBef>
                <a:spcPct val="50000"/>
              </a:spcBef>
              <a:buFontTx/>
              <a:buNone/>
            </a:pPr>
            <a:r>
              <a:rPr lang="fr-CH" altLang="it-CH" sz="1600" b="1">
                <a:solidFill>
                  <a:srgbClr val="FF3300"/>
                </a:solidFill>
              </a:rPr>
              <a:t>ESQUEMA GENERAL  (I. parte, la fábrica de automóviles)</a:t>
            </a:r>
          </a:p>
          <a:p>
            <a:pPr eaLnBrk="1" hangingPunct="1">
              <a:spcBef>
                <a:spcPct val="50000"/>
              </a:spcBef>
              <a:buFontTx/>
              <a:buNone/>
            </a:pPr>
            <a:r>
              <a:rPr lang="fr-CH" altLang="it-CH" sz="1400" b="1">
                <a:solidFill>
                  <a:srgbClr val="000000"/>
                </a:solidFill>
              </a:rPr>
              <a:t>Los capitalistas lanzan una empresa comercial</a:t>
            </a:r>
          </a:p>
          <a:p>
            <a:pPr eaLnBrk="1" hangingPunct="1">
              <a:spcBef>
                <a:spcPct val="50000"/>
              </a:spcBef>
              <a:buFontTx/>
              <a:buNone/>
            </a:pPr>
            <a:r>
              <a:rPr lang="fr-CH" altLang="it-CH" sz="1400" b="1">
                <a:solidFill>
                  <a:srgbClr val="000000"/>
                </a:solidFill>
              </a:rPr>
              <a:t>Contratación de mano de obra</a:t>
            </a:r>
          </a:p>
          <a:p>
            <a:pPr eaLnBrk="1" hangingPunct="1">
              <a:spcBef>
                <a:spcPct val="50000"/>
              </a:spcBef>
              <a:buFontTx/>
              <a:buNone/>
            </a:pPr>
            <a:r>
              <a:rPr lang="fr-CH" altLang="it-CH" sz="1400" b="1">
                <a:solidFill>
                  <a:srgbClr val="000000"/>
                </a:solidFill>
              </a:rPr>
              <a:t>Producción</a:t>
            </a:r>
          </a:p>
          <a:p>
            <a:pPr eaLnBrk="1" hangingPunct="1">
              <a:spcBef>
                <a:spcPct val="50000"/>
              </a:spcBef>
              <a:buFontTx/>
              <a:buNone/>
            </a:pPr>
            <a:r>
              <a:rPr lang="fr-CH" altLang="it-CH" sz="1400" b="1">
                <a:solidFill>
                  <a:srgbClr val="000000"/>
                </a:solidFill>
              </a:rPr>
              <a:t>Apropiación de la plusvalía.</a:t>
            </a:r>
          </a:p>
          <a:p>
            <a:pPr eaLnBrk="1" hangingPunct="1">
              <a:spcBef>
                <a:spcPct val="50000"/>
              </a:spcBef>
              <a:buFontTx/>
              <a:buNone/>
            </a:pPr>
            <a:r>
              <a:rPr lang="fr-CH" altLang="it-CH" sz="1400" b="1">
                <a:solidFill>
                  <a:srgbClr val="000000"/>
                </a:solidFill>
              </a:rPr>
              <a:t>Competencia</a:t>
            </a:r>
            <a:endParaRPr lang="it-IT" altLang="it-CH" sz="1400" b="1">
              <a:solidFill>
                <a:srgbClr val="000000"/>
              </a:solidFill>
            </a:endParaRPr>
          </a:p>
          <a:p>
            <a:pPr eaLnBrk="1" hangingPunct="1">
              <a:spcBef>
                <a:spcPct val="50000"/>
              </a:spcBef>
              <a:buFontTx/>
              <a:buNone/>
            </a:pPr>
            <a:r>
              <a:rPr lang="fr-CH" altLang="it-CH" sz="1400" b="1">
                <a:solidFill>
                  <a:srgbClr val="000000"/>
                </a:solidFill>
              </a:rPr>
              <a:t>Disminución de la ganancia</a:t>
            </a:r>
          </a:p>
          <a:p>
            <a:pPr eaLnBrk="1" hangingPunct="1">
              <a:spcBef>
                <a:spcPct val="50000"/>
              </a:spcBef>
              <a:buFontTx/>
              <a:buNone/>
            </a:pPr>
            <a:r>
              <a:rPr lang="fr-CH" altLang="it-CH" sz="1400" b="1">
                <a:solidFill>
                  <a:srgbClr val="000000"/>
                </a:solidFill>
              </a:rPr>
              <a:t>Racionalización y automatización de la producción</a:t>
            </a:r>
          </a:p>
          <a:p>
            <a:pPr eaLnBrk="1" hangingPunct="1">
              <a:spcBef>
                <a:spcPct val="50000"/>
              </a:spcBef>
              <a:buFontTx/>
              <a:buNone/>
            </a:pPr>
            <a:r>
              <a:rPr lang="fr-CH" altLang="it-CH" sz="1400" b="1">
                <a:solidFill>
                  <a:srgbClr val="000000"/>
                </a:solidFill>
              </a:rPr>
              <a:t>Desempleados y personas acomodadas</a:t>
            </a:r>
          </a:p>
          <a:p>
            <a:pPr eaLnBrk="1" hangingPunct="1">
              <a:spcBef>
                <a:spcPct val="50000"/>
              </a:spcBef>
              <a:buFontTx/>
              <a:buNone/>
            </a:pPr>
            <a:r>
              <a:rPr lang="fr-CH" altLang="it-CH" sz="1400" b="1">
                <a:solidFill>
                  <a:srgbClr val="000000"/>
                </a:solidFill>
              </a:rPr>
              <a:t>Sobreproducción</a:t>
            </a:r>
          </a:p>
          <a:p>
            <a:pPr eaLnBrk="1" hangingPunct="1">
              <a:spcBef>
                <a:spcPct val="50000"/>
              </a:spcBef>
              <a:buFontTx/>
              <a:buNone/>
            </a:pPr>
            <a:r>
              <a:rPr lang="fr-CH" altLang="it-CH" sz="1400" b="1">
                <a:solidFill>
                  <a:srgbClr val="000000"/>
                </a:solidFill>
              </a:rPr>
              <a:t>Despidos</a:t>
            </a:r>
          </a:p>
          <a:p>
            <a:pPr eaLnBrk="1" hangingPunct="1">
              <a:spcBef>
                <a:spcPct val="50000"/>
              </a:spcBef>
              <a:buFontTx/>
              <a:buNone/>
            </a:pPr>
            <a:r>
              <a:rPr lang="fr-CH" altLang="it-CH" sz="1400" b="1">
                <a:solidFill>
                  <a:srgbClr val="000000"/>
                </a:solidFill>
              </a:rPr>
              <a:t>Paro de la producción y de las inversiones</a:t>
            </a:r>
          </a:p>
          <a:p>
            <a:pPr eaLnBrk="1" hangingPunct="1">
              <a:spcBef>
                <a:spcPct val="50000"/>
              </a:spcBef>
              <a:buFontTx/>
              <a:buNone/>
            </a:pPr>
            <a:r>
              <a:rPr lang="fr-CH" altLang="it-CH" sz="1400" b="1">
                <a:solidFill>
                  <a:srgbClr val="000000"/>
                </a:solidFill>
              </a:rPr>
              <a:t>Crisis económica </a:t>
            </a:r>
          </a:p>
          <a:p>
            <a:pPr eaLnBrk="1" hangingPunct="1">
              <a:spcBef>
                <a:spcPct val="50000"/>
              </a:spcBef>
              <a:buFontTx/>
              <a:buNone/>
            </a:pPr>
            <a:r>
              <a:rPr lang="fr-CH" altLang="it-CH" sz="1400" b="1">
                <a:solidFill>
                  <a:srgbClr val="000000"/>
                </a:solidFill>
              </a:rPr>
              <a:t>El Estado: medidas de sosten de la economía</a:t>
            </a:r>
          </a:p>
          <a:p>
            <a:pPr eaLnBrk="1" hangingPunct="1">
              <a:spcBef>
                <a:spcPct val="50000"/>
              </a:spcBef>
              <a:buFontTx/>
              <a:buNone/>
            </a:pPr>
            <a:r>
              <a:rPr lang="fr-CH" altLang="it-CH" sz="1400" b="1">
                <a:solidFill>
                  <a:srgbClr val="000000"/>
                </a:solidFill>
              </a:rPr>
              <a:t>                   medidas anticíclicas y monetarias</a:t>
            </a:r>
          </a:p>
          <a:p>
            <a:pPr eaLnBrk="1" hangingPunct="1">
              <a:spcBef>
                <a:spcPct val="50000"/>
              </a:spcBef>
              <a:buFontTx/>
              <a:buNone/>
            </a:pPr>
            <a:r>
              <a:rPr lang="fr-CH" altLang="it-CH" sz="1400" b="1">
                <a:solidFill>
                  <a:srgbClr val="000000"/>
                </a:solidFill>
              </a:rPr>
              <a:t>                   pedidos del Estado</a:t>
            </a:r>
          </a:p>
          <a:p>
            <a:pPr eaLnBrk="1" hangingPunct="1">
              <a:spcBef>
                <a:spcPct val="50000"/>
              </a:spcBef>
              <a:buFontTx/>
              <a:buNone/>
            </a:pPr>
            <a:r>
              <a:rPr lang="fr-CH" altLang="it-CH" sz="1400" b="1">
                <a:solidFill>
                  <a:srgbClr val="000000"/>
                </a:solidFill>
              </a:rPr>
              <a:t>	pedidos militares y movilización                                      </a:t>
            </a:r>
          </a:p>
          <a:p>
            <a:pPr eaLnBrk="1" hangingPunct="1">
              <a:spcBef>
                <a:spcPct val="50000"/>
              </a:spcBef>
              <a:buFontTx/>
              <a:buNone/>
            </a:pPr>
            <a:r>
              <a:rPr lang="fr-CH" altLang="it-CH" sz="1400" b="1">
                <a:solidFill>
                  <a:srgbClr val="000000"/>
                </a:solidFill>
              </a:rPr>
              <a:t>	Guerra, destrucciones</a:t>
            </a:r>
          </a:p>
          <a:p>
            <a:pPr eaLnBrk="1" hangingPunct="1">
              <a:spcBef>
                <a:spcPct val="50000"/>
              </a:spcBef>
              <a:buFontTx/>
              <a:buNone/>
            </a:pPr>
            <a:r>
              <a:rPr lang="fr-CH" altLang="it-CH" sz="1400" b="1">
                <a:solidFill>
                  <a:srgbClr val="000000"/>
                </a:solidFill>
              </a:rPr>
              <a:t>Reconstrucción </a:t>
            </a:r>
            <a:endParaRPr lang="it-IT" altLang="it-CH" sz="1400" b="1">
              <a:solidFill>
                <a:srgbClr val="000000"/>
              </a:solidFill>
            </a:endParaRPr>
          </a:p>
        </p:txBody>
      </p:sp>
      <p:sp>
        <p:nvSpPr>
          <p:cNvPr id="2" name="Rettangolo 1">
            <a:extLst>
              <a:ext uri="{FF2B5EF4-FFF2-40B4-BE49-F238E27FC236}">
                <a16:creationId xmlns:a16="http://schemas.microsoft.com/office/drawing/2014/main" id="{86294EC1-2519-89D8-FBE3-1CA7369B9FC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5">
            <a:extLst>
              <a:ext uri="{FF2B5EF4-FFF2-40B4-BE49-F238E27FC236}">
                <a16:creationId xmlns:a16="http://schemas.microsoft.com/office/drawing/2014/main" id="{9961F382-8345-A4E6-6614-074A11B66243}"/>
              </a:ext>
            </a:extLst>
          </p:cNvPr>
          <p:cNvSpPr>
            <a:spLocks noGrp="1"/>
          </p:cNvSpPr>
          <p:nvPr>
            <p:ph type="sldNum" sz="quarter" idx="12"/>
          </p:nvPr>
        </p:nvSpPr>
        <p:spPr>
          <a:xfrm>
            <a:off x="6443663" y="5567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4E951C-9DF4-4B20-9AEE-E39D40BF032E}" type="slidenum">
              <a:rPr lang="it-IT" altLang="en-US" sz="1400" smtClean="0">
                <a:solidFill>
                  <a:srgbClr val="000000"/>
                </a:solidFill>
              </a:rPr>
              <a:pPr>
                <a:spcBef>
                  <a:spcPct val="0"/>
                </a:spcBef>
                <a:buFontTx/>
                <a:buNone/>
              </a:pPr>
              <a:t>20</a:t>
            </a:fld>
            <a:endParaRPr lang="it-IT" altLang="en-US" sz="1400">
              <a:solidFill>
                <a:srgbClr val="000000"/>
              </a:solidFill>
            </a:endParaRPr>
          </a:p>
        </p:txBody>
      </p:sp>
      <p:sp>
        <p:nvSpPr>
          <p:cNvPr id="236547" name="Rectangle 2">
            <a:extLst>
              <a:ext uri="{FF2B5EF4-FFF2-40B4-BE49-F238E27FC236}">
                <a16:creationId xmlns:a16="http://schemas.microsoft.com/office/drawing/2014/main" id="{4850AD82-360E-CB05-D8D2-2BDD1A5FB383}"/>
              </a:ext>
            </a:extLst>
          </p:cNvPr>
          <p:cNvSpPr>
            <a:spLocks noGrp="1" noChangeArrowheads="1"/>
          </p:cNvSpPr>
          <p:nvPr>
            <p:ph type="title" idx="4294967295"/>
          </p:nvPr>
        </p:nvSpPr>
        <p:spPr>
          <a:xfrm>
            <a:off x="539750" y="333375"/>
            <a:ext cx="8229600" cy="1143000"/>
          </a:xfrm>
        </p:spPr>
        <p:txBody>
          <a:bodyPr/>
          <a:lstStyle/>
          <a:p>
            <a:pPr eaLnBrk="1" hangingPunct="1"/>
            <a:r>
              <a:rPr lang="fr-CH" altLang="it-CH" b="1"/>
              <a:t>COSTO DE UN COCHE </a:t>
            </a:r>
            <a:endParaRPr lang="it-IT" altLang="it-CH" b="1"/>
          </a:p>
        </p:txBody>
      </p:sp>
      <p:sp>
        <p:nvSpPr>
          <p:cNvPr id="236548" name="Rectangle 3">
            <a:extLst>
              <a:ext uri="{FF2B5EF4-FFF2-40B4-BE49-F238E27FC236}">
                <a16:creationId xmlns:a16="http://schemas.microsoft.com/office/drawing/2014/main" id="{00EBD6E7-0FD5-7507-A659-553717616A4D}"/>
              </a:ext>
            </a:extLst>
          </p:cNvPr>
          <p:cNvSpPr>
            <a:spLocks noGrp="1" noChangeArrowheads="1"/>
          </p:cNvSpPr>
          <p:nvPr>
            <p:ph type="body" idx="4294967295"/>
          </p:nvPr>
        </p:nvSpPr>
        <p:spPr>
          <a:xfrm>
            <a:off x="1258888" y="1341438"/>
            <a:ext cx="6697662" cy="4824412"/>
          </a:xfrm>
          <a:ln w="3175">
            <a:solidFill>
              <a:schemeClr val="tx1"/>
            </a:solidFill>
            <a:miter lim="800000"/>
            <a:headEnd/>
            <a:tailEnd/>
          </a:ln>
        </p:spPr>
        <p:txBody>
          <a:bodyPr/>
          <a:lstStyle/>
          <a:p>
            <a:pPr eaLnBrk="1" hangingPunct="1"/>
            <a:endParaRPr lang="fr-CH" altLang="it-CH"/>
          </a:p>
          <a:p>
            <a:pPr eaLnBrk="1" hangingPunct="1"/>
            <a:r>
              <a:rPr lang="fr-CH" altLang="it-CH"/>
              <a:t>Material  : 		5’000.- $</a:t>
            </a:r>
          </a:p>
          <a:p>
            <a:pPr eaLnBrk="1" hangingPunct="1"/>
            <a:r>
              <a:rPr lang="fr-CH" altLang="it-CH"/>
              <a:t>Mano de obra :	5’000.- $</a:t>
            </a:r>
          </a:p>
          <a:p>
            <a:pPr eaLnBrk="1" hangingPunct="1"/>
            <a:r>
              <a:rPr lang="fr-CH" altLang="it-CH"/>
              <a:t>Costos fijos :		5’000.- $</a:t>
            </a:r>
          </a:p>
          <a:p>
            <a:pPr eaLnBrk="1" hangingPunct="1"/>
            <a:r>
              <a:rPr lang="fr-CH" altLang="it-CH"/>
              <a:t>Beneficio* :	        5’000.- $</a:t>
            </a:r>
          </a:p>
          <a:p>
            <a:pPr eaLnBrk="1" hangingPunct="1">
              <a:buFontTx/>
              <a:buNone/>
            </a:pPr>
            <a:r>
              <a:rPr lang="fr-CH" altLang="it-CH"/>
              <a:t>				______________</a:t>
            </a:r>
          </a:p>
          <a:p>
            <a:pPr eaLnBrk="1" hangingPunct="1">
              <a:buFontTx/>
              <a:buNone/>
            </a:pPr>
            <a:r>
              <a:rPr lang="fr-CH" altLang="it-CH"/>
              <a:t>	</a:t>
            </a:r>
            <a:r>
              <a:rPr lang="fr-CH" altLang="it-CH" b="1" u="sng"/>
              <a:t>Total</a:t>
            </a:r>
            <a:r>
              <a:rPr lang="fr-CH" altLang="it-CH"/>
              <a:t>		      </a:t>
            </a:r>
            <a:r>
              <a:rPr lang="fr-CH" altLang="it-CH" b="1">
                <a:solidFill>
                  <a:srgbClr val="FF3300"/>
                </a:solidFill>
              </a:rPr>
              <a:t>20’000.- $</a:t>
            </a:r>
          </a:p>
          <a:p>
            <a:pPr eaLnBrk="1" hangingPunct="1">
              <a:buFontTx/>
              <a:buNone/>
            </a:pPr>
            <a:endParaRPr lang="it-IT" altLang="it-CH" b="1" u="sng"/>
          </a:p>
        </p:txBody>
      </p:sp>
      <p:sp>
        <p:nvSpPr>
          <p:cNvPr id="236549" name="Line 5">
            <a:extLst>
              <a:ext uri="{FF2B5EF4-FFF2-40B4-BE49-F238E27FC236}">
                <a16:creationId xmlns:a16="http://schemas.microsoft.com/office/drawing/2014/main" id="{00077AEF-94B4-EF39-616A-B10F6831DCF3}"/>
              </a:ext>
            </a:extLst>
          </p:cNvPr>
          <p:cNvSpPr>
            <a:spLocks noChangeShapeType="1"/>
          </p:cNvSpPr>
          <p:nvPr/>
        </p:nvSpPr>
        <p:spPr bwMode="auto">
          <a:xfrm>
            <a:off x="4140200" y="5589588"/>
            <a:ext cx="31670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ttangolo 1">
            <a:extLst>
              <a:ext uri="{FF2B5EF4-FFF2-40B4-BE49-F238E27FC236}">
                <a16:creationId xmlns:a16="http://schemas.microsoft.com/office/drawing/2014/main" id="{8D71A078-44A1-03E0-22DE-3C1B6992B8C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2114" name="Slide Number Placeholder 3">
            <a:extLst>
              <a:ext uri="{FF2B5EF4-FFF2-40B4-BE49-F238E27FC236}">
                <a16:creationId xmlns:a16="http://schemas.microsoft.com/office/drawing/2014/main" id="{DC60D8A5-178D-2DE6-F810-5A29105D0977}"/>
              </a:ext>
            </a:extLst>
          </p:cNvPr>
          <p:cNvSpPr>
            <a:spLocks noGrp="1"/>
          </p:cNvSpPr>
          <p:nvPr>
            <p:ph type="sldNum" sz="quarter" idx="12"/>
          </p:nvPr>
        </p:nvSpPr>
        <p:spPr>
          <a:xfrm>
            <a:off x="8172450" y="6103938"/>
            <a:ext cx="614363"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1AA468-7393-454E-819D-4D68566CB3A1}" type="slidenum">
              <a:rPr lang="it-IT" altLang="en-US" sz="1400" smtClean="0">
                <a:solidFill>
                  <a:srgbClr val="FFFFFF"/>
                </a:solidFill>
              </a:rPr>
              <a:pPr>
                <a:spcBef>
                  <a:spcPct val="0"/>
                </a:spcBef>
                <a:buFontTx/>
                <a:buNone/>
              </a:pPr>
              <a:t>200</a:t>
            </a:fld>
            <a:endParaRPr lang="it-IT" altLang="en-US" sz="1400">
              <a:solidFill>
                <a:srgbClr val="FFFFFF"/>
              </a:solidFill>
            </a:endParaRPr>
          </a:p>
        </p:txBody>
      </p:sp>
      <p:pic>
        <p:nvPicPr>
          <p:cNvPr id="331779" name="Picture 4" descr="iNDUSTRIA ALIMENTARE 11">
            <a:extLst>
              <a:ext uri="{FF2B5EF4-FFF2-40B4-BE49-F238E27FC236}">
                <a16:creationId xmlns:a16="http://schemas.microsoft.com/office/drawing/2014/main" id="{4A71D742-7F4B-27FC-9392-A79868408DB9}"/>
              </a:ext>
            </a:extLst>
          </p:cNvPr>
          <p:cNvPicPr>
            <a:picLocks noChangeAspect="1" noChangeArrowheads="1"/>
          </p:cNvPicPr>
          <p:nvPr/>
        </p:nvPicPr>
        <p:blipFill>
          <a:blip r:embed="rId4"/>
          <a:srcRect/>
          <a:stretch>
            <a:fillRect/>
          </a:stretch>
        </p:blipFill>
        <p:spPr bwMode="auto">
          <a:xfrm>
            <a:off x="1116013" y="620713"/>
            <a:ext cx="6948487" cy="52117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02116" name="Text Box 5">
            <a:extLst>
              <a:ext uri="{FF2B5EF4-FFF2-40B4-BE49-F238E27FC236}">
                <a16:creationId xmlns:a16="http://schemas.microsoft.com/office/drawing/2014/main" id="{BF5C169F-B862-6F99-4123-9213D034813B}"/>
              </a:ext>
            </a:extLst>
          </p:cNvPr>
          <p:cNvSpPr txBox="1">
            <a:spLocks noChangeArrowheads="1"/>
          </p:cNvSpPr>
          <p:nvPr/>
        </p:nvSpPr>
        <p:spPr bwMode="auto">
          <a:xfrm>
            <a:off x="1149350" y="6029325"/>
            <a:ext cx="7056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SE PRODUCE UN RÍO DE LATAS DE RAVIOLIS</a:t>
            </a:r>
            <a:endParaRPr lang="it-IT" altLang="it-CH" sz="2400" b="1">
              <a:solidFill>
                <a:srgbClr val="FFFFFF"/>
              </a:solidFill>
            </a:endParaRPr>
          </a:p>
        </p:txBody>
      </p:sp>
      <p:sp>
        <p:nvSpPr>
          <p:cNvPr id="5" name="Rettangolo 4">
            <a:extLst>
              <a:ext uri="{FF2B5EF4-FFF2-40B4-BE49-F238E27FC236}">
                <a16:creationId xmlns:a16="http://schemas.microsoft.com/office/drawing/2014/main" id="{3CBC1E8B-CF99-BED7-69A7-41EBF86408AD}"/>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62" name="Slide Number Placeholder 1">
            <a:extLst>
              <a:ext uri="{FF2B5EF4-FFF2-40B4-BE49-F238E27FC236}">
                <a16:creationId xmlns:a16="http://schemas.microsoft.com/office/drawing/2014/main" id="{378D44BC-CB2C-249A-D260-73696C07B0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F93355-2950-4ACD-A3F9-1406A8D0CA46}" type="slidenum">
              <a:rPr lang="it-IT" altLang="en-US" sz="1400" smtClean="0">
                <a:solidFill>
                  <a:srgbClr val="FFFFFF"/>
                </a:solidFill>
              </a:rPr>
              <a:pPr>
                <a:spcBef>
                  <a:spcPct val="0"/>
                </a:spcBef>
                <a:buFontTx/>
                <a:buNone/>
              </a:pPr>
              <a:t>201</a:t>
            </a:fld>
            <a:endParaRPr lang="it-IT" altLang="en-US" sz="1400">
              <a:solidFill>
                <a:srgbClr val="FFFFFF"/>
              </a:solidFill>
            </a:endParaRPr>
          </a:p>
        </p:txBody>
      </p:sp>
      <p:pic>
        <p:nvPicPr>
          <p:cNvPr id="332803" name="Picture 2" descr="http://www.gamersincanada.com/images/news/entrepot.jpg">
            <a:extLst>
              <a:ext uri="{FF2B5EF4-FFF2-40B4-BE49-F238E27FC236}">
                <a16:creationId xmlns:a16="http://schemas.microsoft.com/office/drawing/2014/main" id="{4C52DBCA-6496-3989-9F65-526911D51AC7}"/>
              </a:ext>
            </a:extLst>
          </p:cNvPr>
          <p:cNvPicPr>
            <a:picLocks noChangeAspect="1" noChangeArrowheads="1"/>
          </p:cNvPicPr>
          <p:nvPr/>
        </p:nvPicPr>
        <p:blipFill>
          <a:blip r:embed="rId4"/>
          <a:srcRect/>
          <a:stretch>
            <a:fillRect/>
          </a:stretch>
        </p:blipFill>
        <p:spPr bwMode="auto">
          <a:xfrm>
            <a:off x="539750" y="500063"/>
            <a:ext cx="5195888" cy="428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04164" name="TextBox 3">
            <a:extLst>
              <a:ext uri="{FF2B5EF4-FFF2-40B4-BE49-F238E27FC236}">
                <a16:creationId xmlns:a16="http://schemas.microsoft.com/office/drawing/2014/main" id="{FB8D73D4-9EBA-9F83-88BC-CAD2B7E93E20}"/>
              </a:ext>
            </a:extLst>
          </p:cNvPr>
          <p:cNvSpPr txBox="1">
            <a:spLocks noChangeArrowheads="1"/>
          </p:cNvSpPr>
          <p:nvPr/>
        </p:nvSpPr>
        <p:spPr bwMode="auto">
          <a:xfrm>
            <a:off x="414338" y="4814888"/>
            <a:ext cx="53213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rPr>
              <a:t>... </a:t>
            </a:r>
            <a:r>
              <a:rPr lang="fr-FR" altLang="it-CH" sz="2400">
                <a:solidFill>
                  <a:srgbClr val="FFFFFF"/>
                </a:solidFill>
              </a:rPr>
              <a:t>el almacén de la fábrica de raviolis está repleto de mercancías invendibles, (de todas formas existe una gran súpercapacidad productiva).</a:t>
            </a:r>
            <a:endParaRPr lang="it-IT" altLang="it-CH" sz="2400">
              <a:solidFill>
                <a:srgbClr val="FFFFFF"/>
              </a:solidFill>
            </a:endParaRPr>
          </a:p>
        </p:txBody>
      </p:sp>
      <p:sp>
        <p:nvSpPr>
          <p:cNvPr id="604165" name="TextBox 4">
            <a:extLst>
              <a:ext uri="{FF2B5EF4-FFF2-40B4-BE49-F238E27FC236}">
                <a16:creationId xmlns:a16="http://schemas.microsoft.com/office/drawing/2014/main" id="{965E5645-34D3-5E5D-BF11-FC6E8BE72AA2}"/>
              </a:ext>
            </a:extLst>
          </p:cNvPr>
          <p:cNvSpPr txBox="1">
            <a:spLocks noChangeArrowheads="1"/>
          </p:cNvSpPr>
          <p:nvPr/>
        </p:nvSpPr>
        <p:spPr bwMode="auto">
          <a:xfrm>
            <a:off x="5857875" y="1285875"/>
            <a:ext cx="278606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400">
                <a:solidFill>
                  <a:srgbClr val="FFFFFF"/>
                </a:solidFill>
              </a:rPr>
              <a:t>Muy pronto también el mercado de raviolis está saturado y la fábrica de ravioli debe suspender la producción, mientras....</a:t>
            </a:r>
            <a:endParaRPr lang="it-IT" altLang="it-CH" sz="1800">
              <a:solidFill>
                <a:srgbClr val="FFFFFF"/>
              </a:solidFill>
            </a:endParaRPr>
          </a:p>
        </p:txBody>
      </p:sp>
      <p:sp>
        <p:nvSpPr>
          <p:cNvPr id="6" name="Rettangolo 5">
            <a:extLst>
              <a:ext uri="{FF2B5EF4-FFF2-40B4-BE49-F238E27FC236}">
                <a16:creationId xmlns:a16="http://schemas.microsoft.com/office/drawing/2014/main" id="{54BB0063-430D-BA81-09C8-57E981259FE5}"/>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lide Number Placeholder 3">
            <a:extLst>
              <a:ext uri="{FF2B5EF4-FFF2-40B4-BE49-F238E27FC236}">
                <a16:creationId xmlns:a16="http://schemas.microsoft.com/office/drawing/2014/main" id="{A3709EA5-A287-4D59-B942-EE7BE16332B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944C1E3-9733-42CE-B5CE-5F2B2FBD6595}" type="slidenum">
              <a:rPr lang="it-IT" altLang="en-US" sz="1200" smtClean="0">
                <a:solidFill>
                  <a:srgbClr val="898989"/>
                </a:solidFill>
              </a:rPr>
              <a:pPr>
                <a:spcBef>
                  <a:spcPct val="0"/>
                </a:spcBef>
                <a:buFontTx/>
                <a:buNone/>
              </a:pPr>
              <a:t>202</a:t>
            </a:fld>
            <a:endParaRPr lang="it-IT" altLang="en-US" sz="1200">
              <a:solidFill>
                <a:srgbClr val="898989"/>
              </a:solidFill>
            </a:endParaRPr>
          </a:p>
        </p:txBody>
      </p:sp>
      <p:pic>
        <p:nvPicPr>
          <p:cNvPr id="606211" name="Picture 2" descr="Diapo 119 bis">
            <a:extLst>
              <a:ext uri="{FF2B5EF4-FFF2-40B4-BE49-F238E27FC236}">
                <a16:creationId xmlns:a16="http://schemas.microsoft.com/office/drawing/2014/main" id="{C87F993C-DB11-9C04-4668-07A5F6398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763"/>
            <a:ext cx="91821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212" name="Text Box 3">
            <a:extLst>
              <a:ext uri="{FF2B5EF4-FFF2-40B4-BE49-F238E27FC236}">
                <a16:creationId xmlns:a16="http://schemas.microsoft.com/office/drawing/2014/main" id="{0C116B27-CA44-3D1D-308E-18153A1A4F83}"/>
              </a:ext>
            </a:extLst>
          </p:cNvPr>
          <p:cNvSpPr txBox="1">
            <a:spLocks noChangeArrowheads="1"/>
          </p:cNvSpPr>
          <p:nvPr/>
        </p:nvSpPr>
        <p:spPr bwMode="auto">
          <a:xfrm>
            <a:off x="1692275" y="5516563"/>
            <a:ext cx="3600450" cy="3667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it-CH" sz="1800" b="1">
                <a:solidFill>
                  <a:srgbClr val="000000"/>
                </a:solidFill>
              </a:rPr>
              <a:t>  HAY DEMASIADOS RAVIOLIS</a:t>
            </a:r>
          </a:p>
        </p:txBody>
      </p:sp>
      <p:sp>
        <p:nvSpPr>
          <p:cNvPr id="606213" name="Text Box 4">
            <a:extLst>
              <a:ext uri="{FF2B5EF4-FFF2-40B4-BE49-F238E27FC236}">
                <a16:creationId xmlns:a16="http://schemas.microsoft.com/office/drawing/2014/main" id="{02EB8870-0EEE-6E42-FECE-1A25F87B9F7B}"/>
              </a:ext>
            </a:extLst>
          </p:cNvPr>
          <p:cNvSpPr txBox="1">
            <a:spLocks noChangeArrowheads="1"/>
          </p:cNvSpPr>
          <p:nvPr/>
        </p:nvSpPr>
        <p:spPr bwMode="auto">
          <a:xfrm>
            <a:off x="6300788" y="1052513"/>
            <a:ext cx="1800225" cy="17399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it-CH" sz="1800" b="1">
                <a:solidFill>
                  <a:srgbClr val="000000"/>
                </a:solidFill>
              </a:rPr>
              <a:t>LOS RAVIOLIS DEBEN SER CONSUMIDOS (Y VENDIDOS) ANTES DE SU VENCIMIENTO</a:t>
            </a:r>
          </a:p>
        </p:txBody>
      </p:sp>
      <p:sp>
        <p:nvSpPr>
          <p:cNvPr id="603142" name="TextBox 5">
            <a:extLst>
              <a:ext uri="{FF2B5EF4-FFF2-40B4-BE49-F238E27FC236}">
                <a16:creationId xmlns:a16="http://schemas.microsoft.com/office/drawing/2014/main" id="{BAF36797-EA76-0AA7-5A81-3B39CCC78D03}"/>
              </a:ext>
            </a:extLst>
          </p:cNvPr>
          <p:cNvSpPr txBox="1">
            <a:spLocks noChangeArrowheads="1"/>
          </p:cNvSpPr>
          <p:nvPr/>
        </p:nvSpPr>
        <p:spPr bwMode="auto">
          <a:xfrm>
            <a:off x="6550372" y="4653136"/>
            <a:ext cx="1258888" cy="581025"/>
          </a:xfrm>
          <a:prstGeom prst="rect">
            <a:avLst/>
          </a:prstGeom>
          <a:solidFill>
            <a:srgbClr val="C4C4C4"/>
          </a:solidFill>
          <a:ln>
            <a:noFill/>
          </a:ln>
        </p:spPr>
        <p:txBody>
          <a:bodyPr>
            <a:prstTxWarp prst="textChevronInverted">
              <a:avLst>
                <a:gd name="adj" fmla="val 81639"/>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it-CH" altLang="it-CH" sz="1600" b="1" dirty="0">
                <a:solidFill>
                  <a:srgbClr val="000000"/>
                </a:solidFill>
              </a:rPr>
              <a:t>VENCE     31.12.2026</a:t>
            </a:r>
            <a:endParaRPr lang="it-IT" altLang="it-CH" sz="1600" b="1" dirty="0">
              <a:solidFill>
                <a:srgbClr val="000000"/>
              </a:solidFill>
            </a:endParaRPr>
          </a:p>
        </p:txBody>
      </p:sp>
      <p:sp>
        <p:nvSpPr>
          <p:cNvPr id="2" name="Rettangolo 1">
            <a:extLst>
              <a:ext uri="{FF2B5EF4-FFF2-40B4-BE49-F238E27FC236}">
                <a16:creationId xmlns:a16="http://schemas.microsoft.com/office/drawing/2014/main" id="{8CCD38C7-8E0B-7EC7-FF10-01EF20AE8AA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Titolo 1">
            <a:extLst>
              <a:ext uri="{FF2B5EF4-FFF2-40B4-BE49-F238E27FC236}">
                <a16:creationId xmlns:a16="http://schemas.microsoft.com/office/drawing/2014/main" id="{138B14FF-AF00-4210-CABF-BC170A51C3C8}"/>
              </a:ext>
            </a:extLst>
          </p:cNvPr>
          <p:cNvSpPr>
            <a:spLocks noGrp="1" noChangeArrowheads="1"/>
          </p:cNvSpPr>
          <p:nvPr>
            <p:ph type="title"/>
          </p:nvPr>
        </p:nvSpPr>
        <p:spPr>
          <a:xfrm>
            <a:off x="2627313" y="260350"/>
            <a:ext cx="3529012" cy="869950"/>
          </a:xfrm>
        </p:spPr>
        <p:txBody>
          <a:bodyPr/>
          <a:lstStyle/>
          <a:p>
            <a:r>
              <a:rPr lang="it-CH" altLang="it-CH" b="1"/>
              <a:t>Ejercicio</a:t>
            </a:r>
          </a:p>
        </p:txBody>
      </p:sp>
      <p:sp>
        <p:nvSpPr>
          <p:cNvPr id="608259" name="Segnaposto numero diapositiva 3">
            <a:extLst>
              <a:ext uri="{FF2B5EF4-FFF2-40B4-BE49-F238E27FC236}">
                <a16:creationId xmlns:a16="http://schemas.microsoft.com/office/drawing/2014/main" id="{A07C5ECC-E49E-65D6-DC84-7E5690F71AD8}"/>
              </a:ext>
            </a:extLst>
          </p:cNvPr>
          <p:cNvSpPr>
            <a:spLocks noGrp="1"/>
          </p:cNvSpPr>
          <p:nvPr>
            <p:ph type="sldNum" sz="quarter" idx="12"/>
          </p:nvPr>
        </p:nvSpPr>
        <p:spPr>
          <a:xfrm>
            <a:off x="8388350" y="6308725"/>
            <a:ext cx="5794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0FFC05-5591-4712-B416-5D091533B13C}" type="slidenum">
              <a:rPr lang="it-IT" altLang="en-US" sz="1400" smtClean="0">
                <a:solidFill>
                  <a:srgbClr val="000000"/>
                </a:solidFill>
              </a:rPr>
              <a:pPr>
                <a:spcBef>
                  <a:spcPct val="0"/>
                </a:spcBef>
                <a:buFontTx/>
                <a:buNone/>
              </a:pPr>
              <a:t>203</a:t>
            </a:fld>
            <a:endParaRPr lang="it-IT" altLang="en-US" sz="1400">
              <a:solidFill>
                <a:srgbClr val="000000"/>
              </a:solidFill>
            </a:endParaRPr>
          </a:p>
        </p:txBody>
      </p:sp>
      <p:sp>
        <p:nvSpPr>
          <p:cNvPr id="290820" name="CasellaDiTesto 4">
            <a:extLst>
              <a:ext uri="{FF2B5EF4-FFF2-40B4-BE49-F238E27FC236}">
                <a16:creationId xmlns:a16="http://schemas.microsoft.com/office/drawing/2014/main" id="{DB6C6B03-2E99-3527-1BA3-ED539709198D}"/>
              </a:ext>
            </a:extLst>
          </p:cNvPr>
          <p:cNvSpPr txBox="1">
            <a:spLocks noChangeArrowheads="1"/>
          </p:cNvSpPr>
          <p:nvPr/>
        </p:nvSpPr>
        <p:spPr bwMode="auto">
          <a:xfrm>
            <a:off x="977900" y="1222375"/>
            <a:ext cx="7129463" cy="5324475"/>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88900" eaLnBrk="1" hangingPunct="1">
              <a:defRPr/>
            </a:pPr>
            <a:r>
              <a:rPr lang="es-ES" sz="2000" b="1" dirty="0">
                <a:solidFill>
                  <a:srgbClr val="000000"/>
                </a:solidFill>
              </a:rPr>
              <a:t>Una computadora tiene un fecha límite?</a:t>
            </a:r>
          </a:p>
          <a:p>
            <a:pPr marL="88900" eaLnBrk="1" hangingPunct="1">
              <a:defRPr/>
            </a:pPr>
            <a:r>
              <a:rPr lang="es-ES" sz="2000" dirty="0">
                <a:solidFill>
                  <a:srgbClr val="000000"/>
                </a:solidFill>
              </a:rPr>
              <a:t>Obsoletos - 5 años</a:t>
            </a:r>
          </a:p>
          <a:p>
            <a:pPr eaLnBrk="1" hangingPunct="1">
              <a:defRPr/>
            </a:pPr>
            <a:endParaRPr lang="es-ES" sz="2000" b="1" dirty="0">
              <a:solidFill>
                <a:srgbClr val="000000"/>
              </a:solidFill>
            </a:endParaRPr>
          </a:p>
          <a:p>
            <a:pPr eaLnBrk="1" hangingPunct="1">
              <a:defRPr/>
            </a:pPr>
            <a:r>
              <a:rPr lang="es-ES" sz="2000" b="1" dirty="0">
                <a:solidFill>
                  <a:srgbClr val="000000"/>
                </a:solidFill>
              </a:rPr>
              <a:t> Una casa tiene una fecha límite?</a:t>
            </a:r>
          </a:p>
          <a:p>
            <a:pPr eaLnBrk="1" hangingPunct="1">
              <a:defRPr/>
            </a:pPr>
            <a:r>
              <a:rPr lang="es-ES" sz="2000" b="1" dirty="0">
                <a:solidFill>
                  <a:srgbClr val="000000"/>
                </a:solidFill>
              </a:rPr>
              <a:t> </a:t>
            </a:r>
            <a:r>
              <a:rPr lang="es-ES" sz="2000" dirty="0">
                <a:solidFill>
                  <a:srgbClr val="000000"/>
                </a:solidFill>
              </a:rPr>
              <a:t>2% de amortización anual - 50 años</a:t>
            </a:r>
          </a:p>
          <a:p>
            <a:pPr eaLnBrk="1" hangingPunct="1">
              <a:defRPr/>
            </a:pPr>
            <a:r>
              <a:rPr lang="es-ES" sz="2000" dirty="0">
                <a:solidFill>
                  <a:srgbClr val="000000"/>
                </a:solidFill>
              </a:rPr>
              <a:t> retirada de habitabilidad</a:t>
            </a:r>
          </a:p>
          <a:p>
            <a:pPr eaLnBrk="1" hangingPunct="1">
              <a:defRPr/>
            </a:pPr>
            <a:endParaRPr lang="es-ES" sz="2000" b="1" dirty="0">
              <a:solidFill>
                <a:srgbClr val="000000"/>
              </a:solidFill>
            </a:endParaRPr>
          </a:p>
          <a:p>
            <a:pPr eaLnBrk="1" hangingPunct="1">
              <a:defRPr/>
            </a:pPr>
            <a:r>
              <a:rPr lang="es-ES" sz="2000" b="1" dirty="0">
                <a:solidFill>
                  <a:srgbClr val="000000"/>
                </a:solidFill>
              </a:rPr>
              <a:t> Un coche tiene una fecha límite?</a:t>
            </a:r>
          </a:p>
          <a:p>
            <a:pPr eaLnBrk="1" hangingPunct="1">
              <a:defRPr/>
            </a:pPr>
            <a:r>
              <a:rPr lang="es-ES" sz="2000" b="1" dirty="0">
                <a:solidFill>
                  <a:srgbClr val="000000"/>
                </a:solidFill>
              </a:rPr>
              <a:t> </a:t>
            </a:r>
            <a:r>
              <a:rPr lang="es-ES" sz="2000" dirty="0">
                <a:solidFill>
                  <a:srgbClr val="000000"/>
                </a:solidFill>
              </a:rPr>
              <a:t>Cuando ya no pasa la prueba</a:t>
            </a:r>
          </a:p>
          <a:p>
            <a:pPr eaLnBrk="1" hangingPunct="1">
              <a:defRPr/>
            </a:pPr>
            <a:endParaRPr lang="es-ES" sz="2000" b="1" dirty="0">
              <a:solidFill>
                <a:srgbClr val="000000"/>
              </a:solidFill>
            </a:endParaRPr>
          </a:p>
          <a:p>
            <a:pPr eaLnBrk="1" hangingPunct="1">
              <a:defRPr/>
            </a:pPr>
            <a:r>
              <a:rPr lang="es-ES" sz="2000" b="1" dirty="0">
                <a:solidFill>
                  <a:srgbClr val="000000"/>
                </a:solidFill>
              </a:rPr>
              <a:t> Un vestido tiene una fecha límite?</a:t>
            </a:r>
          </a:p>
          <a:p>
            <a:pPr eaLnBrk="1" hangingPunct="1">
              <a:defRPr/>
            </a:pPr>
            <a:r>
              <a:rPr lang="es-ES" sz="2000" b="1" dirty="0">
                <a:solidFill>
                  <a:srgbClr val="000000"/>
                </a:solidFill>
              </a:rPr>
              <a:t> </a:t>
            </a:r>
            <a:r>
              <a:rPr lang="es-ES" sz="2000" dirty="0">
                <a:solidFill>
                  <a:srgbClr val="000000"/>
                </a:solidFill>
              </a:rPr>
              <a:t>Ya no es en modo</a:t>
            </a:r>
          </a:p>
          <a:p>
            <a:pPr marL="88900" indent="-88900" eaLnBrk="1" hangingPunct="1">
              <a:defRPr/>
            </a:pPr>
            <a:r>
              <a:rPr lang="es-ES" sz="2000" dirty="0">
                <a:solidFill>
                  <a:srgbClr val="000000"/>
                </a:solidFill>
              </a:rPr>
              <a:t> Una chica de hoy en día le gustaria llevar vestidos                            de su abuela?</a:t>
            </a:r>
            <a:endParaRPr lang="it-CH" sz="2000" dirty="0">
              <a:solidFill>
                <a:srgbClr val="000000"/>
              </a:solidFill>
            </a:endParaRPr>
          </a:p>
          <a:p>
            <a:pPr marL="88900" indent="88900" eaLnBrk="1" hangingPunct="1">
              <a:defRPr/>
            </a:pPr>
            <a:endParaRPr lang="es-ES" sz="2000" b="1" dirty="0">
              <a:solidFill>
                <a:srgbClr val="000000"/>
              </a:solidFill>
            </a:endParaRPr>
          </a:p>
          <a:p>
            <a:pPr marL="88900" eaLnBrk="1" hangingPunct="1">
              <a:defRPr/>
            </a:pPr>
            <a:r>
              <a:rPr lang="es-ES" sz="2000" b="1" dirty="0">
                <a:solidFill>
                  <a:srgbClr val="000000"/>
                </a:solidFill>
              </a:rPr>
              <a:t>En Suiza cada año se eliminan 250.000 toneladas de alimentos desechados</a:t>
            </a:r>
            <a:endParaRPr lang="it-CH" dirty="0">
              <a:solidFill>
                <a:srgbClr val="000000"/>
              </a:solidFill>
            </a:endParaRPr>
          </a:p>
        </p:txBody>
      </p:sp>
      <p:sp>
        <p:nvSpPr>
          <p:cNvPr id="5" name="Rettangolo 4">
            <a:extLst>
              <a:ext uri="{FF2B5EF4-FFF2-40B4-BE49-F238E27FC236}">
                <a16:creationId xmlns:a16="http://schemas.microsoft.com/office/drawing/2014/main" id="{9D45E915-FF88-3101-5E9F-F9A7DEC940FB}"/>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0306" name="Slide Number Placeholder 3">
            <a:extLst>
              <a:ext uri="{FF2B5EF4-FFF2-40B4-BE49-F238E27FC236}">
                <a16:creationId xmlns:a16="http://schemas.microsoft.com/office/drawing/2014/main" id="{7B901A1A-1865-91E4-DDCB-7E0CD5A6E870}"/>
              </a:ext>
            </a:extLst>
          </p:cNvPr>
          <p:cNvSpPr>
            <a:spLocks noGrp="1"/>
          </p:cNvSpPr>
          <p:nvPr>
            <p:ph type="sldNum" sz="quarter" idx="12"/>
          </p:nvPr>
        </p:nvSpPr>
        <p:spPr>
          <a:xfrm>
            <a:off x="8459788" y="6238875"/>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97B3AA-A182-4603-BBB6-644EB162ADB0}" type="slidenum">
              <a:rPr lang="it-IT" altLang="en-US" sz="1400" smtClean="0">
                <a:solidFill>
                  <a:srgbClr val="FFFFFF"/>
                </a:solidFill>
              </a:rPr>
              <a:pPr>
                <a:spcBef>
                  <a:spcPct val="0"/>
                </a:spcBef>
                <a:buFontTx/>
                <a:buNone/>
              </a:pPr>
              <a:t>204</a:t>
            </a:fld>
            <a:endParaRPr lang="it-IT" altLang="en-US" sz="1400">
              <a:solidFill>
                <a:srgbClr val="FFFFFF"/>
              </a:solidFill>
            </a:endParaRPr>
          </a:p>
        </p:txBody>
      </p:sp>
      <p:pic>
        <p:nvPicPr>
          <p:cNvPr id="335875" name="Picture 9" descr="Manif 2 bis">
            <a:extLst>
              <a:ext uri="{FF2B5EF4-FFF2-40B4-BE49-F238E27FC236}">
                <a16:creationId xmlns:a16="http://schemas.microsoft.com/office/drawing/2014/main" id="{2B5963C0-5A43-78C3-27D4-BFF0A8EEBFE0}"/>
              </a:ext>
            </a:extLst>
          </p:cNvPr>
          <p:cNvPicPr>
            <a:picLocks noChangeAspect="1" noChangeArrowheads="1"/>
          </p:cNvPicPr>
          <p:nvPr/>
        </p:nvPicPr>
        <p:blipFill>
          <a:blip r:embed="rId4"/>
          <a:srcRect/>
          <a:stretch>
            <a:fillRect/>
          </a:stretch>
        </p:blipFill>
        <p:spPr bwMode="auto">
          <a:xfrm>
            <a:off x="254000" y="549275"/>
            <a:ext cx="8636000" cy="52959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10308" name="Text Box 10">
            <a:extLst>
              <a:ext uri="{FF2B5EF4-FFF2-40B4-BE49-F238E27FC236}">
                <a16:creationId xmlns:a16="http://schemas.microsoft.com/office/drawing/2014/main" id="{85EB6236-E445-9842-FAD3-A51C4C77FE99}"/>
              </a:ext>
            </a:extLst>
          </p:cNvPr>
          <p:cNvSpPr txBox="1">
            <a:spLocks noChangeArrowheads="1"/>
          </p:cNvSpPr>
          <p:nvPr/>
        </p:nvSpPr>
        <p:spPr bwMode="auto">
          <a:xfrm>
            <a:off x="3635375" y="1036638"/>
            <a:ext cx="266541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000000"/>
                </a:solidFill>
                <a:latin typeface="Arial Black" panose="020B0A04020102020204" pitchFamily="34" charset="0"/>
              </a:rPr>
              <a:t>QUEREMOS UN TRABAJO </a:t>
            </a:r>
          </a:p>
          <a:p>
            <a:pPr algn="ctr" eaLnBrk="1" hangingPunct="1">
              <a:spcBef>
                <a:spcPct val="50000"/>
              </a:spcBef>
              <a:buFontTx/>
              <a:buNone/>
            </a:pPr>
            <a:r>
              <a:rPr lang="fr-CH" altLang="it-CH" sz="1200" b="1">
                <a:solidFill>
                  <a:srgbClr val="000000"/>
                </a:solidFill>
                <a:latin typeface="Arial Black" panose="020B0A04020102020204" pitchFamily="34" charset="0"/>
              </a:rPr>
              <a:t>QUEREMOS ALGO DE COMER </a:t>
            </a:r>
          </a:p>
          <a:p>
            <a:pPr algn="ctr" eaLnBrk="1" hangingPunct="1">
              <a:spcBef>
                <a:spcPct val="50000"/>
              </a:spcBef>
              <a:buFontTx/>
              <a:buNone/>
            </a:pPr>
            <a:r>
              <a:rPr lang="fr-CH" altLang="it-CH" sz="1600" b="1">
                <a:solidFill>
                  <a:srgbClr val="000000"/>
                </a:solidFill>
                <a:latin typeface="Arial Black" panose="020B0A04020102020204" pitchFamily="34" charset="0"/>
              </a:rPr>
              <a:t>QUEREMOS LOS RAVIOLIS</a:t>
            </a:r>
            <a:endParaRPr lang="it-IT" altLang="it-CH" sz="1600" b="1">
              <a:solidFill>
                <a:srgbClr val="000000"/>
              </a:solidFill>
              <a:latin typeface="Arial Black" panose="020B0A04020102020204" pitchFamily="34" charset="0"/>
            </a:endParaRPr>
          </a:p>
        </p:txBody>
      </p:sp>
      <p:sp>
        <p:nvSpPr>
          <p:cNvPr id="610309" name="Text Box 11">
            <a:extLst>
              <a:ext uri="{FF2B5EF4-FFF2-40B4-BE49-F238E27FC236}">
                <a16:creationId xmlns:a16="http://schemas.microsoft.com/office/drawing/2014/main" id="{BD117403-5395-CBD5-D377-059D8B316976}"/>
              </a:ext>
            </a:extLst>
          </p:cNvPr>
          <p:cNvSpPr txBox="1">
            <a:spLocks noChangeArrowheads="1"/>
          </p:cNvSpPr>
          <p:nvPr/>
        </p:nvSpPr>
        <p:spPr bwMode="auto">
          <a:xfrm>
            <a:off x="1008063" y="5964238"/>
            <a:ext cx="71278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LOS  DESEMPLEADOS TIENEN HAMBRE  Y RECLAMAN                                                                                            </a:t>
            </a:r>
            <a:r>
              <a:rPr lang="fr-CH" altLang="it-CH" sz="1200" b="1">
                <a:solidFill>
                  <a:srgbClr val="FFFFFF"/>
                </a:solidFill>
              </a:rPr>
              <a:t>(Los desempleados demandan empleo. Realmente ellos necesitan un ingreso para sobrevivir.)</a:t>
            </a:r>
            <a:endParaRPr lang="it-IT" altLang="it-CH" sz="1200" b="1">
              <a:solidFill>
                <a:srgbClr val="FFFFFF"/>
              </a:solidFill>
            </a:endParaRPr>
          </a:p>
        </p:txBody>
      </p:sp>
      <p:sp>
        <p:nvSpPr>
          <p:cNvPr id="2" name="Rettangolo 1">
            <a:extLst>
              <a:ext uri="{FF2B5EF4-FFF2-40B4-BE49-F238E27FC236}">
                <a16:creationId xmlns:a16="http://schemas.microsoft.com/office/drawing/2014/main" id="{6BC2C229-C327-A634-E7F4-E775EC43947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descr="C:\Users\Enrico\Desktop\Ravioli jpeg.jpg">
            <a:extLst>
              <a:ext uri="{FF2B5EF4-FFF2-40B4-BE49-F238E27FC236}">
                <a16:creationId xmlns:a16="http://schemas.microsoft.com/office/drawing/2014/main" id="{4AAD251B-9564-AA7E-7607-62D7A7033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5" name="Segnaposto numero diapositiva 1">
            <a:extLst>
              <a:ext uri="{FF2B5EF4-FFF2-40B4-BE49-F238E27FC236}">
                <a16:creationId xmlns:a16="http://schemas.microsoft.com/office/drawing/2014/main" id="{B0515802-86D1-7B24-DBC7-D466E5D121E3}"/>
              </a:ext>
            </a:extLst>
          </p:cNvPr>
          <p:cNvSpPr>
            <a:spLocks noGrp="1"/>
          </p:cNvSpPr>
          <p:nvPr>
            <p:ph type="sldNum" sz="quarter" idx="12"/>
          </p:nvPr>
        </p:nvSpPr>
        <p:spPr>
          <a:xfrm>
            <a:off x="8459788" y="638175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3C78AE-3D92-4410-BE2A-5A3EEA4883A9}" type="slidenum">
              <a:rPr lang="it-IT" altLang="en-US" sz="1400" smtClean="0">
                <a:solidFill>
                  <a:srgbClr val="000000"/>
                </a:solidFill>
              </a:rPr>
              <a:pPr>
                <a:spcBef>
                  <a:spcPct val="0"/>
                </a:spcBef>
                <a:buFontTx/>
                <a:buNone/>
              </a:pPr>
              <a:t>205</a:t>
            </a:fld>
            <a:endParaRPr lang="it-IT" altLang="en-US" sz="1400">
              <a:solidFill>
                <a:srgbClr val="000000"/>
              </a:solidFill>
            </a:endParaRPr>
          </a:p>
        </p:txBody>
      </p:sp>
      <p:sp>
        <p:nvSpPr>
          <p:cNvPr id="2" name="Rettangolo 1">
            <a:extLst>
              <a:ext uri="{FF2B5EF4-FFF2-40B4-BE49-F238E27FC236}">
                <a16:creationId xmlns:a16="http://schemas.microsoft.com/office/drawing/2014/main" id="{350931B8-8CCB-59E5-E284-52BEB649D82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02" name="Slide Number Placeholder 3">
            <a:extLst>
              <a:ext uri="{FF2B5EF4-FFF2-40B4-BE49-F238E27FC236}">
                <a16:creationId xmlns:a16="http://schemas.microsoft.com/office/drawing/2014/main" id="{924644E1-22C5-7D23-F2C7-1B8B26F1DE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B19BC5-F654-48A4-ADF8-306548840331}" type="slidenum">
              <a:rPr lang="it-IT" altLang="en-US" sz="1400" smtClean="0">
                <a:solidFill>
                  <a:srgbClr val="000000"/>
                </a:solidFill>
              </a:rPr>
              <a:pPr>
                <a:spcBef>
                  <a:spcPct val="0"/>
                </a:spcBef>
                <a:buFontTx/>
                <a:buNone/>
              </a:pPr>
              <a:t>206</a:t>
            </a:fld>
            <a:endParaRPr lang="it-IT" altLang="en-US" sz="1400">
              <a:solidFill>
                <a:srgbClr val="000000"/>
              </a:solidFill>
            </a:endParaRPr>
          </a:p>
        </p:txBody>
      </p:sp>
      <p:sp>
        <p:nvSpPr>
          <p:cNvPr id="614403" name="Text Box 7">
            <a:extLst>
              <a:ext uri="{FF2B5EF4-FFF2-40B4-BE49-F238E27FC236}">
                <a16:creationId xmlns:a16="http://schemas.microsoft.com/office/drawing/2014/main" id="{424F4DDF-CC4B-60C5-8601-F4254ACB1381}"/>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pic>
        <p:nvPicPr>
          <p:cNvPr id="614404" name="Picture 15" descr="Immagine PP magazzino grezza 2">
            <a:extLst>
              <a:ext uri="{FF2B5EF4-FFF2-40B4-BE49-F238E27FC236}">
                <a16:creationId xmlns:a16="http://schemas.microsoft.com/office/drawing/2014/main" id="{EAAE64F5-9F8E-D755-31BC-F0BBF9A22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405" name="Text Box 16">
            <a:extLst>
              <a:ext uri="{FF2B5EF4-FFF2-40B4-BE49-F238E27FC236}">
                <a16:creationId xmlns:a16="http://schemas.microsoft.com/office/drawing/2014/main" id="{92A55F8B-5B88-E43D-1F8F-25CF3229C11D}"/>
              </a:ext>
            </a:extLst>
          </p:cNvPr>
          <p:cNvSpPr txBox="1">
            <a:spLocks noChangeArrowheads="1"/>
          </p:cNvSpPr>
          <p:nvPr/>
        </p:nvSpPr>
        <p:spPr bwMode="auto">
          <a:xfrm>
            <a:off x="323850" y="5013325"/>
            <a:ext cx="3527425"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000000"/>
                </a:solidFill>
              </a:rPr>
              <a:t>EL PROPIETARIO ESPERA PODER VENDER SUS RAVIOLIS ANTES DE SU VENCIMIENTO</a:t>
            </a:r>
          </a:p>
        </p:txBody>
      </p:sp>
      <p:sp>
        <p:nvSpPr>
          <p:cNvPr id="614406" name="Text Box 17">
            <a:extLst>
              <a:ext uri="{FF2B5EF4-FFF2-40B4-BE49-F238E27FC236}">
                <a16:creationId xmlns:a16="http://schemas.microsoft.com/office/drawing/2014/main" id="{89BCF2CA-6313-99D4-627D-3E68CC951E26}"/>
              </a:ext>
            </a:extLst>
          </p:cNvPr>
          <p:cNvSpPr txBox="1">
            <a:spLocks noChangeArrowheads="1"/>
          </p:cNvSpPr>
          <p:nvPr/>
        </p:nvSpPr>
        <p:spPr bwMode="auto">
          <a:xfrm>
            <a:off x="4792663" y="4410075"/>
            <a:ext cx="17145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FR" altLang="it-CH" sz="1400" b="1">
                <a:solidFill>
                  <a:srgbClr val="000000"/>
                </a:solidFill>
              </a:rPr>
              <a:t>LOS DESEMPLEADOSNO TIENEN DINERO Y POR ESA RAZÓN ROBAN LOS RAVIOLIS QUE ELLOS NECESITAN</a:t>
            </a:r>
          </a:p>
        </p:txBody>
      </p:sp>
      <p:sp>
        <p:nvSpPr>
          <p:cNvPr id="614407" name="AutoShape 19">
            <a:extLst>
              <a:ext uri="{FF2B5EF4-FFF2-40B4-BE49-F238E27FC236}">
                <a16:creationId xmlns:a16="http://schemas.microsoft.com/office/drawing/2014/main" id="{EB58BF44-AC9A-CBE5-7B3C-CA2760D75828}"/>
              </a:ext>
            </a:extLst>
          </p:cNvPr>
          <p:cNvSpPr>
            <a:spLocks noChangeArrowheads="1"/>
          </p:cNvSpPr>
          <p:nvPr/>
        </p:nvSpPr>
        <p:spPr bwMode="auto">
          <a:xfrm>
            <a:off x="6588125" y="2060575"/>
            <a:ext cx="433388" cy="288925"/>
          </a:xfrm>
          <a:prstGeom prst="leftArrow">
            <a:avLst>
              <a:gd name="adj1" fmla="val 50000"/>
              <a:gd name="adj2" fmla="val 3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14408" name="Text Box 20">
            <a:extLst>
              <a:ext uri="{FF2B5EF4-FFF2-40B4-BE49-F238E27FC236}">
                <a16:creationId xmlns:a16="http://schemas.microsoft.com/office/drawing/2014/main" id="{B05BB2BE-4259-7C9F-349A-415D7632F6FF}"/>
              </a:ext>
            </a:extLst>
          </p:cNvPr>
          <p:cNvSpPr txBox="1">
            <a:spLocks noChangeArrowheads="1"/>
          </p:cNvSpPr>
          <p:nvPr/>
        </p:nvSpPr>
        <p:spPr bwMode="auto">
          <a:xfrm>
            <a:off x="7019925" y="1844675"/>
            <a:ext cx="15827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Almacén repleto de raviolis invendibles    </a:t>
            </a:r>
          </a:p>
        </p:txBody>
      </p:sp>
      <p:sp>
        <p:nvSpPr>
          <p:cNvPr id="2" name="Rettangolo 1">
            <a:extLst>
              <a:ext uri="{FF2B5EF4-FFF2-40B4-BE49-F238E27FC236}">
                <a16:creationId xmlns:a16="http://schemas.microsoft.com/office/drawing/2014/main" id="{1D54ED7A-7DD4-7D1F-AA15-3D9960001A2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450" name="Rectangle 3">
            <a:extLst>
              <a:ext uri="{FF2B5EF4-FFF2-40B4-BE49-F238E27FC236}">
                <a16:creationId xmlns:a16="http://schemas.microsoft.com/office/drawing/2014/main" id="{809B7011-66DB-0C08-B4EA-66B5274756E4}"/>
              </a:ext>
            </a:extLst>
          </p:cNvPr>
          <p:cNvSpPr>
            <a:spLocks noGrp="1" noChangeArrowheads="1"/>
          </p:cNvSpPr>
          <p:nvPr>
            <p:ph type="subTitle" idx="1"/>
          </p:nvPr>
        </p:nvSpPr>
        <p:spPr>
          <a:xfrm>
            <a:off x="5794375" y="3381375"/>
            <a:ext cx="2890838" cy="1871663"/>
          </a:xfrm>
        </p:spPr>
        <p:txBody>
          <a:bodyPr/>
          <a:lstStyle/>
          <a:p>
            <a:pPr eaLnBrk="1" hangingPunct="1"/>
            <a:r>
              <a:rPr lang="fr-CH" altLang="it-CH" sz="3600" b="1" i="1"/>
              <a:t>  Arriba </a:t>
            </a:r>
          </a:p>
          <a:p>
            <a:pPr eaLnBrk="1" hangingPunct="1"/>
            <a:r>
              <a:rPr lang="fr-CH" altLang="it-CH" sz="3600" b="1" i="1"/>
              <a:t>   la                policía</a:t>
            </a:r>
            <a:r>
              <a:rPr lang="fr-CH" altLang="it-CH" sz="3600" b="1" i="1">
                <a:cs typeface="Arial" panose="020B0604020202020204" pitchFamily="34" charset="0"/>
              </a:rPr>
              <a:t>!</a:t>
            </a:r>
            <a:r>
              <a:rPr lang="fr-CH" altLang="it-CH" sz="3600" b="1" i="1"/>
              <a:t> </a:t>
            </a:r>
            <a:endParaRPr lang="it-IT" altLang="it-CH" sz="3600" b="1" i="1"/>
          </a:p>
        </p:txBody>
      </p:sp>
      <p:sp>
        <p:nvSpPr>
          <p:cNvPr id="616451" name="Slide Number Placeholder 5">
            <a:extLst>
              <a:ext uri="{FF2B5EF4-FFF2-40B4-BE49-F238E27FC236}">
                <a16:creationId xmlns:a16="http://schemas.microsoft.com/office/drawing/2014/main" id="{75DED2E5-4B12-A662-BFB1-D08C77BFA9B7}"/>
              </a:ext>
            </a:extLst>
          </p:cNvPr>
          <p:cNvSpPr>
            <a:spLocks noGrp="1"/>
          </p:cNvSpPr>
          <p:nvPr>
            <p:ph type="sldNum" sz="quarter" idx="12"/>
          </p:nvPr>
        </p:nvSpPr>
        <p:spPr>
          <a:xfrm>
            <a:off x="6804025" y="5749925"/>
            <a:ext cx="838200" cy="477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7EA887-A2C0-4157-958B-332615F44F70}" type="slidenum">
              <a:rPr lang="it-IT" altLang="en-US" sz="1400" smtClean="0">
                <a:solidFill>
                  <a:srgbClr val="FFFFFF"/>
                </a:solidFill>
              </a:rPr>
              <a:pPr>
                <a:spcBef>
                  <a:spcPct val="0"/>
                </a:spcBef>
                <a:buFontTx/>
                <a:buNone/>
              </a:pPr>
              <a:t>207</a:t>
            </a:fld>
            <a:endParaRPr lang="it-IT" altLang="en-US" sz="1400">
              <a:solidFill>
                <a:srgbClr val="FFFFFF"/>
              </a:solidFill>
            </a:endParaRPr>
          </a:p>
        </p:txBody>
      </p:sp>
      <p:pic>
        <p:nvPicPr>
          <p:cNvPr id="8" name="Picture 4" descr="manifestanti contro pola 2">
            <a:extLst>
              <a:ext uri="{FF2B5EF4-FFF2-40B4-BE49-F238E27FC236}">
                <a16:creationId xmlns:a16="http://schemas.microsoft.com/office/drawing/2014/main" id="{AA86CC90-145E-B00D-52B7-A18BEAF67251}"/>
              </a:ext>
            </a:extLst>
          </p:cNvPr>
          <p:cNvPicPr>
            <a:picLocks noChangeAspect="1" noChangeArrowheads="1"/>
          </p:cNvPicPr>
          <p:nvPr/>
        </p:nvPicPr>
        <p:blipFill>
          <a:blip r:embed="rId4"/>
          <a:srcRect/>
          <a:stretch>
            <a:fillRect/>
          </a:stretch>
        </p:blipFill>
        <p:spPr bwMode="auto">
          <a:xfrm>
            <a:off x="295275" y="350838"/>
            <a:ext cx="2547938" cy="2062162"/>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9" name="Picture 5" descr="arriva la polizia">
            <a:extLst>
              <a:ext uri="{FF2B5EF4-FFF2-40B4-BE49-F238E27FC236}">
                <a16:creationId xmlns:a16="http://schemas.microsoft.com/office/drawing/2014/main" id="{C3D2BD4C-730C-2EFB-2BE9-FF1C683D7440}"/>
              </a:ext>
            </a:extLst>
          </p:cNvPr>
          <p:cNvPicPr>
            <a:picLocks noChangeAspect="1" noChangeArrowheads="1"/>
          </p:cNvPicPr>
          <p:nvPr/>
        </p:nvPicPr>
        <p:blipFill>
          <a:blip r:embed="rId5"/>
          <a:srcRect/>
          <a:stretch>
            <a:fillRect/>
          </a:stretch>
        </p:blipFill>
        <p:spPr bwMode="auto">
          <a:xfrm>
            <a:off x="323850" y="2595563"/>
            <a:ext cx="5472113" cy="38703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0" name="Picture 6" descr="pola 3">
            <a:extLst>
              <a:ext uri="{FF2B5EF4-FFF2-40B4-BE49-F238E27FC236}">
                <a16:creationId xmlns:a16="http://schemas.microsoft.com/office/drawing/2014/main" id="{101B3426-1DD6-4BF3-0292-121A9F63C10F}"/>
              </a:ext>
            </a:extLst>
          </p:cNvPr>
          <p:cNvPicPr>
            <a:picLocks noChangeAspect="1" noChangeArrowheads="1"/>
          </p:cNvPicPr>
          <p:nvPr/>
        </p:nvPicPr>
        <p:blipFill>
          <a:blip r:embed="rId6"/>
          <a:srcRect/>
          <a:stretch>
            <a:fillRect/>
          </a:stretch>
        </p:blipFill>
        <p:spPr bwMode="auto">
          <a:xfrm>
            <a:off x="5940425" y="342900"/>
            <a:ext cx="2973388" cy="20923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1" name="Picture 7" descr="pola 4">
            <a:extLst>
              <a:ext uri="{FF2B5EF4-FFF2-40B4-BE49-F238E27FC236}">
                <a16:creationId xmlns:a16="http://schemas.microsoft.com/office/drawing/2014/main" id="{8B4E844B-43A6-9A2B-D197-1DC2A2E48B47}"/>
              </a:ext>
            </a:extLst>
          </p:cNvPr>
          <p:cNvPicPr>
            <a:picLocks noChangeAspect="1" noChangeArrowheads="1"/>
          </p:cNvPicPr>
          <p:nvPr/>
        </p:nvPicPr>
        <p:blipFill>
          <a:blip r:embed="rId7"/>
          <a:srcRect/>
          <a:stretch>
            <a:fillRect/>
          </a:stretch>
        </p:blipFill>
        <p:spPr bwMode="auto">
          <a:xfrm>
            <a:off x="2994025" y="342900"/>
            <a:ext cx="2801938" cy="20621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F97452A6-9684-0E63-AC84-5D7328099FD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98" name="Rectangle 2">
            <a:extLst>
              <a:ext uri="{FF2B5EF4-FFF2-40B4-BE49-F238E27FC236}">
                <a16:creationId xmlns:a16="http://schemas.microsoft.com/office/drawing/2014/main" id="{C72E5870-BDFB-40D4-35D0-8F85CB2F0E5F}"/>
              </a:ext>
            </a:extLst>
          </p:cNvPr>
          <p:cNvSpPr>
            <a:spLocks noGrp="1" noChangeArrowheads="1"/>
          </p:cNvSpPr>
          <p:nvPr>
            <p:ph type="title"/>
          </p:nvPr>
        </p:nvSpPr>
        <p:spPr>
          <a:xfrm>
            <a:off x="4068763" y="4724400"/>
            <a:ext cx="4679950" cy="1728788"/>
          </a:xfrm>
        </p:spPr>
        <p:txBody>
          <a:bodyPr/>
          <a:lstStyle/>
          <a:p>
            <a:pPr eaLnBrk="1" hangingPunct="1"/>
            <a:r>
              <a:rPr lang="fr-CH" altLang="it-CH" sz="2800" b="1" i="1">
                <a:solidFill>
                  <a:schemeClr val="tx1"/>
                </a:solidFill>
              </a:rPr>
              <a:t>La policía efectúa algunos arrestos</a:t>
            </a:r>
            <a:endParaRPr lang="it-IT" altLang="it-CH" sz="2800" b="1" i="1">
              <a:solidFill>
                <a:schemeClr val="tx1"/>
              </a:solidFill>
            </a:endParaRPr>
          </a:p>
        </p:txBody>
      </p:sp>
      <p:sp>
        <p:nvSpPr>
          <p:cNvPr id="618499" name="Slide Number Placeholder 4">
            <a:extLst>
              <a:ext uri="{FF2B5EF4-FFF2-40B4-BE49-F238E27FC236}">
                <a16:creationId xmlns:a16="http://schemas.microsoft.com/office/drawing/2014/main" id="{88CF1F77-D389-7DE5-47F5-39B7434BA7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0CF2F0-2250-4C43-8D3B-27131178CF6C}" type="slidenum">
              <a:rPr lang="it-IT" altLang="en-US" sz="1400" smtClean="0">
                <a:solidFill>
                  <a:srgbClr val="FFFFFF"/>
                </a:solidFill>
              </a:rPr>
              <a:pPr>
                <a:spcBef>
                  <a:spcPct val="0"/>
                </a:spcBef>
                <a:buFontTx/>
                <a:buNone/>
              </a:pPr>
              <a:t>208</a:t>
            </a:fld>
            <a:endParaRPr lang="it-IT" altLang="en-US" sz="1400">
              <a:solidFill>
                <a:srgbClr val="FFFFFF"/>
              </a:solidFill>
            </a:endParaRPr>
          </a:p>
        </p:txBody>
      </p:sp>
      <p:pic>
        <p:nvPicPr>
          <p:cNvPr id="339972" name="Picture 4" descr="arresti 3">
            <a:extLst>
              <a:ext uri="{FF2B5EF4-FFF2-40B4-BE49-F238E27FC236}">
                <a16:creationId xmlns:a16="http://schemas.microsoft.com/office/drawing/2014/main" id="{C70DA12D-6F4B-F92C-4A9A-F52581200238}"/>
              </a:ext>
            </a:extLst>
          </p:cNvPr>
          <p:cNvPicPr>
            <a:picLocks noGrp="1" noChangeAspect="1" noChangeArrowheads="1"/>
          </p:cNvPicPr>
          <p:nvPr>
            <p:ph sz="quarter" idx="4294967295"/>
          </p:nvPr>
        </p:nvPicPr>
        <p:blipFill>
          <a:blip r:embed="rId4"/>
          <a:srcRect/>
          <a:stretch>
            <a:fillRect/>
          </a:stretch>
        </p:blipFill>
        <p:spPr>
          <a:xfrm>
            <a:off x="323850" y="3081338"/>
            <a:ext cx="3600450" cy="3384550"/>
          </a:xfrm>
          <a:ln w="12700">
            <a:solidFill>
              <a:schemeClr val="tx1"/>
            </a:solidFill>
          </a:ln>
          <a:effectLst>
            <a:outerShdw blurRad="292100" dist="139700" dir="2700000" algn="tl" rotWithShape="0">
              <a:srgbClr val="333333">
                <a:alpha val="65000"/>
              </a:srgbClr>
            </a:outerShdw>
          </a:effectLst>
        </p:spPr>
      </p:pic>
      <p:pic>
        <p:nvPicPr>
          <p:cNvPr id="339973" name="Picture 5" descr="arresti">
            <a:extLst>
              <a:ext uri="{FF2B5EF4-FFF2-40B4-BE49-F238E27FC236}">
                <a16:creationId xmlns:a16="http://schemas.microsoft.com/office/drawing/2014/main" id="{9C903B73-9653-51BA-D4B1-33E2D3E6AF51}"/>
              </a:ext>
            </a:extLst>
          </p:cNvPr>
          <p:cNvPicPr>
            <a:picLocks noGrp="1" noChangeAspect="1" noChangeArrowheads="1"/>
          </p:cNvPicPr>
          <p:nvPr>
            <p:ph sz="half" idx="4294967295"/>
          </p:nvPr>
        </p:nvPicPr>
        <p:blipFill>
          <a:blip r:embed="rId5"/>
          <a:srcRect/>
          <a:stretch>
            <a:fillRect/>
          </a:stretch>
        </p:blipFill>
        <p:spPr>
          <a:xfrm>
            <a:off x="323850" y="417513"/>
            <a:ext cx="3600450" cy="2519362"/>
          </a:xfrm>
          <a:ln w="12700">
            <a:solidFill>
              <a:schemeClr val="tx1"/>
            </a:solidFill>
          </a:ln>
          <a:effectLst>
            <a:outerShdw blurRad="292100" dist="139700" dir="2700000" algn="tl" rotWithShape="0">
              <a:srgbClr val="333333">
                <a:alpha val="65000"/>
              </a:srgbClr>
            </a:outerShdw>
          </a:effectLst>
        </p:spPr>
      </p:pic>
      <p:pic>
        <p:nvPicPr>
          <p:cNvPr id="339974" name="Picture 6">
            <a:extLst>
              <a:ext uri="{FF2B5EF4-FFF2-40B4-BE49-F238E27FC236}">
                <a16:creationId xmlns:a16="http://schemas.microsoft.com/office/drawing/2014/main" id="{5EBD1ED8-043F-878A-6456-AAE191AFBD39}"/>
              </a:ext>
            </a:extLst>
          </p:cNvPr>
          <p:cNvPicPr>
            <a:picLocks noChangeAspect="1" noChangeArrowheads="1"/>
          </p:cNvPicPr>
          <p:nvPr/>
        </p:nvPicPr>
        <p:blipFill>
          <a:blip r:embed="rId6"/>
          <a:srcRect/>
          <a:stretch>
            <a:fillRect/>
          </a:stretch>
        </p:blipFill>
        <p:spPr bwMode="auto">
          <a:xfrm>
            <a:off x="4068763" y="404813"/>
            <a:ext cx="4752975" cy="4054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391A69E-C188-0B35-69FC-E5C670666FE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546" name="Slide Number Placeholder 3">
            <a:extLst>
              <a:ext uri="{FF2B5EF4-FFF2-40B4-BE49-F238E27FC236}">
                <a16:creationId xmlns:a16="http://schemas.microsoft.com/office/drawing/2014/main" id="{591032B7-0580-DA19-7F64-449E8FC0E2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75AB4E-0635-450A-A622-255D16130BD2}" type="slidenum">
              <a:rPr lang="it-IT" altLang="en-US" sz="1400" smtClean="0">
                <a:solidFill>
                  <a:srgbClr val="FFFFFF"/>
                </a:solidFill>
              </a:rPr>
              <a:pPr>
                <a:spcBef>
                  <a:spcPct val="0"/>
                </a:spcBef>
                <a:buFontTx/>
                <a:buNone/>
              </a:pPr>
              <a:t>209</a:t>
            </a:fld>
            <a:endParaRPr lang="it-IT" altLang="en-US" sz="1400">
              <a:solidFill>
                <a:srgbClr val="FFFFFF"/>
              </a:solidFill>
            </a:endParaRPr>
          </a:p>
        </p:txBody>
      </p:sp>
      <p:pic>
        <p:nvPicPr>
          <p:cNvPr id="340995" name="Picture 4" descr="polizia 6">
            <a:extLst>
              <a:ext uri="{FF2B5EF4-FFF2-40B4-BE49-F238E27FC236}">
                <a16:creationId xmlns:a16="http://schemas.microsoft.com/office/drawing/2014/main" id="{23E2ABC8-B6E1-2D1F-C58D-6677EF2D0E9E}"/>
              </a:ext>
            </a:extLst>
          </p:cNvPr>
          <p:cNvPicPr>
            <a:picLocks noChangeAspect="1" noChangeArrowheads="1"/>
          </p:cNvPicPr>
          <p:nvPr/>
        </p:nvPicPr>
        <p:blipFill>
          <a:blip r:embed="rId4"/>
          <a:srcRect/>
          <a:stretch>
            <a:fillRect/>
          </a:stretch>
        </p:blipFill>
        <p:spPr bwMode="auto">
          <a:xfrm>
            <a:off x="179388" y="4438650"/>
            <a:ext cx="3313112" cy="2295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40996" name="Picture 5" descr="polizia 2">
            <a:extLst>
              <a:ext uri="{FF2B5EF4-FFF2-40B4-BE49-F238E27FC236}">
                <a16:creationId xmlns:a16="http://schemas.microsoft.com/office/drawing/2014/main" id="{C71ECA2C-3662-0393-BCF1-C6ACFF6EAAB9}"/>
              </a:ext>
            </a:extLst>
          </p:cNvPr>
          <p:cNvPicPr>
            <a:picLocks noChangeAspect="1" noChangeArrowheads="1"/>
          </p:cNvPicPr>
          <p:nvPr/>
        </p:nvPicPr>
        <p:blipFill>
          <a:blip r:embed="rId5"/>
          <a:srcRect/>
          <a:stretch>
            <a:fillRect/>
          </a:stretch>
        </p:blipFill>
        <p:spPr bwMode="auto">
          <a:xfrm>
            <a:off x="7380288" y="115888"/>
            <a:ext cx="15970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40997" name="Picture 6" descr="guerra cile">
            <a:extLst>
              <a:ext uri="{FF2B5EF4-FFF2-40B4-BE49-F238E27FC236}">
                <a16:creationId xmlns:a16="http://schemas.microsoft.com/office/drawing/2014/main" id="{8A605D39-E9DF-E34C-CDBA-B91C2904B2D5}"/>
              </a:ext>
            </a:extLst>
          </p:cNvPr>
          <p:cNvPicPr>
            <a:picLocks noChangeAspect="1" noChangeArrowheads="1"/>
          </p:cNvPicPr>
          <p:nvPr/>
        </p:nvPicPr>
        <p:blipFill>
          <a:blip r:embed="rId6"/>
          <a:srcRect/>
          <a:stretch>
            <a:fillRect/>
          </a:stretch>
        </p:blipFill>
        <p:spPr bwMode="auto">
          <a:xfrm>
            <a:off x="179388" y="106363"/>
            <a:ext cx="7345362" cy="4368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20550" name="Text Box 7">
            <a:extLst>
              <a:ext uri="{FF2B5EF4-FFF2-40B4-BE49-F238E27FC236}">
                <a16:creationId xmlns:a16="http://schemas.microsoft.com/office/drawing/2014/main" id="{57CEFC8E-CF81-4226-D635-132C3946E26C}"/>
              </a:ext>
            </a:extLst>
          </p:cNvPr>
          <p:cNvSpPr txBox="1">
            <a:spLocks noChangeArrowheads="1"/>
          </p:cNvSpPr>
          <p:nvPr/>
        </p:nvSpPr>
        <p:spPr bwMode="auto">
          <a:xfrm>
            <a:off x="3779838" y="5229225"/>
            <a:ext cx="4321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   EL PODER RESTAURA  </a:t>
            </a:r>
          </a:p>
          <a:p>
            <a:pPr eaLnBrk="1" hangingPunct="1">
              <a:spcBef>
                <a:spcPct val="50000"/>
              </a:spcBef>
              <a:buFontTx/>
              <a:buNone/>
            </a:pPr>
            <a:r>
              <a:rPr lang="fr-CH" altLang="it-CH" sz="2000" b="1">
                <a:solidFill>
                  <a:srgbClr val="FFFFFF"/>
                </a:solidFill>
              </a:rPr>
              <a:t>   « el orden establecido »</a:t>
            </a:r>
          </a:p>
          <a:p>
            <a:pPr eaLnBrk="1" hangingPunct="1">
              <a:spcBef>
                <a:spcPct val="50000"/>
              </a:spcBef>
              <a:buFontTx/>
              <a:buNone/>
            </a:pPr>
            <a:endParaRPr lang="fr-CH" altLang="it-CH" sz="2000" b="1">
              <a:solidFill>
                <a:srgbClr val="FFFFFF"/>
              </a:solidFill>
            </a:endParaRPr>
          </a:p>
        </p:txBody>
      </p:sp>
      <p:sp>
        <p:nvSpPr>
          <p:cNvPr id="620551" name="Text Box 8">
            <a:extLst>
              <a:ext uri="{FF2B5EF4-FFF2-40B4-BE49-F238E27FC236}">
                <a16:creationId xmlns:a16="http://schemas.microsoft.com/office/drawing/2014/main" id="{C51FC101-D855-4284-B157-1AB747C57506}"/>
              </a:ext>
            </a:extLst>
          </p:cNvPr>
          <p:cNvSpPr txBox="1">
            <a:spLocks noChangeArrowheads="1"/>
          </p:cNvSpPr>
          <p:nvPr/>
        </p:nvSpPr>
        <p:spPr bwMode="auto">
          <a:xfrm>
            <a:off x="2771775" y="4076700"/>
            <a:ext cx="1512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CHILE 1973</a:t>
            </a:r>
            <a:endParaRPr lang="it-IT" altLang="it-CH" sz="1600" b="1">
              <a:solidFill>
                <a:srgbClr val="000000"/>
              </a:solidFill>
            </a:endParaRPr>
          </a:p>
        </p:txBody>
      </p:sp>
      <p:sp>
        <p:nvSpPr>
          <p:cNvPr id="2" name="Rettangolo 1">
            <a:extLst>
              <a:ext uri="{FF2B5EF4-FFF2-40B4-BE49-F238E27FC236}">
                <a16:creationId xmlns:a16="http://schemas.microsoft.com/office/drawing/2014/main" id="{34C85E16-8BAF-C914-9155-82D331E7148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a:extLst>
              <a:ext uri="{FF2B5EF4-FFF2-40B4-BE49-F238E27FC236}">
                <a16:creationId xmlns:a16="http://schemas.microsoft.com/office/drawing/2014/main" id="{BD0B0B4C-FCCD-6914-4546-7485769402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2389BB4-0C80-46E7-AE88-1B17C21E75BF}" type="slidenum">
              <a:rPr lang="it-IT" altLang="en-US" sz="1400" smtClean="0">
                <a:solidFill>
                  <a:srgbClr val="000000"/>
                </a:solidFill>
              </a:rPr>
              <a:pPr>
                <a:spcBef>
                  <a:spcPct val="0"/>
                </a:spcBef>
                <a:buFontTx/>
                <a:buNone/>
              </a:pPr>
              <a:t>21</a:t>
            </a:fld>
            <a:endParaRPr lang="it-IT" altLang="en-US" sz="1400">
              <a:solidFill>
                <a:srgbClr val="000000"/>
              </a:solidFill>
            </a:endParaRPr>
          </a:p>
        </p:txBody>
      </p:sp>
      <p:sp>
        <p:nvSpPr>
          <p:cNvPr id="24579" name="Rectangle 2">
            <a:extLst>
              <a:ext uri="{FF2B5EF4-FFF2-40B4-BE49-F238E27FC236}">
                <a16:creationId xmlns:a16="http://schemas.microsoft.com/office/drawing/2014/main" id="{9E916D78-63CF-703D-5B33-066F262A166A}"/>
              </a:ext>
            </a:extLst>
          </p:cNvPr>
          <p:cNvSpPr>
            <a:spLocks noGrp="1" noChangeArrowheads="1"/>
          </p:cNvSpPr>
          <p:nvPr>
            <p:ph type="title" idx="4294967295"/>
          </p:nvPr>
        </p:nvSpPr>
        <p:spPr>
          <a:xfrm>
            <a:off x="468313" y="260350"/>
            <a:ext cx="8229600" cy="1143000"/>
          </a:xfrm>
        </p:spPr>
        <p:txBody>
          <a:bodyPr>
            <a:normAutofit fontScale="90000"/>
          </a:bodyPr>
          <a:lstStyle/>
          <a:p>
            <a:pPr eaLnBrk="1" hangingPunct="1">
              <a:defRPr/>
            </a:pPr>
            <a:br>
              <a:rPr lang="fr-CH" sz="3600" b="1"/>
            </a:br>
            <a:r>
              <a:rPr lang="fr-CH" sz="3600" b="1" u="sng"/>
              <a:t>REGLA NO. 1</a:t>
            </a:r>
            <a:endParaRPr lang="it-IT" sz="3600" b="1" u="sng"/>
          </a:p>
        </p:txBody>
      </p:sp>
      <p:sp>
        <p:nvSpPr>
          <p:cNvPr id="238596" name="Rectangle 3">
            <a:extLst>
              <a:ext uri="{FF2B5EF4-FFF2-40B4-BE49-F238E27FC236}">
                <a16:creationId xmlns:a16="http://schemas.microsoft.com/office/drawing/2014/main" id="{3467F756-E88A-E4FD-A2B4-602C57046AC6}"/>
              </a:ext>
            </a:extLst>
          </p:cNvPr>
          <p:cNvSpPr>
            <a:spLocks noGrp="1" noChangeArrowheads="1"/>
          </p:cNvSpPr>
          <p:nvPr>
            <p:ph type="body" idx="4294967295"/>
          </p:nvPr>
        </p:nvSpPr>
        <p:spPr>
          <a:xfrm>
            <a:off x="468313" y="1628775"/>
            <a:ext cx="8229600" cy="4525963"/>
          </a:xfrm>
        </p:spPr>
        <p:txBody>
          <a:bodyPr/>
          <a:lstStyle/>
          <a:p>
            <a:pPr eaLnBrk="1" hangingPunct="1">
              <a:buFontTx/>
              <a:buNone/>
            </a:pPr>
            <a:r>
              <a:rPr lang="fr-CH" altLang="it-CH"/>
              <a:t>    </a:t>
            </a:r>
            <a:r>
              <a:rPr lang="fr-CH" altLang="it-CH" sz="1600"/>
              <a:t>¿Por qué «</a:t>
            </a:r>
            <a:r>
              <a:rPr lang="fr-CH" altLang="it-CH" sz="1600" b="1"/>
              <a:t>UTILIDAD</a:t>
            </a:r>
            <a:r>
              <a:rPr lang="fr-CH" altLang="it-CH" sz="1600"/>
              <a:t>»? </a:t>
            </a:r>
            <a:endParaRPr lang="fr-CH" altLang="it-CH" sz="1600" b="1"/>
          </a:p>
          <a:p>
            <a:pPr eaLnBrk="1" hangingPunct="1">
              <a:buFontTx/>
              <a:buNone/>
            </a:pPr>
            <a:endParaRPr lang="fr-CH" altLang="it-CH" sz="1600"/>
          </a:p>
          <a:p>
            <a:pPr eaLnBrk="1" hangingPunct="1">
              <a:buFontTx/>
              <a:buNone/>
            </a:pPr>
            <a:endParaRPr lang="fr-CH" altLang="it-CH" sz="1600"/>
          </a:p>
          <a:p>
            <a:pPr eaLnBrk="1" hangingPunct="1">
              <a:buFontTx/>
              <a:buNone/>
            </a:pPr>
            <a:endParaRPr lang="fr-CH" altLang="it-CH" sz="1600"/>
          </a:p>
          <a:p>
            <a:pPr algn="ctr" eaLnBrk="1" hangingPunct="1">
              <a:buFontTx/>
              <a:buNone/>
            </a:pPr>
            <a:r>
              <a:rPr lang="fr-CH" altLang="it-CH" b="1"/>
              <a:t>El CAPITALISTA SE APROPIA DE LA</a:t>
            </a:r>
          </a:p>
          <a:p>
            <a:pPr algn="ctr" eaLnBrk="1" hangingPunct="1">
              <a:buFontTx/>
              <a:buNone/>
            </a:pPr>
            <a:r>
              <a:rPr lang="fr-CH" altLang="it-CH" b="1"/>
              <a:t>PLUSVALÍA </a:t>
            </a:r>
          </a:p>
          <a:p>
            <a:pPr algn="ctr" eaLnBrk="1" hangingPunct="1">
              <a:buFontTx/>
              <a:buNone/>
            </a:pPr>
            <a:r>
              <a:rPr lang="fr-CH" altLang="it-CH" b="1"/>
              <a:t>CREADA POR LOS TRABAJADORES</a:t>
            </a:r>
            <a:endParaRPr lang="it-IT" altLang="it-CH" b="1"/>
          </a:p>
        </p:txBody>
      </p:sp>
      <p:sp>
        <p:nvSpPr>
          <p:cNvPr id="2" name="Rettangolo 1">
            <a:extLst>
              <a:ext uri="{FF2B5EF4-FFF2-40B4-BE49-F238E27FC236}">
                <a16:creationId xmlns:a16="http://schemas.microsoft.com/office/drawing/2014/main" id="{2B7B5A47-2891-E1DB-D6A0-D638F78626D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03960FF8-C6CE-6E1A-C93E-2F1F187BC0B8}"/>
              </a:ext>
            </a:extLst>
          </p:cNvPr>
          <p:cNvSpPr>
            <a:spLocks noGrp="1" noChangeArrowheads="1"/>
          </p:cNvSpPr>
          <p:nvPr>
            <p:ph type="body" sz="half" idx="1"/>
          </p:nvPr>
        </p:nvSpPr>
        <p:spPr>
          <a:xfrm>
            <a:off x="5435600" y="3182938"/>
            <a:ext cx="3455988" cy="3589337"/>
          </a:xfrm>
        </p:spPr>
        <p:txBody>
          <a:bodyPr/>
          <a:lstStyle/>
          <a:p>
            <a:pPr marL="0" indent="0" eaLnBrk="1" hangingPunct="1">
              <a:buFontTx/>
              <a:buNone/>
              <a:defRPr/>
            </a:pPr>
            <a:r>
              <a:rPr lang="fr-CH" altLang="it-CH" sz="2800" b="1" dirty="0"/>
              <a:t>    La policía </a:t>
            </a:r>
          </a:p>
          <a:p>
            <a:pPr eaLnBrk="1" hangingPunct="1">
              <a:buFontTx/>
              <a:buNone/>
              <a:defRPr/>
            </a:pPr>
            <a:r>
              <a:rPr lang="fr-CH" altLang="it-CH" sz="2800" b="1" dirty="0"/>
              <a:t>	vigila el </a:t>
            </a:r>
            <a:r>
              <a:rPr lang="fr-CH" altLang="it-CH" sz="2800" b="1" dirty="0" err="1"/>
              <a:t>almacén</a:t>
            </a:r>
            <a:endParaRPr lang="fr-CH" altLang="it-CH" sz="2800" b="1" dirty="0"/>
          </a:p>
          <a:p>
            <a:pPr eaLnBrk="1" hangingPunct="1">
              <a:buFontTx/>
              <a:buNone/>
              <a:defRPr/>
            </a:pPr>
            <a:r>
              <a:rPr lang="fr-CH" altLang="it-CH" sz="2800" b="1" dirty="0"/>
              <a:t>	de raviolis:</a:t>
            </a:r>
          </a:p>
          <a:p>
            <a:pPr eaLnBrk="1" hangingPunct="1">
              <a:buFontTx/>
              <a:buNone/>
              <a:defRPr/>
            </a:pPr>
            <a:r>
              <a:rPr lang="fr-CH" altLang="it-CH" sz="4000" b="1" dirty="0"/>
              <a:t>	¡</a:t>
            </a:r>
            <a:r>
              <a:rPr lang="fr-CH" altLang="it-CH" sz="4000" b="1" dirty="0" err="1"/>
              <a:t>todo</a:t>
            </a:r>
            <a:r>
              <a:rPr lang="fr-CH" altLang="it-CH" sz="4000" b="1" dirty="0"/>
              <a:t> </a:t>
            </a:r>
            <a:r>
              <a:rPr lang="fr-CH" altLang="it-CH" sz="2000" b="1" dirty="0" err="1"/>
              <a:t>está</a:t>
            </a:r>
            <a:r>
              <a:rPr lang="fr-CH" altLang="it-CH" sz="4000" b="1" dirty="0"/>
              <a:t>   </a:t>
            </a:r>
            <a:r>
              <a:rPr lang="fr-CH" altLang="it-CH" sz="4000" b="1" dirty="0" err="1"/>
              <a:t>bloqueado</a:t>
            </a:r>
            <a:r>
              <a:rPr lang="fr-CH" altLang="it-CH" sz="4000" b="1" dirty="0"/>
              <a:t>!</a:t>
            </a:r>
            <a:endParaRPr lang="it-IT" altLang="it-CH" sz="4000" b="1" dirty="0"/>
          </a:p>
        </p:txBody>
      </p:sp>
      <p:pic>
        <p:nvPicPr>
          <p:cNvPr id="342019" name="Picture 8" descr="posto di blocco della pola">
            <a:extLst>
              <a:ext uri="{FF2B5EF4-FFF2-40B4-BE49-F238E27FC236}">
                <a16:creationId xmlns:a16="http://schemas.microsoft.com/office/drawing/2014/main" id="{18F759C0-1C7B-A357-F6F5-38260D3B127A}"/>
              </a:ext>
            </a:extLst>
          </p:cNvPr>
          <p:cNvPicPr>
            <a:picLocks noGrp="1" noChangeAspect="1" noChangeArrowheads="1"/>
          </p:cNvPicPr>
          <p:nvPr>
            <p:ph sz="half" idx="2"/>
          </p:nvPr>
        </p:nvPicPr>
        <p:blipFill>
          <a:blip r:embed="rId4"/>
          <a:srcRect/>
          <a:stretch>
            <a:fillRect/>
          </a:stretch>
        </p:blipFill>
        <p:spPr>
          <a:xfrm>
            <a:off x="4643438" y="114300"/>
            <a:ext cx="4321175" cy="2809875"/>
          </a:xfrm>
          <a:ln w="12700">
            <a:solidFill>
              <a:schemeClr val="tx1"/>
            </a:solidFill>
          </a:ln>
          <a:effectLst>
            <a:outerShdw blurRad="292100" dist="139700" dir="2700000" algn="tl" rotWithShape="0">
              <a:srgbClr val="333333">
                <a:alpha val="65000"/>
              </a:srgbClr>
            </a:outerShdw>
          </a:effectLst>
        </p:spPr>
      </p:pic>
      <p:sp>
        <p:nvSpPr>
          <p:cNvPr id="622596" name="Slide Number Placeholder 6">
            <a:extLst>
              <a:ext uri="{FF2B5EF4-FFF2-40B4-BE49-F238E27FC236}">
                <a16:creationId xmlns:a16="http://schemas.microsoft.com/office/drawing/2014/main" id="{BB97B723-D50B-6945-7A12-FC72DF05F6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9EB741-B652-47B4-A80B-E31E8FFE4C5E}" type="slidenum">
              <a:rPr lang="it-IT" altLang="en-US" sz="1400" smtClean="0">
                <a:solidFill>
                  <a:srgbClr val="FFFFFF"/>
                </a:solidFill>
              </a:rPr>
              <a:pPr>
                <a:spcBef>
                  <a:spcPct val="0"/>
                </a:spcBef>
                <a:buFontTx/>
                <a:buNone/>
              </a:pPr>
              <a:t>210</a:t>
            </a:fld>
            <a:endParaRPr lang="it-IT" altLang="en-US" sz="1400">
              <a:solidFill>
                <a:srgbClr val="FFFFFF"/>
              </a:solidFill>
            </a:endParaRPr>
          </a:p>
        </p:txBody>
      </p:sp>
      <p:pic>
        <p:nvPicPr>
          <p:cNvPr id="342021" name="Picture 7" descr="militari di guardia">
            <a:extLst>
              <a:ext uri="{FF2B5EF4-FFF2-40B4-BE49-F238E27FC236}">
                <a16:creationId xmlns:a16="http://schemas.microsoft.com/office/drawing/2014/main" id="{2F631AEF-452F-91D6-27EF-EADA7FF6903E}"/>
              </a:ext>
            </a:extLst>
          </p:cNvPr>
          <p:cNvPicPr>
            <a:picLocks noGrp="1" noChangeAspect="1" noChangeArrowheads="1"/>
          </p:cNvPicPr>
          <p:nvPr>
            <p:ph sz="half" idx="4294967295"/>
          </p:nvPr>
        </p:nvPicPr>
        <p:blipFill>
          <a:blip r:embed="rId5"/>
          <a:srcRect/>
          <a:stretch>
            <a:fillRect/>
          </a:stretch>
        </p:blipFill>
        <p:spPr>
          <a:xfrm>
            <a:off x="179388" y="115888"/>
            <a:ext cx="4321175" cy="2808287"/>
          </a:xfrm>
          <a:ln w="12700">
            <a:solidFill>
              <a:schemeClr val="tx1"/>
            </a:solidFill>
          </a:ln>
          <a:effectLst>
            <a:outerShdw blurRad="292100" dist="139700" dir="2700000" algn="tl" rotWithShape="0">
              <a:srgbClr val="333333">
                <a:alpha val="65000"/>
              </a:srgbClr>
            </a:outerShdw>
          </a:effectLst>
        </p:spPr>
      </p:pic>
      <p:pic>
        <p:nvPicPr>
          <p:cNvPr id="342024" name="Picture 5" descr="la pola presidia la fabbrica di ravioli">
            <a:extLst>
              <a:ext uri="{FF2B5EF4-FFF2-40B4-BE49-F238E27FC236}">
                <a16:creationId xmlns:a16="http://schemas.microsoft.com/office/drawing/2014/main" id="{123334CF-CB15-1309-42AF-AE6202436056}"/>
              </a:ext>
            </a:extLst>
          </p:cNvPr>
          <p:cNvPicPr>
            <a:picLocks noChangeAspect="1" noChangeArrowheads="1"/>
          </p:cNvPicPr>
          <p:nvPr/>
        </p:nvPicPr>
        <p:blipFill>
          <a:blip r:embed="rId6"/>
          <a:srcRect/>
          <a:stretch>
            <a:fillRect/>
          </a:stretch>
        </p:blipFill>
        <p:spPr bwMode="auto">
          <a:xfrm>
            <a:off x="179388" y="3068638"/>
            <a:ext cx="5256212" cy="36607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22599" name="Text Box 6">
            <a:extLst>
              <a:ext uri="{FF2B5EF4-FFF2-40B4-BE49-F238E27FC236}">
                <a16:creationId xmlns:a16="http://schemas.microsoft.com/office/drawing/2014/main" id="{2BA30BCB-CCC1-4F6E-669F-A01B3F37064B}"/>
              </a:ext>
            </a:extLst>
          </p:cNvPr>
          <p:cNvSpPr txBox="1">
            <a:spLocks noChangeArrowheads="1"/>
          </p:cNvSpPr>
          <p:nvPr/>
        </p:nvSpPr>
        <p:spPr bwMode="auto">
          <a:xfrm rot="302077">
            <a:off x="703263" y="4149725"/>
            <a:ext cx="1871662" cy="287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FFFFFF"/>
                </a:solidFill>
              </a:rPr>
              <a:t> </a:t>
            </a:r>
            <a:r>
              <a:rPr lang="it-IT" altLang="it-CH" sz="1200" b="1">
                <a:solidFill>
                  <a:srgbClr val="BE7960"/>
                </a:solidFill>
              </a:rPr>
              <a:t>TIENDA DE RAVIOLIS</a:t>
            </a:r>
          </a:p>
        </p:txBody>
      </p:sp>
      <p:sp>
        <p:nvSpPr>
          <p:cNvPr id="2" name="Rettangolo 1">
            <a:extLst>
              <a:ext uri="{FF2B5EF4-FFF2-40B4-BE49-F238E27FC236}">
                <a16:creationId xmlns:a16="http://schemas.microsoft.com/office/drawing/2014/main" id="{B1872FE2-0C64-1C4F-9A32-F044AE09300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2946">
                                            <p:txEl>
                                              <p:pRg st="3" end="3"/>
                                            </p:txEl>
                                          </p:spTgt>
                                        </p:tgtEl>
                                        <p:attrNameLst>
                                          <p:attrName>style.visibility</p:attrName>
                                        </p:attrNameLst>
                                      </p:cBhvr>
                                      <p:to>
                                        <p:strVal val="visible"/>
                                      </p:to>
                                    </p:set>
                                    <p:animEffect transition="in" filter="fade">
                                      <p:cBhvr>
                                        <p:cTn id="7" dur="1000"/>
                                        <p:tgtEl>
                                          <p:spTgt spid="82946">
                                            <p:txEl>
                                              <p:pRg st="3" end="3"/>
                                            </p:txEl>
                                          </p:spTgt>
                                        </p:tgtEl>
                                      </p:cBhvr>
                                    </p:animEffect>
                                  </p:childTnLst>
                                </p:cTn>
                              </p:par>
                            </p:childTnLst>
                          </p:cTn>
                        </p:par>
                        <p:par>
                          <p:cTn id="8" fill="hold" nodeType="afterGroup">
                            <p:stCondLst>
                              <p:cond delay="1000"/>
                            </p:stCondLst>
                            <p:childTnLst>
                              <p:par>
                                <p:cTn id="9" presetID="0" presetClass="path" presetSubtype="0" accel="50000" decel="50000" fill="hold" nodeType="afterEffect">
                                  <p:stCondLst>
                                    <p:cond delay="0"/>
                                  </p:stCondLst>
                                  <p:childTnLst>
                                    <p:animMotion origin="layout" path="M -1.94444E-6 -2.59259E-6 C 0.01268 0.00324 0.02552 0.00347 0.0382 0.00625 C 0.04879 0.00556 0.05938 0.00533 0.06997 0.00417 C 0.08577 0.00232 0.09288 -0.02361 0.1 -0.03819 C 0.09948 -0.04884 0.09913 -0.05926 0.09844 -0.0699 C 0.09757 -0.08171 0.09584 -0.10231 0.09063 -0.11203 C 0.08143 -0.1294 0.06979 -0.14166 0.05729 -0.15416 C 0.04948 -0.16203 0.0283 -0.16805 0.0191 -0.17129 C 0.01372 -0.17315 0.0033 -0.17754 0.0033 -0.17731 C -0.01389 -0.17615 -0.02291 -0.17523 -0.03802 -0.17129 C -0.04392 -0.16736 -0.0493 -0.16551 -0.05555 -0.16273 C -0.05712 -0.16065 -0.0585 -0.1581 -0.06024 -0.15648 C -0.06215 -0.15463 -0.06475 -0.15416 -0.06666 -0.15208 C -0.06805 -0.15046 -0.06857 -0.14768 -0.06979 -0.14583 C -0.07639 -0.13588 -0.07604 -0.1368 -0.08246 -0.13102 C -0.08524 -0.11944 -0.08298 -0.12708 -0.09045 -0.11203 C -0.09149 -0.10995 -0.09253 -0.10764 -0.09357 -0.10555 C -0.09462 -0.1037 -0.0967 -0.09953 -0.0967 -0.0993 C -0.09878 -0.08796 -0.10243 -0.07615 -0.10625 -0.06551 C -0.10764 -0.05625 -0.1092 -0.04722 -0.11111 -0.03819 C -0.11041 -0.00879 -0.11458 0.02801 -0.10156 0.0551 C -0.09757 0.07662 -0.08298 0.09537 -0.06979 0.10764 C -0.06788 0.10949 -0.06528 0.10996 -0.06337 0.11204 C -0.05486 0.12107 -0.05017 0.13056 -0.03958 0.13519 C -0.02621 0.1463 -0.01232 0.15648 0.0033 0.16065 C 0.02795 0.17385 0.05347 0.17801 0.07952 0.1838 C 0.0842 0.1831 0.08906 0.1831 0.09375 0.18172 C 0.10955 0.17732 0.12275 0.16366 0.1382 0.15857 C 0.1474 0.1456 0.15226 0.14352 0.15886 0.12685 C 0.16059 0.11713 0.16354 0.09746 0.16354 0.09769 C 0.16337 0.08565 0.1632 0.01273 0.16042 -0.0169 C 0.15938 -0.0287 0.15452 -0.03935 0.15243 -0.05069 C 0.14757 -0.07731 0.14167 -0.10185 0.13021 -0.12453 C 0.12639 -0.14051 0.13195 -0.12199 0.12396 -0.13518 C 0.12292 -0.13703 0.12327 -0.13981 0.12222 -0.14166 C 0.1191 -0.14791 0.11545 -0.1537 0.11111 -0.15856 C 0.10174 -0.16898 0.09584 -0.17153 0.08577 -0.17754 C 0.07153 -0.18611 0.06875 -0.18981 0.054 -0.19236 C 0.04653 -0.1956 0.03959 -0.19722 0.03177 -0.19861 C 0.01684 -0.19722 -0.00139 -0.19838 -0.0158 -0.19028 C -0.02239 -0.18657 -0.02847 -0.18171 -0.03489 -0.17754 C -0.04791 -0.16921 -0.05538 -0.15208 -0.06823 -0.14375 C -0.0717 -0.13426 -0.07656 -0.12708 -0.0809 -0.11828 C -0.08298 -0.10694 -0.08767 -0.09768 -0.09045 -0.0868 C -0.09479 -0.05139 -0.09844 0.01412 -0.07604 0.04236 C -0.07309 0.05417 -0.07673 0.04375 -0.06979 0.05301 C -0.06215 0.0632 -0.0566 0.07847 -0.046 0.08472 C -0.04045 0.08797 -0.02951 0.08982 -0.02378 0.09097 C 0.00087 0.08959 0.01979 0.08773 0.04288 0.08264 C 0.04705 0.07986 0.05226 0.07847 0.05556 0.07408 C 0.05816 0.0706 0.06354 0.06343 0.06354 0.06366 C 0.06632 0.05394 0.06979 0.0456 0.07153 0.03588 C 0.07101 0.02107 0.07118 0.00625 0.06997 -0.00856 C 0.0691 -0.01944 0.06389 -0.03078 0.06042 -0.04028 C 0.054 -0.05787 0.04427 -0.07963 0.03021 -0.08889 C 0.02622 -0.09143 0.02153 -0.09259 0.01754 -0.09514 C 0.00625 -0.09259 -0.00225 -0.08703 -0.01267 -0.08264 C -0.01562 -0.07986 -0.01944 -0.07916 -0.02222 -0.07615 C -0.02378 -0.07453 -0.02396 -0.07176 -0.02535 -0.0699 C -0.02934 -0.06435 -0.03541 -0.06065 -0.03958 -0.05509 C -0.04635 -0.04606 -0.04878 -0.03426 -0.05555 -0.02546 C -0.0566 -0.02199 -0.05764 -0.01852 -0.05868 -0.01481 C -0.05972 -0.01065 -0.0618 -0.00208 -0.0618 -0.00185 C -0.06059 0.03264 -0.06441 0.03588 -0.05225 0.05718 C -0.05017 0.06551 -0.04809 0.0669 -0.04271 0.07199 C -0.02934 0.08449 -0.01771 0.09213 -0.00156 0.09514 C 0.00538 0.09445 0.0125 0.0956 0.0191 0.09306 C 0.02743 0.08982 0.0309 0.05857 0.03334 0.04861 C 0.03177 0.00394 0.03525 -0.03148 -1.94444E-6 -0.04653 C -0.00399 -0.04606 -0.01736 -0.04676 -0.02222 -0.04028 C -0.02517 -0.03634 -0.02604 -0.03009 -0.02847 -0.02546 C -0.03194 -0.00671 -0.03212 -0.00671 -0.03003 0.01898 C -0.02986 0.02199 -0.02969 0.025 -0.02847 0.02755 C -0.02448 0.03565 -0.01389 0.03843 -0.00781 0.04236 C -0.00156 0.04144 0.01059 0.04306 0.01111 0.03588 C 0.0125 0.01528 0.00226 -0.0162 -0.01267 -0.02338 C -0.0158 -0.02268 -0.01944 -0.02315 -0.02222 -0.02106 C -0.02361 -0.0199 -0.02378 -0.0169 -0.02378 -0.01481 C -0.02378 -0.00787 -0.02361 -0.00069 -0.02222 0.00625 C -0.02118 0.01204 -0.01111 0.01597 -0.00781 0.01898 C -0.00416 0.01829 0.00104 0.02084 0.0033 0.0169 C 0.00556 0.01297 0.00243 0.00695 0.00174 0.00209 C 0.00139 -2.59259E-6 0.00139 -0.00278 -1.94444E-6 -0.00416 C -0.00173 -0.00602 -0.00416 -0.00555 -0.00625 -0.00625 C -0.00868 -0.00139 -0.01389 0.00579 -0.00781 0.01273 C -0.00573 0.01505 -0.0026 0.01135 -1.94444E-6 0.01065 C -0.00052 0.00787 -0.00035 0.00463 -0.00156 0.00209 C -0.0026 -2.59259E-6 -0.00434 -0.00254 -0.00625 -0.00208 C -0.00816 -0.00162 -0.01024 0.00185 -0.00937 0.00417 C -0.00868 0.00602 -0.00625 0.00278 -0.00469 0.00209 C -0.00087 0.01783 -0.00225 -0.00046 -0.00312 -0.00416 C -0.00521 -0.00347 -0.00746 -0.00324 -0.00937 -0.00208 C -0.01128 -0.00092 -0.02118 0.01597 -0.01267 0.00417 C -0.00538 0.01389 -0.00312 0.0125 -1.94444E-6 -2.59259E-6 Z " pathEditMode="relative" rAng="0" ptsTypes="AAAAAAAAAAAAAAAAAAAAAAAAAAAAAAAAAAAAAAAAAAAAAAAAAAAAAAAAAAAAAAAAAAAAAAAAAAAAAAAAAAAAAAAAAAAAAA">
                                      <p:cBhvr>
                                        <p:cTn id="10" dur="2000" fill="hold"/>
                                        <p:tgtEl>
                                          <p:spTgt spid="82946">
                                            <p:txEl>
                                              <p:pRg st="3" end="3"/>
                                            </p:txEl>
                                          </p:spTgt>
                                        </p:tgtEl>
                                        <p:attrNameLst>
                                          <p:attrName>ppt_x</p:attrName>
                                          <p:attrName>ppt_y</p:attrName>
                                        </p:attrNameLst>
                                      </p:cBhvr>
                                      <p:rCtr x="2604"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42" name="Segnaposto numero diapositiva 4">
            <a:extLst>
              <a:ext uri="{FF2B5EF4-FFF2-40B4-BE49-F238E27FC236}">
                <a16:creationId xmlns:a16="http://schemas.microsoft.com/office/drawing/2014/main" id="{1DEE4C3E-7BBE-9C7F-F994-2E6DD0C2C9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E3B087-19BC-499A-A89D-6A841346CACE}" type="slidenum">
              <a:rPr lang="it-IT" altLang="en-US" sz="1400" smtClean="0"/>
              <a:pPr>
                <a:spcBef>
                  <a:spcPct val="0"/>
                </a:spcBef>
                <a:buFontTx/>
                <a:buNone/>
              </a:pPr>
              <a:t>211</a:t>
            </a:fld>
            <a:endParaRPr lang="it-IT" altLang="en-US" sz="1400"/>
          </a:p>
        </p:txBody>
      </p:sp>
      <p:sp>
        <p:nvSpPr>
          <p:cNvPr id="6" name="Rettangolo 5">
            <a:extLst>
              <a:ext uri="{FF2B5EF4-FFF2-40B4-BE49-F238E27FC236}">
                <a16:creationId xmlns:a16="http://schemas.microsoft.com/office/drawing/2014/main" id="{00EB93CB-BAA5-43F4-40C0-3BB433199D94}"/>
              </a:ext>
            </a:extLst>
          </p:cNvPr>
          <p:cNvSpPr/>
          <p:nvPr/>
        </p:nvSpPr>
        <p:spPr>
          <a:xfrm>
            <a:off x="514350" y="692150"/>
            <a:ext cx="8115300" cy="5110163"/>
          </a:xfrm>
          <a:prstGeom prst="rect">
            <a:avLst/>
          </a:prstGeom>
          <a:solidFill>
            <a:srgbClr val="FFFF00"/>
          </a:solidFill>
          <a:ln w="76200">
            <a:solidFill>
              <a:schemeClr val="accent4">
                <a:lumMod val="10000"/>
              </a:schemeClr>
            </a:solidFill>
          </a:ln>
          <a:effectLst>
            <a:outerShdw blurRad="50800" dist="38100" dir="2700000" algn="tl" rotWithShape="0">
              <a:prstClr val="black">
                <a:alpha val="40000"/>
              </a:prstClr>
            </a:outerShdw>
          </a:effectLst>
        </p:spPr>
        <p:txBody>
          <a:bodyPr>
            <a:spAutoFit/>
            <a:sp3d/>
          </a:bodyPr>
          <a:lstStyle/>
          <a:p>
            <a:pPr eaLnBrk="1" hangingPunct="1">
              <a:defRPr/>
            </a:pPr>
            <a:endParaRPr lang="fr-FR" sz="2000" b="1" dirty="0">
              <a:solidFill>
                <a:srgbClr val="400000"/>
              </a:solidFill>
              <a:latin typeface="Arial" charset="0"/>
              <a:cs typeface="Arial" charset="0"/>
            </a:endParaRPr>
          </a:p>
          <a:p>
            <a:pPr eaLnBrk="1" hangingPunct="1">
              <a:defRPr/>
            </a:pPr>
            <a:r>
              <a:rPr lang="fr-FR" sz="2600" b="1" dirty="0">
                <a:solidFill>
                  <a:srgbClr val="400000"/>
                </a:solidFill>
                <a:latin typeface="Arial" charset="0"/>
                <a:cs typeface="Arial" charset="0"/>
              </a:rPr>
              <a:t>El </a:t>
            </a:r>
            <a:r>
              <a:rPr lang="fr-FR" sz="2600" b="1" dirty="0" err="1">
                <a:solidFill>
                  <a:srgbClr val="400000"/>
                </a:solidFill>
                <a:latin typeface="Arial" charset="0"/>
                <a:cs typeface="Arial" charset="0"/>
              </a:rPr>
              <a:t>propietario</a:t>
            </a:r>
            <a:r>
              <a:rPr lang="fr-FR" sz="2600" b="1" dirty="0">
                <a:solidFill>
                  <a:srgbClr val="400000"/>
                </a:solidFill>
                <a:latin typeface="Arial" charset="0"/>
                <a:cs typeface="Arial" charset="0"/>
              </a:rPr>
              <a:t> de raviolis no </a:t>
            </a:r>
            <a:r>
              <a:rPr lang="fr-FR" sz="2600" b="1" dirty="0" err="1">
                <a:solidFill>
                  <a:srgbClr val="400000"/>
                </a:solidFill>
                <a:latin typeface="Arial" charset="0"/>
                <a:cs typeface="Arial" charset="0"/>
              </a:rPr>
              <a:t>puede</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vender</a:t>
            </a:r>
            <a:r>
              <a:rPr lang="fr-FR" sz="2600" b="1" dirty="0">
                <a:solidFill>
                  <a:srgbClr val="400000"/>
                </a:solidFill>
                <a:latin typeface="Arial" charset="0"/>
                <a:cs typeface="Arial" charset="0"/>
              </a:rPr>
              <a:t> los raviolis. Su </a:t>
            </a:r>
            <a:r>
              <a:rPr lang="fr-FR" sz="2600" b="1" dirty="0" err="1">
                <a:solidFill>
                  <a:srgbClr val="400000"/>
                </a:solidFill>
                <a:latin typeface="Arial" charset="0"/>
                <a:cs typeface="Arial" charset="0"/>
              </a:rPr>
              <a:t>fábrica</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está</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cerrada</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Desde</a:t>
            </a:r>
            <a:r>
              <a:rPr lang="fr-FR" sz="2600" b="1" dirty="0">
                <a:solidFill>
                  <a:srgbClr val="400000"/>
                </a:solidFill>
                <a:latin typeface="Arial" charset="0"/>
                <a:cs typeface="Arial" charset="0"/>
              </a:rPr>
              <a:t> que la  </a:t>
            </a:r>
            <a:r>
              <a:rPr lang="fr-FR" sz="2600" b="1" dirty="0" err="1">
                <a:solidFill>
                  <a:srgbClr val="400000"/>
                </a:solidFill>
                <a:latin typeface="Arial" charset="0"/>
                <a:cs typeface="Arial" charset="0"/>
              </a:rPr>
              <a:t>fábrica</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cerró</a:t>
            </a:r>
            <a:r>
              <a:rPr lang="fr-FR" sz="2600" b="1" dirty="0">
                <a:solidFill>
                  <a:srgbClr val="400000"/>
                </a:solidFill>
                <a:latin typeface="Arial" charset="0"/>
                <a:cs typeface="Arial" charset="0"/>
              </a:rPr>
              <a:t>, los </a:t>
            </a:r>
            <a:r>
              <a:rPr lang="fr-FR" sz="2600" b="1" dirty="0" err="1">
                <a:solidFill>
                  <a:srgbClr val="400000"/>
                </a:solidFill>
                <a:latin typeface="Arial" charset="0"/>
                <a:cs typeface="Arial" charset="0"/>
              </a:rPr>
              <a:t>trabajadores</a:t>
            </a:r>
            <a:r>
              <a:rPr lang="fr-FR" sz="2600" b="1" dirty="0">
                <a:solidFill>
                  <a:srgbClr val="400000"/>
                </a:solidFill>
                <a:latin typeface="Arial" charset="0"/>
                <a:cs typeface="Arial" charset="0"/>
              </a:rPr>
              <a:t> no </a:t>
            </a:r>
            <a:r>
              <a:rPr lang="fr-FR" sz="2600" b="1" dirty="0" err="1">
                <a:solidFill>
                  <a:srgbClr val="400000"/>
                </a:solidFill>
                <a:latin typeface="Arial" charset="0"/>
                <a:cs typeface="Arial" charset="0"/>
              </a:rPr>
              <a:t>tienen</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empleo</a:t>
            </a:r>
            <a:r>
              <a:rPr lang="fr-FR" sz="2600" b="1" dirty="0">
                <a:solidFill>
                  <a:srgbClr val="400000"/>
                </a:solidFill>
                <a:latin typeface="Arial" charset="0"/>
                <a:cs typeface="Arial" charset="0"/>
              </a:rPr>
              <a:t> ni </a:t>
            </a:r>
            <a:r>
              <a:rPr lang="fr-FR" sz="2600" b="1" dirty="0" err="1">
                <a:solidFill>
                  <a:srgbClr val="400000"/>
                </a:solidFill>
                <a:latin typeface="Arial" charset="0"/>
                <a:cs typeface="Arial" charset="0"/>
              </a:rPr>
              <a:t>ningún</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salario</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Debido</a:t>
            </a:r>
            <a:r>
              <a:rPr lang="fr-FR" sz="2600" b="1" dirty="0">
                <a:solidFill>
                  <a:srgbClr val="400000"/>
                </a:solidFill>
                <a:latin typeface="Arial" charset="0"/>
                <a:cs typeface="Arial" charset="0"/>
              </a:rPr>
              <a:t> a </a:t>
            </a:r>
            <a:r>
              <a:rPr lang="fr-FR" sz="2600" b="1" dirty="0" err="1">
                <a:solidFill>
                  <a:srgbClr val="400000"/>
                </a:solidFill>
                <a:latin typeface="Arial" charset="0"/>
                <a:cs typeface="Arial" charset="0"/>
              </a:rPr>
              <a:t>esto</a:t>
            </a:r>
            <a:r>
              <a:rPr lang="fr-FR" sz="2600" b="1" dirty="0">
                <a:solidFill>
                  <a:srgbClr val="400000"/>
                </a:solidFill>
                <a:latin typeface="Arial" charset="0"/>
                <a:cs typeface="Arial" charset="0"/>
              </a:rPr>
              <a:t> los </a:t>
            </a:r>
            <a:r>
              <a:rPr lang="fr-FR" sz="2600" b="1" dirty="0" err="1">
                <a:solidFill>
                  <a:srgbClr val="400000"/>
                </a:solidFill>
                <a:latin typeface="Arial" charset="0"/>
                <a:cs typeface="Arial" charset="0"/>
              </a:rPr>
              <a:t>desempleados</a:t>
            </a:r>
            <a:r>
              <a:rPr lang="fr-FR" sz="2600" b="1" dirty="0">
                <a:solidFill>
                  <a:srgbClr val="400000"/>
                </a:solidFill>
                <a:latin typeface="Arial" charset="0"/>
                <a:cs typeface="Arial" charset="0"/>
              </a:rPr>
              <a:t> no </a:t>
            </a:r>
            <a:r>
              <a:rPr lang="fr-FR" sz="2600" b="1" dirty="0" err="1">
                <a:solidFill>
                  <a:srgbClr val="400000"/>
                </a:solidFill>
                <a:latin typeface="Arial" charset="0"/>
                <a:cs typeface="Arial" charset="0"/>
              </a:rPr>
              <a:t>tengon</a:t>
            </a:r>
            <a:r>
              <a:rPr lang="fr-FR" sz="2600" b="1" dirty="0">
                <a:solidFill>
                  <a:srgbClr val="400000"/>
                </a:solidFill>
                <a:latin typeface="Arial" charset="0"/>
                <a:cs typeface="Arial" charset="0"/>
              </a:rPr>
              <a:t> el </a:t>
            </a:r>
            <a:r>
              <a:rPr lang="fr-FR" sz="2600" b="1" dirty="0" err="1">
                <a:solidFill>
                  <a:srgbClr val="400000"/>
                </a:solidFill>
                <a:latin typeface="Arial" charset="0"/>
                <a:cs typeface="Arial" charset="0"/>
              </a:rPr>
              <a:t>dinero</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necesario</a:t>
            </a:r>
            <a:r>
              <a:rPr lang="fr-FR" sz="2600" b="1" dirty="0">
                <a:solidFill>
                  <a:srgbClr val="400000"/>
                </a:solidFill>
                <a:latin typeface="Arial" charset="0"/>
                <a:cs typeface="Arial" charset="0"/>
              </a:rPr>
              <a:t> para </a:t>
            </a:r>
            <a:r>
              <a:rPr lang="fr-FR" sz="2600" b="1" dirty="0" err="1">
                <a:solidFill>
                  <a:srgbClr val="400000"/>
                </a:solidFill>
                <a:latin typeface="Arial" charset="0"/>
                <a:cs typeface="Arial" charset="0"/>
              </a:rPr>
              <a:t>comprar</a:t>
            </a:r>
            <a:r>
              <a:rPr lang="fr-FR" sz="2600" b="1" dirty="0">
                <a:solidFill>
                  <a:srgbClr val="400000"/>
                </a:solidFill>
                <a:latin typeface="Arial" charset="0"/>
                <a:cs typeface="Arial" charset="0"/>
              </a:rPr>
              <a:t> los raviolis, </a:t>
            </a:r>
            <a:r>
              <a:rPr lang="fr-FR" sz="2600" b="1" dirty="0" err="1">
                <a:solidFill>
                  <a:srgbClr val="400000"/>
                </a:solidFill>
                <a:latin typeface="Arial" charset="0"/>
                <a:cs typeface="Arial" charset="0"/>
              </a:rPr>
              <a:t>pero</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ellos</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están</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hambrientos</a:t>
            </a:r>
            <a:r>
              <a:rPr lang="fr-FR" sz="2600" b="1" dirty="0">
                <a:solidFill>
                  <a:srgbClr val="400000"/>
                </a:solidFill>
                <a:latin typeface="Arial" charset="0"/>
                <a:cs typeface="Arial" charset="0"/>
              </a:rPr>
              <a:t> y </a:t>
            </a:r>
            <a:r>
              <a:rPr lang="fr-FR" sz="2600" b="1" dirty="0" err="1">
                <a:solidFill>
                  <a:srgbClr val="400000"/>
                </a:solidFill>
                <a:latin typeface="Arial" charset="0"/>
                <a:cs typeface="Arial" charset="0"/>
              </a:rPr>
              <a:t>tienen</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necesidad</a:t>
            </a:r>
            <a:r>
              <a:rPr lang="fr-FR" sz="2600" b="1" dirty="0">
                <a:solidFill>
                  <a:srgbClr val="400000"/>
                </a:solidFill>
                <a:latin typeface="Arial" charset="0"/>
                <a:cs typeface="Arial" charset="0"/>
              </a:rPr>
              <a:t> de algo de </a:t>
            </a:r>
            <a:r>
              <a:rPr lang="fr-FR" sz="2600" b="1" dirty="0" err="1">
                <a:solidFill>
                  <a:srgbClr val="400000"/>
                </a:solidFill>
                <a:latin typeface="Arial" charset="0"/>
                <a:cs typeface="Arial" charset="0"/>
              </a:rPr>
              <a:t>comer</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También</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imposible</a:t>
            </a:r>
            <a:r>
              <a:rPr lang="fr-FR" sz="2600" b="1" dirty="0">
                <a:solidFill>
                  <a:srgbClr val="400000"/>
                </a:solidFill>
                <a:latin typeface="Arial" charset="0"/>
                <a:cs typeface="Arial" charset="0"/>
              </a:rPr>
              <a:t> de </a:t>
            </a:r>
            <a:r>
              <a:rPr lang="fr-FR" sz="2600" b="1" dirty="0" err="1">
                <a:solidFill>
                  <a:srgbClr val="400000"/>
                </a:solidFill>
                <a:latin typeface="Arial" charset="0"/>
                <a:cs typeface="Arial" charset="0"/>
              </a:rPr>
              <a:t>comprar</a:t>
            </a:r>
            <a:r>
              <a:rPr lang="fr-FR" sz="2600" b="1" dirty="0">
                <a:solidFill>
                  <a:srgbClr val="400000"/>
                </a:solidFill>
                <a:latin typeface="Arial" charset="0"/>
                <a:cs typeface="Arial" charset="0"/>
              </a:rPr>
              <a:t> los coches, la </a:t>
            </a:r>
            <a:r>
              <a:rPr lang="fr-FR" sz="2600" b="1" dirty="0" err="1">
                <a:solidFill>
                  <a:srgbClr val="400000"/>
                </a:solidFill>
                <a:latin typeface="Arial" charset="0"/>
                <a:cs typeface="Arial" charset="0"/>
              </a:rPr>
              <a:t>fábrica</a:t>
            </a:r>
            <a:r>
              <a:rPr lang="fr-FR" sz="2600" b="1" dirty="0">
                <a:solidFill>
                  <a:srgbClr val="400000"/>
                </a:solidFill>
                <a:latin typeface="Arial" charset="0"/>
                <a:cs typeface="Arial" charset="0"/>
              </a:rPr>
              <a:t> de </a:t>
            </a:r>
            <a:r>
              <a:rPr lang="fr-FR" sz="2600" b="1" dirty="0" err="1">
                <a:solidFill>
                  <a:srgbClr val="400000"/>
                </a:solidFill>
                <a:latin typeface="Arial" charset="0"/>
                <a:cs typeface="Arial" charset="0"/>
              </a:rPr>
              <a:t>automóviles</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debe</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cerrar</a:t>
            </a:r>
            <a:r>
              <a:rPr lang="fr-FR" sz="2600" b="1" dirty="0">
                <a:solidFill>
                  <a:srgbClr val="400000"/>
                </a:solidFill>
                <a:latin typeface="Arial" charset="0"/>
                <a:cs typeface="Arial" charset="0"/>
              </a:rPr>
              <a:t>.</a:t>
            </a:r>
          </a:p>
          <a:p>
            <a:pPr eaLnBrk="1" hangingPunct="1">
              <a:defRPr/>
            </a:pPr>
            <a:r>
              <a:rPr lang="fr-FR" sz="2600" b="1" dirty="0" err="1">
                <a:solidFill>
                  <a:srgbClr val="400000"/>
                </a:solidFill>
                <a:latin typeface="Arial" charset="0"/>
                <a:cs typeface="Arial" charset="0"/>
              </a:rPr>
              <a:t>Todo</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está</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paralizado</a:t>
            </a:r>
            <a:r>
              <a:rPr lang="fr-FR" sz="2600" b="1" dirty="0">
                <a:solidFill>
                  <a:srgbClr val="400000"/>
                </a:solidFill>
                <a:latin typeface="Arial" charset="0"/>
                <a:cs typeface="Arial" charset="0"/>
              </a:rPr>
              <a:t>.</a:t>
            </a:r>
          </a:p>
          <a:p>
            <a:pPr eaLnBrk="1" hangingPunct="1">
              <a:defRPr/>
            </a:pPr>
            <a:r>
              <a:rPr lang="fr-FR" sz="2600" b="1" dirty="0">
                <a:solidFill>
                  <a:srgbClr val="400000"/>
                </a:solidFill>
                <a:latin typeface="Arial" charset="0"/>
                <a:cs typeface="Arial" charset="0"/>
              </a:rPr>
              <a:t>¿</a:t>
            </a:r>
            <a:r>
              <a:rPr lang="fr-FR" sz="2600" b="1" dirty="0" err="1">
                <a:solidFill>
                  <a:srgbClr val="400000"/>
                </a:solidFill>
                <a:latin typeface="Arial" charset="0"/>
                <a:cs typeface="Arial" charset="0"/>
              </a:rPr>
              <a:t>Quién</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puede</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resolver</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está</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situación</a:t>
            </a:r>
            <a:r>
              <a:rPr lang="fr-FR" sz="2600" b="1" dirty="0">
                <a:solidFill>
                  <a:srgbClr val="400000"/>
                </a:solidFill>
                <a:latin typeface="Arial" charset="0"/>
                <a:cs typeface="Arial" charset="0"/>
              </a:rPr>
              <a:t> </a:t>
            </a:r>
            <a:r>
              <a:rPr lang="fr-FR" sz="2600" b="1" dirty="0" err="1">
                <a:solidFill>
                  <a:srgbClr val="400000"/>
                </a:solidFill>
                <a:latin typeface="Arial" charset="0"/>
                <a:cs typeface="Arial" charset="0"/>
              </a:rPr>
              <a:t>bloqueada</a:t>
            </a:r>
            <a:r>
              <a:rPr lang="fr-FR" sz="2600" b="1" dirty="0">
                <a:solidFill>
                  <a:srgbClr val="400000"/>
                </a:solidFill>
                <a:latin typeface="Arial" charset="0"/>
                <a:cs typeface="Arial" charset="0"/>
              </a:rPr>
              <a:t>?</a:t>
            </a:r>
          </a:p>
          <a:p>
            <a:pPr eaLnBrk="1" hangingPunct="1">
              <a:defRPr/>
            </a:pPr>
            <a:endParaRPr lang="fr-FR" sz="2000" b="1" dirty="0">
              <a:solidFill>
                <a:srgbClr val="400000"/>
              </a:solidFill>
              <a:latin typeface="Arial" charset="0"/>
              <a:cs typeface="Arial" charset="0"/>
            </a:endParaRPr>
          </a:p>
        </p:txBody>
      </p:sp>
      <p:sp>
        <p:nvSpPr>
          <p:cNvPr id="2" name="Rettangolo 1">
            <a:extLst>
              <a:ext uri="{FF2B5EF4-FFF2-40B4-BE49-F238E27FC236}">
                <a16:creationId xmlns:a16="http://schemas.microsoft.com/office/drawing/2014/main" id="{111BF7A5-C7BB-C2D7-FBEC-0291A55ABCC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Slide Number Placeholder 3">
            <a:extLst>
              <a:ext uri="{FF2B5EF4-FFF2-40B4-BE49-F238E27FC236}">
                <a16:creationId xmlns:a16="http://schemas.microsoft.com/office/drawing/2014/main" id="{4899A7DD-214A-7927-C906-B26C1D8050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A18164-7413-4CCD-B888-7392509F024B}" type="slidenum">
              <a:rPr lang="it-IT" altLang="en-US" sz="1400" smtClean="0">
                <a:solidFill>
                  <a:srgbClr val="000000"/>
                </a:solidFill>
              </a:rPr>
              <a:pPr>
                <a:spcBef>
                  <a:spcPct val="0"/>
                </a:spcBef>
                <a:buFontTx/>
                <a:buNone/>
              </a:pPr>
              <a:t>212</a:t>
            </a:fld>
            <a:endParaRPr lang="it-IT" altLang="en-US" sz="1400">
              <a:solidFill>
                <a:srgbClr val="000000"/>
              </a:solidFill>
            </a:endParaRPr>
          </a:p>
        </p:txBody>
      </p:sp>
      <p:pic>
        <p:nvPicPr>
          <p:cNvPr id="344067" name="Picture 4" descr="AAAAA capitalisti">
            <a:extLst>
              <a:ext uri="{FF2B5EF4-FFF2-40B4-BE49-F238E27FC236}">
                <a16:creationId xmlns:a16="http://schemas.microsoft.com/office/drawing/2014/main" id="{1FD3D0E9-B1DE-8220-418E-F302A9DE3F64}"/>
              </a:ext>
            </a:extLst>
          </p:cNvPr>
          <p:cNvPicPr>
            <a:picLocks noChangeAspect="1" noChangeArrowheads="1"/>
          </p:cNvPicPr>
          <p:nvPr/>
        </p:nvPicPr>
        <p:blipFill>
          <a:blip r:embed="rId4"/>
          <a:srcRect/>
          <a:stretch>
            <a:fillRect/>
          </a:stretch>
        </p:blipFill>
        <p:spPr bwMode="auto">
          <a:xfrm>
            <a:off x="539750" y="1628775"/>
            <a:ext cx="1397000" cy="1584325"/>
          </a:xfrm>
          <a:prstGeom prst="rect">
            <a:avLst/>
          </a:prstGeom>
          <a:ln w="1270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625668" name="Text Box 7">
            <a:extLst>
              <a:ext uri="{FF2B5EF4-FFF2-40B4-BE49-F238E27FC236}">
                <a16:creationId xmlns:a16="http://schemas.microsoft.com/office/drawing/2014/main" id="{835515BA-6628-E99F-4977-A10850D548BD}"/>
              </a:ext>
            </a:extLst>
          </p:cNvPr>
          <p:cNvSpPr txBox="1">
            <a:spLocks noChangeArrowheads="1"/>
          </p:cNvSpPr>
          <p:nvPr/>
        </p:nvSpPr>
        <p:spPr bwMode="auto">
          <a:xfrm>
            <a:off x="827088" y="765175"/>
            <a:ext cx="7561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¿Quién interviene para desbloquear la situación?</a:t>
            </a:r>
            <a:endParaRPr lang="it-IT" altLang="it-CH" sz="2400" b="1">
              <a:solidFill>
                <a:srgbClr val="000000"/>
              </a:solidFill>
            </a:endParaRPr>
          </a:p>
        </p:txBody>
      </p:sp>
      <p:sp>
        <p:nvSpPr>
          <p:cNvPr id="625669" name="Text Box 8">
            <a:extLst>
              <a:ext uri="{FF2B5EF4-FFF2-40B4-BE49-F238E27FC236}">
                <a16:creationId xmlns:a16="http://schemas.microsoft.com/office/drawing/2014/main" id="{0B80CE24-9262-4FC9-1CEB-2E696D467B99}"/>
              </a:ext>
            </a:extLst>
          </p:cNvPr>
          <p:cNvSpPr txBox="1">
            <a:spLocks noChangeArrowheads="1"/>
          </p:cNvSpPr>
          <p:nvPr/>
        </p:nvSpPr>
        <p:spPr bwMode="auto">
          <a:xfrm>
            <a:off x="323850" y="3357563"/>
            <a:ext cx="18002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Empleadores</a:t>
            </a:r>
          </a:p>
          <a:p>
            <a:pPr eaLnBrk="1" hangingPunct="1">
              <a:spcBef>
                <a:spcPct val="50000"/>
              </a:spcBef>
              <a:buFontTx/>
              <a:buNone/>
            </a:pPr>
            <a:r>
              <a:rPr lang="fr-CH" altLang="it-CH" sz="1800" b="1">
                <a:solidFill>
                  <a:srgbClr val="000000"/>
                </a:solidFill>
              </a:rPr>
              <a:t>Patrón</a:t>
            </a:r>
          </a:p>
          <a:p>
            <a:pPr eaLnBrk="1" hangingPunct="1">
              <a:spcBef>
                <a:spcPct val="50000"/>
              </a:spcBef>
              <a:buFontTx/>
              <a:buNone/>
            </a:pPr>
            <a:r>
              <a:rPr lang="fr-CH" altLang="it-CH" sz="1800" b="1">
                <a:solidFill>
                  <a:srgbClr val="000000"/>
                </a:solidFill>
              </a:rPr>
              <a:t>Capitalistas</a:t>
            </a:r>
          </a:p>
          <a:p>
            <a:pPr eaLnBrk="1" hangingPunct="1">
              <a:spcBef>
                <a:spcPct val="50000"/>
              </a:spcBef>
              <a:buFontTx/>
              <a:buNone/>
            </a:pPr>
            <a:r>
              <a:rPr lang="fr-CH" altLang="it-CH" sz="1800" b="1">
                <a:solidFill>
                  <a:srgbClr val="000000"/>
                </a:solidFill>
              </a:rPr>
              <a:t>Asociación de propietarios </a:t>
            </a:r>
            <a:endParaRPr lang="it-IT" altLang="it-CH" sz="1800" b="1">
              <a:solidFill>
                <a:srgbClr val="000000"/>
              </a:solidFill>
            </a:endParaRPr>
          </a:p>
        </p:txBody>
      </p:sp>
      <p:sp>
        <p:nvSpPr>
          <p:cNvPr id="625670" name="Text Box 9">
            <a:extLst>
              <a:ext uri="{FF2B5EF4-FFF2-40B4-BE49-F238E27FC236}">
                <a16:creationId xmlns:a16="http://schemas.microsoft.com/office/drawing/2014/main" id="{027799D1-1A80-5E8A-8C64-95DB4751BDDB}"/>
              </a:ext>
            </a:extLst>
          </p:cNvPr>
          <p:cNvSpPr txBox="1">
            <a:spLocks noChangeArrowheads="1"/>
          </p:cNvSpPr>
          <p:nvPr/>
        </p:nvSpPr>
        <p:spPr bwMode="auto">
          <a:xfrm>
            <a:off x="5940425" y="3357563"/>
            <a:ext cx="24479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Trabajadores</a:t>
            </a:r>
          </a:p>
          <a:p>
            <a:pPr eaLnBrk="1" hangingPunct="1">
              <a:spcBef>
                <a:spcPct val="50000"/>
              </a:spcBef>
              <a:buFontTx/>
              <a:buNone/>
            </a:pPr>
            <a:r>
              <a:rPr lang="fr-CH" altLang="it-CH" sz="1800" b="1">
                <a:solidFill>
                  <a:srgbClr val="000000"/>
                </a:solidFill>
              </a:rPr>
              <a:t>Sindicatos</a:t>
            </a:r>
          </a:p>
          <a:p>
            <a:pPr eaLnBrk="1" hangingPunct="1">
              <a:spcBef>
                <a:spcPct val="50000"/>
              </a:spcBef>
              <a:buFontTx/>
              <a:buNone/>
            </a:pPr>
            <a:r>
              <a:rPr lang="fr-CH" altLang="it-CH" sz="1800" b="1">
                <a:solidFill>
                  <a:srgbClr val="000000"/>
                </a:solidFill>
              </a:rPr>
              <a:t>Confederación sindical</a:t>
            </a:r>
            <a:endParaRPr lang="it-IT" altLang="it-CH" sz="1800" b="1">
              <a:solidFill>
                <a:srgbClr val="000000"/>
              </a:solidFill>
            </a:endParaRPr>
          </a:p>
        </p:txBody>
      </p:sp>
      <p:sp>
        <p:nvSpPr>
          <p:cNvPr id="625671" name="AutoShape 10">
            <a:extLst>
              <a:ext uri="{FF2B5EF4-FFF2-40B4-BE49-F238E27FC236}">
                <a16:creationId xmlns:a16="http://schemas.microsoft.com/office/drawing/2014/main" id="{21863169-B703-36E5-D1F2-5A09C1674A00}"/>
              </a:ext>
            </a:extLst>
          </p:cNvPr>
          <p:cNvSpPr>
            <a:spLocks noChangeArrowheads="1"/>
          </p:cNvSpPr>
          <p:nvPr/>
        </p:nvSpPr>
        <p:spPr bwMode="auto">
          <a:xfrm>
            <a:off x="2268538" y="1989138"/>
            <a:ext cx="863600" cy="792162"/>
          </a:xfrm>
          <a:prstGeom prst="rightArrow">
            <a:avLst>
              <a:gd name="adj1" fmla="val 50000"/>
              <a:gd name="adj2" fmla="val 27255"/>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25672" name="AutoShape 11">
            <a:extLst>
              <a:ext uri="{FF2B5EF4-FFF2-40B4-BE49-F238E27FC236}">
                <a16:creationId xmlns:a16="http://schemas.microsoft.com/office/drawing/2014/main" id="{EFCDADCA-8069-9DA0-9C03-D8BD0CABF54E}"/>
              </a:ext>
            </a:extLst>
          </p:cNvPr>
          <p:cNvSpPr>
            <a:spLocks noChangeArrowheads="1"/>
          </p:cNvSpPr>
          <p:nvPr/>
        </p:nvSpPr>
        <p:spPr bwMode="auto">
          <a:xfrm rot="10800000">
            <a:off x="4932363" y="1989138"/>
            <a:ext cx="863600" cy="792162"/>
          </a:xfrm>
          <a:prstGeom prst="rightArrow">
            <a:avLst>
              <a:gd name="adj1" fmla="val 50000"/>
              <a:gd name="adj2" fmla="val 27255"/>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307210" name="Text Box 12">
            <a:extLst>
              <a:ext uri="{FF2B5EF4-FFF2-40B4-BE49-F238E27FC236}">
                <a16:creationId xmlns:a16="http://schemas.microsoft.com/office/drawing/2014/main" id="{1573AE9B-5CAE-3120-685B-2D0DDB25AAD8}"/>
              </a:ext>
            </a:extLst>
          </p:cNvPr>
          <p:cNvSpPr txBox="1">
            <a:spLocks noChangeArrowheads="1"/>
          </p:cNvSpPr>
          <p:nvPr/>
        </p:nvSpPr>
        <p:spPr bwMode="auto">
          <a:xfrm>
            <a:off x="2840832" y="2715772"/>
            <a:ext cx="2382838" cy="49244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600" b="1" dirty="0">
                <a:ln>
                  <a:solidFill>
                    <a:sysClr val="windowText" lastClr="000000"/>
                  </a:solidFill>
                </a:ln>
                <a:solidFill>
                  <a:srgbClr val="FF3300"/>
                </a:solidFill>
                <a:effectLst>
                  <a:outerShdw blurRad="38100" dist="38100" dir="2700000" algn="tl">
                    <a:srgbClr val="000000">
                      <a:alpha val="43137"/>
                    </a:srgbClr>
                  </a:outerShdw>
                </a:effectLst>
                <a:latin typeface="Arial Black" pitchFamily="34" charset="0"/>
                <a:cs typeface="Arial" charset="0"/>
              </a:rPr>
              <a:t>EL ESTADO</a:t>
            </a:r>
            <a:endParaRPr lang="it-IT" altLang="it-CH" sz="2600" b="1" dirty="0">
              <a:ln>
                <a:solidFill>
                  <a:sysClr val="windowText" lastClr="000000"/>
                </a:solidFill>
              </a:ln>
              <a:solidFill>
                <a:srgbClr val="FF3300"/>
              </a:solidFill>
              <a:effectLst>
                <a:outerShdw blurRad="38100" dist="38100" dir="2700000" algn="tl">
                  <a:srgbClr val="000000">
                    <a:alpha val="43137"/>
                  </a:srgbClr>
                </a:outerShdw>
              </a:effectLst>
              <a:latin typeface="Arial Black" pitchFamily="34" charset="0"/>
              <a:cs typeface="Arial" charset="0"/>
            </a:endParaRPr>
          </a:p>
        </p:txBody>
      </p:sp>
      <p:sp>
        <p:nvSpPr>
          <p:cNvPr id="625674" name="Text Box 14">
            <a:extLst>
              <a:ext uri="{FF2B5EF4-FFF2-40B4-BE49-F238E27FC236}">
                <a16:creationId xmlns:a16="http://schemas.microsoft.com/office/drawing/2014/main" id="{22510318-37AE-F9E1-6EA6-388B7EF0E68F}"/>
              </a:ext>
            </a:extLst>
          </p:cNvPr>
          <p:cNvSpPr txBox="1">
            <a:spLocks noChangeArrowheads="1"/>
          </p:cNvSpPr>
          <p:nvPr/>
        </p:nvSpPr>
        <p:spPr bwMode="auto">
          <a:xfrm>
            <a:off x="1619250" y="5719763"/>
            <a:ext cx="59769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3300"/>
                </a:solidFill>
              </a:rPr>
              <a:t>El Estado es un grupo de hombres armados  </a:t>
            </a:r>
            <a:r>
              <a:rPr lang="fr-CH" altLang="it-CH" sz="1800">
                <a:solidFill>
                  <a:srgbClr val="000000"/>
                </a:solidFill>
              </a:rPr>
              <a:t>(Lenin)</a:t>
            </a:r>
            <a:endParaRPr lang="it-IT" altLang="it-CH" sz="1800">
              <a:solidFill>
                <a:srgbClr val="000000"/>
              </a:solidFill>
            </a:endParaRPr>
          </a:p>
        </p:txBody>
      </p:sp>
      <p:pic>
        <p:nvPicPr>
          <p:cNvPr id="625675" name="Picture 13" descr="C:\Users\Enrico\Desktop\Estado.jpg">
            <a:extLst>
              <a:ext uri="{FF2B5EF4-FFF2-40B4-BE49-F238E27FC236}">
                <a16:creationId xmlns:a16="http://schemas.microsoft.com/office/drawing/2014/main" id="{AFFE1CC2-CA7D-C644-C70D-00A20A059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1514475"/>
            <a:ext cx="93662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3">
            <a:extLst>
              <a:ext uri="{FF2B5EF4-FFF2-40B4-BE49-F238E27FC236}">
                <a16:creationId xmlns:a16="http://schemas.microsoft.com/office/drawing/2014/main" id="{6023227C-DAEE-0B4D-750F-A7E1AA74B432}"/>
              </a:ext>
            </a:extLst>
          </p:cNvPr>
          <p:cNvSpPr txBox="1">
            <a:spLocks noChangeArrowheads="1"/>
          </p:cNvSpPr>
          <p:nvPr/>
        </p:nvSpPr>
        <p:spPr bwMode="auto">
          <a:xfrm>
            <a:off x="2746375" y="3941763"/>
            <a:ext cx="2617788" cy="1077912"/>
          </a:xfrm>
          <a:prstGeom prst="rect">
            <a:avLst/>
          </a:prstGeom>
          <a:solidFill>
            <a:srgbClr val="FFFFFF"/>
          </a:solidFill>
          <a:ln w="38100">
            <a:solidFill>
              <a:srgbClr val="FF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50000"/>
              </a:spcBef>
              <a:spcAft>
                <a:spcPts val="0"/>
              </a:spcAft>
              <a:buFontTx/>
              <a:buNone/>
              <a:defRPr/>
            </a:pPr>
            <a:r>
              <a:rPr lang="fr-CH" altLang="it-CH" sz="1600" b="1" dirty="0">
                <a:solidFill>
                  <a:srgbClr val="000000"/>
                </a:solidFill>
                <a:cs typeface="Arial" charset="0"/>
              </a:rPr>
              <a:t>¿QUIÉN ES EL ESTADO</a:t>
            </a:r>
            <a:r>
              <a:rPr lang="en-US" altLang="it-CH" sz="1600" b="1" kern="0" dirty="0">
                <a:solidFill>
                  <a:srgbClr val="000000"/>
                </a:solidFill>
                <a:cs typeface="Arial" charset="0"/>
              </a:rPr>
              <a:t>? ¿QUÉ HACE? ? </a:t>
            </a:r>
            <a:r>
              <a:rPr lang="es-ES" altLang="it-CH" sz="1600" b="1" kern="0" dirty="0">
                <a:solidFill>
                  <a:srgbClr val="000000"/>
                </a:solidFill>
                <a:cs typeface="Arial" charset="0"/>
              </a:rPr>
              <a:t>¿CUÁLES SON LAS TAREAS DEL ESTADO?</a:t>
            </a:r>
          </a:p>
        </p:txBody>
      </p:sp>
      <p:sp>
        <p:nvSpPr>
          <p:cNvPr id="625677" name="Freccia in giù 1">
            <a:extLst>
              <a:ext uri="{FF2B5EF4-FFF2-40B4-BE49-F238E27FC236}">
                <a16:creationId xmlns:a16="http://schemas.microsoft.com/office/drawing/2014/main" id="{CC5EFEFC-AA57-F93A-C29D-38F82682E007}"/>
              </a:ext>
            </a:extLst>
          </p:cNvPr>
          <p:cNvSpPr>
            <a:spLocks noChangeArrowheads="1"/>
          </p:cNvSpPr>
          <p:nvPr/>
        </p:nvSpPr>
        <p:spPr bwMode="auto">
          <a:xfrm>
            <a:off x="3857625" y="3213100"/>
            <a:ext cx="349250" cy="661988"/>
          </a:xfrm>
          <a:prstGeom prst="downArrow">
            <a:avLst>
              <a:gd name="adj1" fmla="val 50000"/>
              <a:gd name="adj2" fmla="val 49835"/>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800">
              <a:solidFill>
                <a:srgbClr val="000000"/>
              </a:solidFill>
            </a:endParaRPr>
          </a:p>
        </p:txBody>
      </p:sp>
      <p:pic>
        <p:nvPicPr>
          <p:cNvPr id="307215" name="Picture 15">
            <a:extLst>
              <a:ext uri="{FF2B5EF4-FFF2-40B4-BE49-F238E27FC236}">
                <a16:creationId xmlns:a16="http://schemas.microsoft.com/office/drawing/2014/main" id="{4BF211E8-3BF5-3301-11CF-501C80497860}"/>
              </a:ext>
            </a:extLst>
          </p:cNvPr>
          <p:cNvPicPr>
            <a:picLocks noChangeAspect="1" noChangeArrowheads="1"/>
          </p:cNvPicPr>
          <p:nvPr/>
        </p:nvPicPr>
        <p:blipFill>
          <a:blip r:embed="rId6"/>
          <a:srcRect/>
          <a:stretch>
            <a:fillRect/>
          </a:stretch>
        </p:blipFill>
        <p:spPr bwMode="auto">
          <a:xfrm>
            <a:off x="6064250" y="1608138"/>
            <a:ext cx="2527300" cy="1552575"/>
          </a:xfrm>
          <a:prstGeom prst="rect">
            <a:avLst/>
          </a:prstGeom>
          <a:ln w="1905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F33810CB-0690-737F-1268-609F1F152DF6}"/>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7714" name="Slide Number Placeholder 3">
            <a:extLst>
              <a:ext uri="{FF2B5EF4-FFF2-40B4-BE49-F238E27FC236}">
                <a16:creationId xmlns:a16="http://schemas.microsoft.com/office/drawing/2014/main" id="{D19B5433-A3EF-0430-345C-4CFE246904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E87B86-9FFE-49E4-930C-0F9C9989CED3}" type="slidenum">
              <a:rPr lang="it-IT" altLang="en-US" sz="1400" smtClean="0">
                <a:solidFill>
                  <a:srgbClr val="000000"/>
                </a:solidFill>
              </a:rPr>
              <a:pPr>
                <a:spcBef>
                  <a:spcPct val="0"/>
                </a:spcBef>
                <a:buFontTx/>
                <a:buNone/>
              </a:pPr>
              <a:t>213</a:t>
            </a:fld>
            <a:endParaRPr lang="it-IT" altLang="en-US" sz="1400">
              <a:solidFill>
                <a:srgbClr val="000000"/>
              </a:solidFill>
            </a:endParaRPr>
          </a:p>
        </p:txBody>
      </p:sp>
      <p:sp>
        <p:nvSpPr>
          <p:cNvPr id="308227" name="Text Box 4">
            <a:extLst>
              <a:ext uri="{FF2B5EF4-FFF2-40B4-BE49-F238E27FC236}">
                <a16:creationId xmlns:a16="http://schemas.microsoft.com/office/drawing/2014/main" id="{ACC884F2-3332-CCD2-209F-F0C112144D93}"/>
              </a:ext>
            </a:extLst>
          </p:cNvPr>
          <p:cNvSpPr txBox="1">
            <a:spLocks noChangeArrowheads="1"/>
          </p:cNvSpPr>
          <p:nvPr/>
        </p:nvSpPr>
        <p:spPr bwMode="auto">
          <a:xfrm>
            <a:off x="395288" y="333375"/>
            <a:ext cx="8280400" cy="6186488"/>
          </a:xfrm>
          <a:prstGeom prst="rect">
            <a:avLst/>
          </a:prstGeom>
          <a:noFill/>
          <a:ln>
            <a:noFill/>
          </a:ln>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4800" b="1" dirty="0">
                <a:solidFill>
                  <a:srgbClr val="000000"/>
                </a:solidFill>
                <a:effectLst>
                  <a:outerShdw blurRad="38100" dist="38100" dir="2700000" algn="tl">
                    <a:srgbClr val="000000">
                      <a:alpha val="43137"/>
                    </a:srgbClr>
                  </a:outerShdw>
                </a:effectLst>
                <a:cs typeface="Arial" charset="0"/>
              </a:rPr>
              <a:t>EL ESTADO</a:t>
            </a:r>
            <a:r>
              <a:rPr lang="fr-CH" altLang="it-CH" sz="1200" b="1" dirty="0">
                <a:solidFill>
                  <a:srgbClr val="000000"/>
                </a:solidFill>
                <a:effectLst>
                  <a:outerShdw blurRad="38100" dist="38100" dir="2700000" algn="tl">
                    <a:srgbClr val="000000">
                      <a:alpha val="43137"/>
                    </a:srgbClr>
                  </a:outerShdw>
                </a:effectLst>
                <a:cs typeface="Arial" charset="0"/>
              </a:rPr>
              <a:t>  </a:t>
            </a:r>
            <a:r>
              <a:rPr lang="fr-CH" altLang="it-CH" sz="1200" dirty="0">
                <a:solidFill>
                  <a:srgbClr val="000000"/>
                </a:solidFill>
                <a:cs typeface="Arial" charset="0"/>
              </a:rPr>
              <a:t>1</a:t>
            </a:r>
            <a:endParaRPr lang="fr-CH" altLang="it-CH" sz="4800" dirty="0">
              <a:solidFill>
                <a:srgbClr val="000000"/>
              </a:solidFill>
              <a:cs typeface="Arial" charset="0"/>
            </a:endParaRPr>
          </a:p>
          <a:p>
            <a:pPr eaLnBrk="1" hangingPunct="1">
              <a:lnSpc>
                <a:spcPct val="160000"/>
              </a:lnSpc>
              <a:spcBef>
                <a:spcPct val="50000"/>
              </a:spcBef>
              <a:buFontTx/>
              <a:buNone/>
              <a:defRPr/>
            </a:pPr>
            <a:endParaRPr lang="fr-CH" altLang="it-CH" sz="800" b="1" dirty="0">
              <a:solidFill>
                <a:srgbClr val="000000"/>
              </a:solidFill>
              <a:cs typeface="Arial" charset="0"/>
            </a:endParaRPr>
          </a:p>
          <a:p>
            <a:pPr eaLnBrk="1" hangingPunct="1">
              <a:lnSpc>
                <a:spcPct val="160000"/>
              </a:lnSpc>
              <a:spcBef>
                <a:spcPct val="50000"/>
              </a:spcBef>
              <a:buFontTx/>
              <a:buNone/>
              <a:defRPr/>
            </a:pPr>
            <a:r>
              <a:rPr lang="fr-CH" altLang="it-CH" sz="2000" b="1" dirty="0">
                <a:solidFill>
                  <a:srgbClr val="000000"/>
                </a:solidFill>
                <a:cs typeface="Arial" charset="0"/>
              </a:rPr>
              <a:t>El </a:t>
            </a:r>
            <a:r>
              <a:rPr lang="fr-CH" altLang="it-CH" sz="2000" b="1" dirty="0" err="1">
                <a:solidFill>
                  <a:srgbClr val="000000"/>
                </a:solidFill>
                <a:cs typeface="Arial" charset="0"/>
              </a:rPr>
              <a:t>Estado</a:t>
            </a:r>
            <a:r>
              <a:rPr lang="fr-CH" altLang="it-CH" sz="2000" b="1" dirty="0">
                <a:solidFill>
                  <a:srgbClr val="000000"/>
                </a:solidFill>
                <a:cs typeface="Arial" charset="0"/>
              </a:rPr>
              <a:t> (</a:t>
            </a:r>
            <a:r>
              <a:rPr lang="fr-CH" altLang="it-CH" sz="2000" b="1" dirty="0" err="1">
                <a:solidFill>
                  <a:srgbClr val="000000"/>
                </a:solidFill>
                <a:cs typeface="Arial" charset="0"/>
              </a:rPr>
              <a:t>democracias</a:t>
            </a:r>
            <a:r>
              <a:rPr lang="fr-CH" altLang="it-CH" sz="2000" b="1" dirty="0">
                <a:solidFill>
                  <a:srgbClr val="000000"/>
                </a:solidFill>
                <a:cs typeface="Arial" charset="0"/>
              </a:rPr>
              <a:t> occidentales) se </a:t>
            </a:r>
            <a:r>
              <a:rPr lang="fr-CH" altLang="it-CH" sz="2000" b="1" dirty="0" err="1">
                <a:solidFill>
                  <a:srgbClr val="000000"/>
                </a:solidFill>
                <a:cs typeface="Arial" charset="0"/>
              </a:rPr>
              <a:t>compone</a:t>
            </a:r>
            <a:r>
              <a:rPr lang="fr-CH" altLang="it-CH" sz="2000" b="1" dirty="0">
                <a:solidFill>
                  <a:srgbClr val="000000"/>
                </a:solidFill>
                <a:cs typeface="Arial" charset="0"/>
              </a:rPr>
              <a:t> de:</a:t>
            </a:r>
          </a:p>
          <a:p>
            <a:pPr eaLnBrk="1" hangingPunct="1">
              <a:lnSpc>
                <a:spcPct val="70000"/>
              </a:lnSpc>
              <a:spcBef>
                <a:spcPct val="50000"/>
              </a:spcBef>
              <a:buFontTx/>
              <a:buNone/>
              <a:defRPr/>
            </a:pPr>
            <a:r>
              <a:rPr lang="fr-CH" altLang="it-CH" sz="1800" b="1" dirty="0" err="1">
                <a:solidFill>
                  <a:srgbClr val="000000"/>
                </a:solidFill>
                <a:cs typeface="Arial" charset="0"/>
              </a:rPr>
              <a:t>Territorio</a:t>
            </a:r>
            <a:r>
              <a:rPr lang="fr-CH" altLang="it-CH" sz="1800" b="1" dirty="0">
                <a:solidFill>
                  <a:srgbClr val="000000"/>
                </a:solidFill>
                <a:cs typeface="Arial" charset="0"/>
              </a:rPr>
              <a:t>, </a:t>
            </a:r>
            <a:r>
              <a:rPr lang="fr-CH" altLang="it-CH" sz="1800" b="1" dirty="0" err="1">
                <a:solidFill>
                  <a:srgbClr val="000000"/>
                </a:solidFill>
                <a:cs typeface="Arial" charset="0"/>
              </a:rPr>
              <a:t>población</a:t>
            </a:r>
            <a:endParaRPr lang="fr-CH" altLang="it-CH" sz="1800" b="1" dirty="0">
              <a:solidFill>
                <a:srgbClr val="000000"/>
              </a:solidFill>
              <a:cs typeface="Arial" charset="0"/>
            </a:endParaRPr>
          </a:p>
          <a:p>
            <a:pPr eaLnBrk="1" hangingPunct="1">
              <a:lnSpc>
                <a:spcPct val="70000"/>
              </a:lnSpc>
              <a:spcBef>
                <a:spcPct val="50000"/>
              </a:spcBef>
              <a:buFontTx/>
              <a:buNone/>
              <a:defRPr/>
            </a:pPr>
            <a:r>
              <a:rPr lang="fr-CH" altLang="it-CH" sz="1800" b="1" dirty="0" err="1">
                <a:solidFill>
                  <a:srgbClr val="000000"/>
                </a:solidFill>
                <a:cs typeface="Arial" charset="0"/>
              </a:rPr>
              <a:t>Poder</a:t>
            </a:r>
            <a:r>
              <a:rPr lang="fr-CH" altLang="it-CH" sz="1800" b="1" dirty="0">
                <a:solidFill>
                  <a:srgbClr val="000000"/>
                </a:solidFill>
                <a:cs typeface="Arial" charset="0"/>
              </a:rPr>
              <a:t> </a:t>
            </a:r>
            <a:r>
              <a:rPr lang="fr-CH" altLang="it-CH" sz="1800" b="1" dirty="0" err="1">
                <a:solidFill>
                  <a:srgbClr val="000000"/>
                </a:solidFill>
                <a:cs typeface="Arial" charset="0"/>
              </a:rPr>
              <a:t>legislativo</a:t>
            </a:r>
            <a:r>
              <a:rPr lang="fr-CH" altLang="it-CH" sz="1800" b="1" dirty="0">
                <a:solidFill>
                  <a:srgbClr val="000000"/>
                </a:solidFill>
                <a:cs typeface="Arial" charset="0"/>
              </a:rPr>
              <a:t>, </a:t>
            </a:r>
            <a:r>
              <a:rPr lang="fr-CH" altLang="it-CH" sz="1800" b="1" dirty="0" err="1">
                <a:solidFill>
                  <a:srgbClr val="000000"/>
                </a:solidFill>
                <a:cs typeface="Arial" charset="0"/>
              </a:rPr>
              <a:t>ejecutivo</a:t>
            </a:r>
            <a:r>
              <a:rPr lang="fr-CH" altLang="it-CH" sz="1800" b="1" dirty="0">
                <a:solidFill>
                  <a:srgbClr val="000000"/>
                </a:solidFill>
                <a:cs typeface="Arial" charset="0"/>
              </a:rPr>
              <a:t>, </a:t>
            </a:r>
            <a:r>
              <a:rPr lang="fr-CH" altLang="it-CH" sz="1800" b="1" dirty="0" err="1">
                <a:solidFill>
                  <a:srgbClr val="000000"/>
                </a:solidFill>
                <a:cs typeface="Arial" charset="0"/>
              </a:rPr>
              <a:t>judicial</a:t>
            </a:r>
            <a:endParaRPr lang="fr-CH" altLang="it-CH" sz="1800" b="1" dirty="0">
              <a:solidFill>
                <a:srgbClr val="000000"/>
              </a:solidFill>
              <a:cs typeface="Arial" charset="0"/>
            </a:endParaRPr>
          </a:p>
          <a:p>
            <a:pPr eaLnBrk="1" hangingPunct="1">
              <a:lnSpc>
                <a:spcPct val="70000"/>
              </a:lnSpc>
              <a:spcBef>
                <a:spcPct val="50000"/>
              </a:spcBef>
              <a:buFontTx/>
              <a:buNone/>
              <a:defRPr/>
            </a:pPr>
            <a:r>
              <a:rPr lang="fr-CH" altLang="it-CH" sz="1800" b="1" dirty="0" err="1">
                <a:solidFill>
                  <a:srgbClr val="000000"/>
                </a:solidFill>
                <a:cs typeface="Arial" charset="0"/>
              </a:rPr>
              <a:t>Administración</a:t>
            </a:r>
            <a:r>
              <a:rPr lang="fr-CH" altLang="it-CH" sz="1800" b="1" dirty="0">
                <a:solidFill>
                  <a:srgbClr val="000000"/>
                </a:solidFill>
                <a:cs typeface="Arial" charset="0"/>
              </a:rPr>
              <a:t> </a:t>
            </a:r>
            <a:r>
              <a:rPr lang="fr-CH" altLang="it-CH" sz="1800" b="1" dirty="0" err="1">
                <a:solidFill>
                  <a:srgbClr val="000000"/>
                </a:solidFill>
                <a:cs typeface="Arial" charset="0"/>
              </a:rPr>
              <a:t>pública</a:t>
            </a:r>
            <a:endParaRPr lang="fr-CH" altLang="it-CH" sz="1800" b="1" dirty="0">
              <a:solidFill>
                <a:srgbClr val="000000"/>
              </a:solidFill>
              <a:cs typeface="Arial" charset="0"/>
            </a:endParaRPr>
          </a:p>
          <a:p>
            <a:pPr eaLnBrk="1" hangingPunct="1">
              <a:lnSpc>
                <a:spcPct val="90000"/>
              </a:lnSpc>
              <a:spcBef>
                <a:spcPct val="50000"/>
              </a:spcBef>
              <a:buFontTx/>
              <a:buNone/>
              <a:defRPr/>
            </a:pPr>
            <a:r>
              <a:rPr lang="fr-CH" altLang="it-CH" sz="1600" b="1" dirty="0" err="1">
                <a:solidFill>
                  <a:srgbClr val="000000"/>
                </a:solidFill>
                <a:cs typeface="Arial" charset="0"/>
              </a:rPr>
              <a:t>Educación</a:t>
            </a:r>
            <a:r>
              <a:rPr lang="fr-CH" altLang="it-CH" sz="1600" b="1" dirty="0">
                <a:solidFill>
                  <a:srgbClr val="000000"/>
                </a:solidFill>
                <a:cs typeface="Arial" charset="0"/>
              </a:rPr>
              <a:t>, </a:t>
            </a:r>
            <a:r>
              <a:rPr lang="fr-CH" altLang="it-CH" sz="1600" b="1" dirty="0" err="1">
                <a:solidFill>
                  <a:srgbClr val="000000"/>
                </a:solidFill>
                <a:cs typeface="Arial" charset="0"/>
              </a:rPr>
              <a:t>salud</a:t>
            </a:r>
            <a:r>
              <a:rPr lang="fr-CH" altLang="it-CH" sz="1600" b="1" dirty="0">
                <a:solidFill>
                  <a:srgbClr val="000000"/>
                </a:solidFill>
                <a:cs typeface="Arial" charset="0"/>
              </a:rPr>
              <a:t>, </a:t>
            </a:r>
            <a:r>
              <a:rPr lang="fr-CH" altLang="it-CH" sz="1600" b="1" dirty="0" err="1">
                <a:solidFill>
                  <a:srgbClr val="000000"/>
                </a:solidFill>
                <a:cs typeface="Arial" charset="0"/>
              </a:rPr>
              <a:t>gestión</a:t>
            </a:r>
            <a:r>
              <a:rPr lang="fr-CH" altLang="it-CH" sz="1600" b="1" dirty="0">
                <a:solidFill>
                  <a:srgbClr val="000000"/>
                </a:solidFill>
                <a:cs typeface="Arial" charset="0"/>
              </a:rPr>
              <a:t>, </a:t>
            </a:r>
            <a:r>
              <a:rPr lang="fr-CH" altLang="it-CH" sz="1600" b="1" dirty="0" err="1">
                <a:solidFill>
                  <a:srgbClr val="000000"/>
                </a:solidFill>
                <a:cs typeface="Arial" charset="0"/>
              </a:rPr>
              <a:t>organización</a:t>
            </a:r>
            <a:r>
              <a:rPr lang="fr-CH" altLang="it-CH" sz="1600" b="1" dirty="0">
                <a:solidFill>
                  <a:srgbClr val="000000"/>
                </a:solidFill>
                <a:cs typeface="Arial" charset="0"/>
              </a:rPr>
              <a:t> </a:t>
            </a:r>
            <a:r>
              <a:rPr lang="fr-CH" altLang="it-CH" sz="1600" b="1" dirty="0" err="1">
                <a:solidFill>
                  <a:srgbClr val="000000"/>
                </a:solidFill>
                <a:cs typeface="Arial" charset="0"/>
              </a:rPr>
              <a:t>del</a:t>
            </a:r>
            <a:r>
              <a:rPr lang="fr-CH" altLang="it-CH" sz="1600" b="1" dirty="0">
                <a:solidFill>
                  <a:srgbClr val="000000"/>
                </a:solidFill>
                <a:cs typeface="Arial" charset="0"/>
              </a:rPr>
              <a:t> </a:t>
            </a:r>
            <a:r>
              <a:rPr lang="fr-CH" altLang="it-CH" sz="1600" b="1" dirty="0" err="1">
                <a:solidFill>
                  <a:srgbClr val="000000"/>
                </a:solidFill>
                <a:cs typeface="Arial" charset="0"/>
              </a:rPr>
              <a:t>territorio</a:t>
            </a:r>
            <a:r>
              <a:rPr lang="fr-CH" altLang="it-CH" sz="1800" dirty="0">
                <a:solidFill>
                  <a:srgbClr val="000000"/>
                </a:solidFill>
                <a:cs typeface="Arial" charset="0"/>
              </a:rPr>
              <a:t>, </a:t>
            </a:r>
            <a:r>
              <a:rPr lang="fr-CH" altLang="it-CH" sz="1600" b="1" dirty="0" err="1">
                <a:solidFill>
                  <a:srgbClr val="000000"/>
                </a:solidFill>
                <a:cs typeface="Arial" charset="0"/>
              </a:rPr>
              <a:t>seguridad</a:t>
            </a:r>
            <a:r>
              <a:rPr lang="fr-CH" altLang="it-CH" sz="1600" b="1" dirty="0">
                <a:solidFill>
                  <a:srgbClr val="000000"/>
                </a:solidFill>
                <a:cs typeface="Arial" charset="0"/>
              </a:rPr>
              <a:t> y </a:t>
            </a:r>
            <a:r>
              <a:rPr lang="fr-CH" altLang="it-CH" sz="1600" b="1" dirty="0" err="1">
                <a:solidFill>
                  <a:srgbClr val="000000"/>
                </a:solidFill>
                <a:cs typeface="Arial" charset="0"/>
              </a:rPr>
              <a:t>defensa</a:t>
            </a:r>
            <a:r>
              <a:rPr lang="fr-CH" altLang="it-CH" sz="1600" b="1" dirty="0">
                <a:solidFill>
                  <a:srgbClr val="000000"/>
                </a:solidFill>
                <a:cs typeface="Arial" charset="0"/>
              </a:rPr>
              <a:t>, </a:t>
            </a:r>
            <a:r>
              <a:rPr lang="fr-CH" altLang="it-CH" sz="1600" b="1" dirty="0" err="1">
                <a:solidFill>
                  <a:srgbClr val="000000"/>
                </a:solidFill>
                <a:cs typeface="Arial" charset="0"/>
              </a:rPr>
              <a:t>compañías</a:t>
            </a:r>
            <a:r>
              <a:rPr lang="fr-CH" altLang="it-CH" sz="1600" b="1" dirty="0">
                <a:solidFill>
                  <a:srgbClr val="000000"/>
                </a:solidFill>
                <a:cs typeface="Arial" charset="0"/>
              </a:rPr>
              <a:t> </a:t>
            </a:r>
            <a:r>
              <a:rPr lang="fr-CH" altLang="it-CH" sz="1600" b="1" dirty="0" err="1">
                <a:solidFill>
                  <a:srgbClr val="000000"/>
                </a:solidFill>
                <a:cs typeface="Arial" charset="0"/>
              </a:rPr>
              <a:t>del</a:t>
            </a:r>
            <a:r>
              <a:rPr lang="fr-CH" altLang="it-CH" sz="1600" b="1" dirty="0">
                <a:solidFill>
                  <a:srgbClr val="000000"/>
                </a:solidFill>
                <a:cs typeface="Arial" charset="0"/>
              </a:rPr>
              <a:t> </a:t>
            </a:r>
            <a:r>
              <a:rPr lang="fr-CH" altLang="it-CH" sz="1600" b="1" dirty="0" err="1">
                <a:solidFill>
                  <a:srgbClr val="000000"/>
                </a:solidFill>
                <a:cs typeface="Arial" charset="0"/>
              </a:rPr>
              <a:t>estado</a:t>
            </a:r>
            <a:r>
              <a:rPr lang="fr-CH" altLang="it-CH" sz="1600" b="1" dirty="0">
                <a:solidFill>
                  <a:srgbClr val="000000"/>
                </a:solidFill>
                <a:cs typeface="Arial" charset="0"/>
              </a:rPr>
              <a:t> y </a:t>
            </a:r>
            <a:r>
              <a:rPr lang="fr-CH" altLang="it-CH" sz="1600" b="1" dirty="0" err="1">
                <a:solidFill>
                  <a:srgbClr val="000000"/>
                </a:solidFill>
                <a:cs typeface="Arial" charset="0"/>
              </a:rPr>
              <a:t>semipúblicas</a:t>
            </a:r>
            <a:r>
              <a:rPr lang="fr-CH" altLang="it-CH" sz="1600" b="1" dirty="0">
                <a:solidFill>
                  <a:srgbClr val="000000"/>
                </a:solidFill>
                <a:cs typeface="Arial" charset="0"/>
              </a:rPr>
              <a:t>,… </a:t>
            </a:r>
          </a:p>
          <a:p>
            <a:pPr eaLnBrk="1" hangingPunct="1">
              <a:lnSpc>
                <a:spcPct val="70000"/>
              </a:lnSpc>
              <a:spcBef>
                <a:spcPct val="50000"/>
              </a:spcBef>
              <a:buFontTx/>
              <a:buNone/>
              <a:defRPr/>
            </a:pPr>
            <a:r>
              <a:rPr lang="fr-CH" altLang="it-CH" sz="1800" b="1" dirty="0" err="1">
                <a:solidFill>
                  <a:srgbClr val="000000"/>
                </a:solidFill>
                <a:cs typeface="Arial" charset="0"/>
              </a:rPr>
              <a:t>Hábitos</a:t>
            </a:r>
            <a:r>
              <a:rPr lang="fr-CH" altLang="it-CH" sz="1800" b="1" dirty="0">
                <a:solidFill>
                  <a:srgbClr val="000000"/>
                </a:solidFill>
                <a:cs typeface="Arial" charset="0"/>
              </a:rPr>
              <a:t> y </a:t>
            </a:r>
            <a:r>
              <a:rPr lang="fr-CH" altLang="it-CH" sz="1800" b="1" dirty="0" err="1">
                <a:solidFill>
                  <a:srgbClr val="000000"/>
                </a:solidFill>
                <a:cs typeface="Arial" charset="0"/>
              </a:rPr>
              <a:t>costumbres</a:t>
            </a:r>
            <a:r>
              <a:rPr lang="fr-CH" altLang="it-CH" sz="1800" b="1" dirty="0">
                <a:solidFill>
                  <a:srgbClr val="000000"/>
                </a:solidFill>
                <a:cs typeface="Arial" charset="0"/>
              </a:rPr>
              <a:t> </a:t>
            </a:r>
            <a:r>
              <a:rPr lang="fr-CH" altLang="it-CH" sz="1800" b="1" dirty="0" err="1">
                <a:solidFill>
                  <a:srgbClr val="000000"/>
                </a:solidFill>
                <a:cs typeface="Arial" charset="0"/>
              </a:rPr>
              <a:t>populares</a:t>
            </a:r>
            <a:r>
              <a:rPr lang="fr-CH" altLang="it-CH" sz="1800" b="1" dirty="0">
                <a:solidFill>
                  <a:srgbClr val="000000"/>
                </a:solidFill>
                <a:cs typeface="Arial" charset="0"/>
              </a:rPr>
              <a:t> etc.</a:t>
            </a:r>
          </a:p>
          <a:p>
            <a:pPr eaLnBrk="1" hangingPunct="1">
              <a:lnSpc>
                <a:spcPct val="70000"/>
              </a:lnSpc>
              <a:spcBef>
                <a:spcPct val="50000"/>
              </a:spcBef>
              <a:buFontTx/>
              <a:buNone/>
              <a:defRPr/>
            </a:pPr>
            <a:r>
              <a:rPr lang="fr-CH" altLang="it-CH" sz="1400" b="1" dirty="0">
                <a:solidFill>
                  <a:srgbClr val="000000"/>
                </a:solidFill>
                <a:cs typeface="Arial" charset="0"/>
              </a:rPr>
              <a:t>(en </a:t>
            </a:r>
            <a:r>
              <a:rPr lang="fr-CH" altLang="it-CH" sz="1400" b="1" dirty="0" err="1">
                <a:solidFill>
                  <a:srgbClr val="000000"/>
                </a:solidFill>
                <a:cs typeface="Arial" charset="0"/>
              </a:rPr>
              <a:t>Suiza</a:t>
            </a:r>
            <a:r>
              <a:rPr lang="fr-CH" altLang="it-CH" sz="1400" b="1" dirty="0">
                <a:solidFill>
                  <a:srgbClr val="000000"/>
                </a:solidFill>
                <a:cs typeface="Arial" charset="0"/>
              </a:rPr>
              <a:t> al </a:t>
            </a:r>
            <a:r>
              <a:rPr lang="fr-CH" altLang="it-CH" sz="1400" b="1" dirty="0" err="1">
                <a:solidFill>
                  <a:srgbClr val="000000"/>
                </a:solidFill>
                <a:cs typeface="Arial" charset="0"/>
              </a:rPr>
              <a:t>nivel</a:t>
            </a:r>
            <a:r>
              <a:rPr lang="fr-CH" altLang="it-CH" sz="1400" b="1" dirty="0">
                <a:solidFill>
                  <a:srgbClr val="000000"/>
                </a:solidFill>
                <a:cs typeface="Arial" charset="0"/>
              </a:rPr>
              <a:t> </a:t>
            </a:r>
            <a:r>
              <a:rPr lang="fr-CH" altLang="it-CH" sz="1400" b="1" dirty="0" err="1">
                <a:solidFill>
                  <a:srgbClr val="000000"/>
                </a:solidFill>
                <a:cs typeface="Arial" charset="0"/>
              </a:rPr>
              <a:t>federal</a:t>
            </a:r>
            <a:r>
              <a:rPr lang="fr-CH" altLang="it-CH" sz="1400" b="1" dirty="0">
                <a:solidFill>
                  <a:srgbClr val="000000"/>
                </a:solidFill>
                <a:cs typeface="Arial" charset="0"/>
              </a:rPr>
              <a:t>, cantonal, </a:t>
            </a:r>
            <a:r>
              <a:rPr lang="fr-CH" altLang="it-CH" sz="1400" b="1" dirty="0" err="1">
                <a:solidFill>
                  <a:srgbClr val="000000"/>
                </a:solidFill>
                <a:cs typeface="Arial" charset="0"/>
              </a:rPr>
              <a:t>comunal</a:t>
            </a:r>
            <a:r>
              <a:rPr lang="fr-CH" altLang="it-CH" sz="1400" b="1" dirty="0">
                <a:solidFill>
                  <a:srgbClr val="000000"/>
                </a:solidFill>
                <a:cs typeface="Arial" charset="0"/>
              </a:rPr>
              <a:t>)</a:t>
            </a:r>
          </a:p>
          <a:p>
            <a:pPr eaLnBrk="1" hangingPunct="1">
              <a:lnSpc>
                <a:spcPct val="70000"/>
              </a:lnSpc>
              <a:spcBef>
                <a:spcPct val="50000"/>
              </a:spcBef>
              <a:buFontTx/>
              <a:buNone/>
              <a:defRPr/>
            </a:pPr>
            <a:endParaRPr lang="fr-CH" altLang="it-CH" sz="1400" b="1" dirty="0">
              <a:solidFill>
                <a:srgbClr val="000000"/>
              </a:solidFill>
              <a:cs typeface="Arial" charset="0"/>
            </a:endParaRPr>
          </a:p>
          <a:p>
            <a:pPr eaLnBrk="1" hangingPunct="1">
              <a:lnSpc>
                <a:spcPct val="70000"/>
              </a:lnSpc>
              <a:spcBef>
                <a:spcPct val="50000"/>
              </a:spcBef>
              <a:buFontTx/>
              <a:buNone/>
              <a:defRPr/>
            </a:pPr>
            <a:r>
              <a:rPr lang="fr-CH" altLang="it-CH" sz="2000" b="1" dirty="0">
                <a:solidFill>
                  <a:srgbClr val="000000"/>
                </a:solidFill>
                <a:cs typeface="Arial" charset="0"/>
              </a:rPr>
              <a:t>Los </a:t>
            </a:r>
            <a:r>
              <a:rPr lang="fr-CH" altLang="it-CH" sz="2000" b="1" dirty="0" err="1">
                <a:solidFill>
                  <a:srgbClr val="000000"/>
                </a:solidFill>
                <a:cs typeface="Arial" charset="0"/>
              </a:rPr>
              <a:t>pilares</a:t>
            </a:r>
            <a:r>
              <a:rPr lang="fr-CH" altLang="it-CH" sz="2000" b="1" dirty="0">
                <a:solidFill>
                  <a:srgbClr val="000000"/>
                </a:solidFill>
                <a:cs typeface="Arial" charset="0"/>
              </a:rPr>
              <a:t> </a:t>
            </a:r>
            <a:r>
              <a:rPr lang="fr-CH" altLang="it-CH" sz="2000" b="1" dirty="0" err="1">
                <a:solidFill>
                  <a:srgbClr val="000000"/>
                </a:solidFill>
                <a:cs typeface="Arial" charset="0"/>
              </a:rPr>
              <a:t>del</a:t>
            </a:r>
            <a:r>
              <a:rPr lang="fr-CH" altLang="it-CH" sz="2000" b="1" dirty="0">
                <a:solidFill>
                  <a:srgbClr val="000000"/>
                </a:solidFill>
                <a:cs typeface="Arial" charset="0"/>
              </a:rPr>
              <a:t> </a:t>
            </a:r>
            <a:r>
              <a:rPr lang="fr-CH" altLang="it-CH" sz="2000" b="1" dirty="0" err="1">
                <a:solidFill>
                  <a:srgbClr val="000000"/>
                </a:solidFill>
                <a:cs typeface="Arial" charset="0"/>
              </a:rPr>
              <a:t>Estado</a:t>
            </a:r>
            <a:r>
              <a:rPr lang="fr-CH" altLang="it-CH" sz="2000" b="1" dirty="0">
                <a:solidFill>
                  <a:srgbClr val="000000"/>
                </a:solidFill>
                <a:cs typeface="Arial" charset="0"/>
              </a:rPr>
              <a:t> son:</a:t>
            </a:r>
          </a:p>
          <a:p>
            <a:pPr eaLnBrk="1" hangingPunct="1">
              <a:lnSpc>
                <a:spcPct val="70000"/>
              </a:lnSpc>
              <a:spcBef>
                <a:spcPct val="50000"/>
              </a:spcBef>
              <a:buFontTx/>
              <a:buNone/>
              <a:defRPr/>
            </a:pPr>
            <a:r>
              <a:rPr lang="fr-CH" altLang="it-CH" sz="1800" b="1" dirty="0">
                <a:solidFill>
                  <a:srgbClr val="000000"/>
                </a:solidFill>
                <a:cs typeface="Arial" charset="0"/>
              </a:rPr>
              <a:t>La </a:t>
            </a:r>
            <a:r>
              <a:rPr lang="fr-CH" altLang="it-CH" sz="1800" b="1" dirty="0" err="1">
                <a:solidFill>
                  <a:srgbClr val="000000"/>
                </a:solidFill>
                <a:cs typeface="Arial" charset="0"/>
              </a:rPr>
              <a:t>propiedad</a:t>
            </a:r>
            <a:r>
              <a:rPr lang="fr-CH" altLang="it-CH" sz="1800" b="1" dirty="0">
                <a:solidFill>
                  <a:srgbClr val="000000"/>
                </a:solidFill>
                <a:cs typeface="Arial" charset="0"/>
              </a:rPr>
              <a:t> </a:t>
            </a:r>
            <a:r>
              <a:rPr lang="fr-CH" altLang="it-CH" sz="1800" b="1" dirty="0" err="1">
                <a:solidFill>
                  <a:srgbClr val="000000"/>
                </a:solidFill>
                <a:cs typeface="Arial" charset="0"/>
              </a:rPr>
              <a:t>privada</a:t>
            </a:r>
            <a:r>
              <a:rPr lang="fr-CH" altLang="it-CH" sz="2000" b="1" dirty="0">
                <a:solidFill>
                  <a:srgbClr val="000000"/>
                </a:solidFill>
                <a:cs typeface="Arial" charset="0"/>
              </a:rPr>
              <a:t> </a:t>
            </a:r>
            <a:r>
              <a:rPr lang="fr-CH" altLang="it-CH" sz="1400" b="1" dirty="0">
                <a:solidFill>
                  <a:srgbClr val="000000"/>
                </a:solidFill>
                <a:cs typeface="Arial" charset="0"/>
              </a:rPr>
              <a:t>(</a:t>
            </a:r>
            <a:r>
              <a:rPr lang="fr-CH" altLang="it-CH" sz="1400" b="1" dirty="0" err="1">
                <a:solidFill>
                  <a:srgbClr val="000000"/>
                </a:solidFill>
                <a:cs typeface="Arial" charset="0"/>
              </a:rPr>
              <a:t>por</a:t>
            </a:r>
            <a:r>
              <a:rPr lang="fr-CH" altLang="it-CH" sz="1400" b="1" dirty="0">
                <a:solidFill>
                  <a:srgbClr val="000000"/>
                </a:solidFill>
                <a:cs typeface="Arial" charset="0"/>
              </a:rPr>
              <a:t> </a:t>
            </a:r>
            <a:r>
              <a:rPr lang="fr-CH" altLang="it-CH" sz="1400" b="1" dirty="0" err="1">
                <a:solidFill>
                  <a:srgbClr val="000000"/>
                </a:solidFill>
                <a:cs typeface="Arial" charset="0"/>
              </a:rPr>
              <a:t>ejemplo</a:t>
            </a:r>
            <a:r>
              <a:rPr lang="fr-CH" altLang="it-CH" sz="1400" b="1" dirty="0">
                <a:solidFill>
                  <a:srgbClr val="000000"/>
                </a:solidFill>
                <a:cs typeface="Arial" charset="0"/>
              </a:rPr>
              <a:t> </a:t>
            </a:r>
            <a:r>
              <a:rPr lang="fr-CH" altLang="it-CH" sz="1400" b="1" dirty="0" err="1">
                <a:solidFill>
                  <a:srgbClr val="000000"/>
                </a:solidFill>
                <a:cs typeface="Arial" charset="0"/>
              </a:rPr>
              <a:t>del</a:t>
            </a:r>
            <a:r>
              <a:rPr lang="fr-CH" altLang="it-CH" sz="1400" b="1" dirty="0">
                <a:solidFill>
                  <a:srgbClr val="000000"/>
                </a:solidFill>
                <a:cs typeface="Arial" charset="0"/>
              </a:rPr>
              <a:t> </a:t>
            </a:r>
            <a:r>
              <a:rPr lang="fr-CH" altLang="it-CH" sz="1400" b="1" dirty="0" err="1">
                <a:solidFill>
                  <a:srgbClr val="000000"/>
                </a:solidFill>
                <a:cs typeface="Arial" charset="0"/>
              </a:rPr>
              <a:t>suelo</a:t>
            </a:r>
            <a:r>
              <a:rPr lang="fr-CH" altLang="it-CH" sz="1400" b="1" dirty="0">
                <a:solidFill>
                  <a:srgbClr val="000000"/>
                </a:solidFill>
                <a:cs typeface="Arial" charset="0"/>
              </a:rPr>
              <a:t> y de los </a:t>
            </a:r>
            <a:r>
              <a:rPr lang="fr-CH" altLang="it-CH" sz="1400" b="1" dirty="0" err="1">
                <a:solidFill>
                  <a:srgbClr val="000000"/>
                </a:solidFill>
                <a:cs typeface="Arial" charset="0"/>
              </a:rPr>
              <a:t>medios</a:t>
            </a:r>
            <a:r>
              <a:rPr lang="fr-CH" altLang="it-CH" sz="1400" b="1" dirty="0">
                <a:solidFill>
                  <a:srgbClr val="000000"/>
                </a:solidFill>
                <a:cs typeface="Arial" charset="0"/>
              </a:rPr>
              <a:t> de </a:t>
            </a:r>
            <a:r>
              <a:rPr lang="fr-CH" altLang="it-CH" sz="1400" b="1" dirty="0" err="1">
                <a:solidFill>
                  <a:srgbClr val="000000"/>
                </a:solidFill>
                <a:cs typeface="Arial" charset="0"/>
              </a:rPr>
              <a:t>producción</a:t>
            </a:r>
            <a:r>
              <a:rPr lang="fr-CH" altLang="it-CH" sz="1400" b="1" dirty="0">
                <a:solidFill>
                  <a:srgbClr val="000000"/>
                </a:solidFill>
                <a:cs typeface="Arial" charset="0"/>
              </a:rPr>
              <a:t>)</a:t>
            </a:r>
          </a:p>
          <a:p>
            <a:pPr eaLnBrk="1" hangingPunct="1">
              <a:lnSpc>
                <a:spcPct val="70000"/>
              </a:lnSpc>
              <a:spcBef>
                <a:spcPct val="50000"/>
              </a:spcBef>
              <a:buFontTx/>
              <a:buNone/>
              <a:defRPr/>
            </a:pPr>
            <a:r>
              <a:rPr lang="fr-CH" altLang="it-CH" sz="1800" b="1" dirty="0">
                <a:solidFill>
                  <a:srgbClr val="000000"/>
                </a:solidFill>
                <a:cs typeface="Arial" charset="0"/>
              </a:rPr>
              <a:t>La libre </a:t>
            </a:r>
            <a:r>
              <a:rPr lang="fr-CH" altLang="it-CH" sz="1800" b="1" dirty="0" err="1">
                <a:solidFill>
                  <a:srgbClr val="000000"/>
                </a:solidFill>
                <a:cs typeface="Arial" charset="0"/>
              </a:rPr>
              <a:t>iniciativa</a:t>
            </a:r>
            <a:endParaRPr lang="fr-CH" altLang="it-CH" sz="1800" b="1" dirty="0">
              <a:solidFill>
                <a:srgbClr val="000000"/>
              </a:solidFill>
              <a:cs typeface="Arial" charset="0"/>
            </a:endParaRPr>
          </a:p>
          <a:p>
            <a:pPr eaLnBrk="1" hangingPunct="1">
              <a:lnSpc>
                <a:spcPct val="70000"/>
              </a:lnSpc>
              <a:spcBef>
                <a:spcPct val="50000"/>
              </a:spcBef>
              <a:buFontTx/>
              <a:buNone/>
              <a:defRPr/>
            </a:pPr>
            <a:r>
              <a:rPr lang="fr-CH" altLang="it-CH" sz="1400" b="1" dirty="0">
                <a:solidFill>
                  <a:srgbClr val="000000"/>
                </a:solidFill>
                <a:cs typeface="Arial" charset="0"/>
              </a:rPr>
              <a:t>La libre </a:t>
            </a:r>
            <a:r>
              <a:rPr lang="fr-CH" altLang="it-CH" sz="1400" b="1" dirty="0" err="1">
                <a:solidFill>
                  <a:srgbClr val="000000"/>
                </a:solidFill>
                <a:cs typeface="Arial" charset="0"/>
              </a:rPr>
              <a:t>circulación</a:t>
            </a:r>
            <a:r>
              <a:rPr lang="fr-CH" altLang="it-CH" sz="1400" b="1" dirty="0">
                <a:solidFill>
                  <a:srgbClr val="000000"/>
                </a:solidFill>
                <a:cs typeface="Arial" charset="0"/>
              </a:rPr>
              <a:t> de las </a:t>
            </a:r>
            <a:r>
              <a:rPr lang="fr-CH" altLang="it-CH" sz="1400" b="1" dirty="0" err="1">
                <a:solidFill>
                  <a:srgbClr val="000000"/>
                </a:solidFill>
                <a:cs typeface="Arial" charset="0"/>
              </a:rPr>
              <a:t>personas</a:t>
            </a:r>
            <a:r>
              <a:rPr lang="fr-CH" altLang="it-CH" sz="1400" b="1" dirty="0">
                <a:solidFill>
                  <a:srgbClr val="000000"/>
                </a:solidFill>
                <a:cs typeface="Arial" charset="0"/>
              </a:rPr>
              <a:t>, de </a:t>
            </a:r>
            <a:r>
              <a:rPr lang="fr-CH" altLang="it-CH" sz="1400" b="1" dirty="0" err="1">
                <a:solidFill>
                  <a:srgbClr val="000000"/>
                </a:solidFill>
                <a:cs typeface="Arial" charset="0"/>
              </a:rPr>
              <a:t>bienes</a:t>
            </a:r>
            <a:r>
              <a:rPr lang="fr-CH" altLang="it-CH" sz="1400" b="1" dirty="0">
                <a:solidFill>
                  <a:srgbClr val="000000"/>
                </a:solidFill>
                <a:cs typeface="Arial" charset="0"/>
              </a:rPr>
              <a:t>, de </a:t>
            </a:r>
            <a:r>
              <a:rPr lang="fr-CH" altLang="it-CH" sz="1400" b="1" dirty="0" err="1">
                <a:solidFill>
                  <a:srgbClr val="000000"/>
                </a:solidFill>
                <a:cs typeface="Arial" charset="0"/>
              </a:rPr>
              <a:t>servicios</a:t>
            </a:r>
            <a:r>
              <a:rPr lang="fr-CH" altLang="it-CH" sz="1400" b="1" dirty="0">
                <a:solidFill>
                  <a:srgbClr val="000000"/>
                </a:solidFill>
                <a:cs typeface="Arial" charset="0"/>
              </a:rPr>
              <a:t>, de capitales y de </a:t>
            </a:r>
            <a:r>
              <a:rPr lang="fr-CH" altLang="it-CH" sz="1400" b="1" dirty="0" err="1">
                <a:solidFill>
                  <a:srgbClr val="000000"/>
                </a:solidFill>
                <a:cs typeface="Arial" charset="0"/>
              </a:rPr>
              <a:t>ideas</a:t>
            </a:r>
            <a:r>
              <a:rPr lang="fr-CH" altLang="it-CH" sz="1400" b="1" dirty="0">
                <a:solidFill>
                  <a:srgbClr val="000000"/>
                </a:solidFill>
                <a:cs typeface="Arial" charset="0"/>
              </a:rPr>
              <a:t>.</a:t>
            </a:r>
          </a:p>
          <a:p>
            <a:pPr eaLnBrk="1" hangingPunct="1">
              <a:lnSpc>
                <a:spcPct val="70000"/>
              </a:lnSpc>
              <a:spcBef>
                <a:spcPct val="50000"/>
              </a:spcBef>
              <a:buFontTx/>
              <a:buNone/>
              <a:defRPr/>
            </a:pPr>
            <a:r>
              <a:rPr lang="fr-CH" altLang="it-CH" sz="1800" b="1" dirty="0">
                <a:solidFill>
                  <a:srgbClr val="000000"/>
                </a:solidFill>
                <a:cs typeface="Arial" charset="0"/>
              </a:rPr>
              <a:t>La </a:t>
            </a:r>
            <a:r>
              <a:rPr lang="fr-CH" altLang="it-CH" sz="1800" b="1" dirty="0" err="1">
                <a:solidFill>
                  <a:srgbClr val="000000"/>
                </a:solidFill>
                <a:cs typeface="Arial" charset="0"/>
              </a:rPr>
              <a:t>igualdad</a:t>
            </a:r>
            <a:r>
              <a:rPr lang="fr-CH" altLang="it-CH" sz="1800" b="1" dirty="0">
                <a:solidFill>
                  <a:srgbClr val="000000"/>
                </a:solidFill>
                <a:cs typeface="Arial" charset="0"/>
              </a:rPr>
              <a:t> de los </a:t>
            </a:r>
            <a:r>
              <a:rPr lang="fr-CH" altLang="it-CH" sz="1800" b="1" dirty="0" err="1">
                <a:solidFill>
                  <a:srgbClr val="000000"/>
                </a:solidFill>
                <a:cs typeface="Arial" charset="0"/>
              </a:rPr>
              <a:t>ciudadanos</a:t>
            </a:r>
            <a:r>
              <a:rPr lang="fr-CH" altLang="it-CH" sz="1800" b="1" dirty="0">
                <a:solidFill>
                  <a:srgbClr val="000000"/>
                </a:solidFill>
                <a:cs typeface="Arial" charset="0"/>
              </a:rPr>
              <a:t> en </a:t>
            </a:r>
            <a:r>
              <a:rPr lang="fr-CH" altLang="it-CH" sz="1800" b="1" dirty="0" err="1">
                <a:solidFill>
                  <a:srgbClr val="000000"/>
                </a:solidFill>
                <a:cs typeface="Arial" charset="0"/>
              </a:rPr>
              <a:t>relación</a:t>
            </a:r>
            <a:r>
              <a:rPr lang="fr-CH" altLang="it-CH" sz="1800" b="1" dirty="0">
                <a:solidFill>
                  <a:srgbClr val="000000"/>
                </a:solidFill>
                <a:cs typeface="Arial" charset="0"/>
              </a:rPr>
              <a:t> con el </a:t>
            </a:r>
            <a:r>
              <a:rPr lang="fr-CH" altLang="it-CH" sz="1800" b="1" dirty="0" err="1">
                <a:solidFill>
                  <a:srgbClr val="000000"/>
                </a:solidFill>
                <a:cs typeface="Arial" charset="0"/>
              </a:rPr>
              <a:t>Estado</a:t>
            </a:r>
            <a:r>
              <a:rPr lang="fr-CH" altLang="it-CH" sz="1800" b="1" dirty="0">
                <a:solidFill>
                  <a:srgbClr val="000000"/>
                </a:solidFill>
                <a:cs typeface="Arial" charset="0"/>
              </a:rPr>
              <a:t> </a:t>
            </a:r>
          </a:p>
          <a:p>
            <a:pPr eaLnBrk="1" hangingPunct="1">
              <a:lnSpc>
                <a:spcPct val="70000"/>
              </a:lnSpc>
              <a:spcBef>
                <a:spcPct val="50000"/>
              </a:spcBef>
              <a:buFontTx/>
              <a:buNone/>
              <a:defRPr/>
            </a:pPr>
            <a:r>
              <a:rPr lang="fr-CH" altLang="it-CH" sz="1800" b="1" dirty="0">
                <a:solidFill>
                  <a:srgbClr val="000000"/>
                </a:solidFill>
                <a:cs typeface="Arial" charset="0"/>
              </a:rPr>
              <a:t>Etc.</a:t>
            </a:r>
            <a:endParaRPr lang="it-IT" altLang="it-CH" sz="1800" b="1" dirty="0">
              <a:solidFill>
                <a:srgbClr val="000000"/>
              </a:solidFill>
              <a:cs typeface="Arial" charset="0"/>
            </a:endParaRPr>
          </a:p>
        </p:txBody>
      </p:sp>
      <p:pic>
        <p:nvPicPr>
          <p:cNvPr id="627716" name="Picture 13" descr="C:\Users\Enrico\Desktop\Estado.jpg">
            <a:extLst>
              <a:ext uri="{FF2B5EF4-FFF2-40B4-BE49-F238E27FC236}">
                <a16:creationId xmlns:a16="http://schemas.microsoft.com/office/drawing/2014/main" id="{29604E06-070B-9C48-AD75-5D24954FD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0" y="333375"/>
            <a:ext cx="10874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17" name="CasellaDiTesto 1">
            <a:extLst>
              <a:ext uri="{FF2B5EF4-FFF2-40B4-BE49-F238E27FC236}">
                <a16:creationId xmlns:a16="http://schemas.microsoft.com/office/drawing/2014/main" id="{2233F7C9-CA94-626D-BFB7-26811D81444F}"/>
              </a:ext>
            </a:extLst>
          </p:cNvPr>
          <p:cNvSpPr txBox="1">
            <a:spLocks noChangeArrowheads="1"/>
          </p:cNvSpPr>
          <p:nvPr/>
        </p:nvSpPr>
        <p:spPr bwMode="auto">
          <a:xfrm>
            <a:off x="3490913" y="6627813"/>
            <a:ext cx="2089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https://es.wikipedia.org/wiki/El_Estado</a:t>
            </a:r>
          </a:p>
        </p:txBody>
      </p:sp>
      <p:sp>
        <p:nvSpPr>
          <p:cNvPr id="6" name="Rettangolo 5">
            <a:extLst>
              <a:ext uri="{FF2B5EF4-FFF2-40B4-BE49-F238E27FC236}">
                <a16:creationId xmlns:a16="http://schemas.microsoft.com/office/drawing/2014/main" id="{19E806FA-564D-7B64-5111-7ADBB1757144}"/>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9762" name="Slide Number Placeholder 3">
            <a:extLst>
              <a:ext uri="{FF2B5EF4-FFF2-40B4-BE49-F238E27FC236}">
                <a16:creationId xmlns:a16="http://schemas.microsoft.com/office/drawing/2014/main" id="{646EBA82-BE92-97E0-215E-470247EC2F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E7F709-9DCC-4017-B22C-9BE15851CA1A}" type="slidenum">
              <a:rPr lang="it-IT" altLang="en-US" sz="1400" smtClean="0">
                <a:solidFill>
                  <a:srgbClr val="000000"/>
                </a:solidFill>
              </a:rPr>
              <a:pPr>
                <a:spcBef>
                  <a:spcPct val="0"/>
                </a:spcBef>
                <a:buFontTx/>
                <a:buNone/>
              </a:pPr>
              <a:t>214</a:t>
            </a:fld>
            <a:endParaRPr lang="it-IT" altLang="en-US" sz="1400">
              <a:solidFill>
                <a:srgbClr val="000000"/>
              </a:solidFill>
            </a:endParaRPr>
          </a:p>
        </p:txBody>
      </p:sp>
      <p:sp>
        <p:nvSpPr>
          <p:cNvPr id="309251" name="Text Box 4">
            <a:extLst>
              <a:ext uri="{FF2B5EF4-FFF2-40B4-BE49-F238E27FC236}">
                <a16:creationId xmlns:a16="http://schemas.microsoft.com/office/drawing/2014/main" id="{18A8F20E-2A1A-C4DC-EFE1-E9C9AEE23E2F}"/>
              </a:ext>
            </a:extLst>
          </p:cNvPr>
          <p:cNvSpPr txBox="1">
            <a:spLocks noChangeArrowheads="1"/>
          </p:cNvSpPr>
          <p:nvPr/>
        </p:nvSpPr>
        <p:spPr bwMode="auto">
          <a:xfrm>
            <a:off x="250825" y="549275"/>
            <a:ext cx="8607425" cy="5948363"/>
          </a:xfrm>
          <a:prstGeom prst="rect">
            <a:avLst/>
          </a:prstGeom>
          <a:noFill/>
          <a:ln>
            <a:noFill/>
          </a:ln>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4800" b="1" dirty="0">
                <a:solidFill>
                  <a:srgbClr val="000000"/>
                </a:solidFill>
                <a:effectLst>
                  <a:outerShdw blurRad="38100" dist="38100" dir="2700000" algn="tl">
                    <a:srgbClr val="000000">
                      <a:alpha val="43137"/>
                    </a:srgbClr>
                  </a:outerShdw>
                </a:effectLst>
                <a:cs typeface="Arial" charset="0"/>
              </a:rPr>
              <a:t>EL ESTADO</a:t>
            </a:r>
            <a:r>
              <a:rPr lang="fr-CH" altLang="it-CH" sz="1800" b="1" dirty="0">
                <a:solidFill>
                  <a:srgbClr val="000000"/>
                </a:solidFill>
                <a:effectLst>
                  <a:outerShdw blurRad="38100" dist="38100" dir="2700000" algn="tl">
                    <a:srgbClr val="000000">
                      <a:alpha val="43137"/>
                    </a:srgbClr>
                  </a:outerShdw>
                </a:effectLst>
                <a:cs typeface="Arial" charset="0"/>
              </a:rPr>
              <a:t>  </a:t>
            </a:r>
            <a:r>
              <a:rPr lang="fr-CH" altLang="it-CH" sz="1200" b="1" dirty="0">
                <a:solidFill>
                  <a:srgbClr val="000000"/>
                </a:solidFill>
                <a:cs typeface="Arial" charset="0"/>
              </a:rPr>
              <a:t>2</a:t>
            </a:r>
          </a:p>
          <a:p>
            <a:pPr eaLnBrk="1" hangingPunct="1">
              <a:lnSpc>
                <a:spcPct val="160000"/>
              </a:lnSpc>
              <a:spcBef>
                <a:spcPct val="50000"/>
              </a:spcBef>
              <a:buFontTx/>
              <a:buNone/>
              <a:defRPr/>
            </a:pPr>
            <a:r>
              <a:rPr lang="fr-CH" altLang="it-CH" sz="2000" b="1" dirty="0" err="1">
                <a:solidFill>
                  <a:srgbClr val="000000"/>
                </a:solidFill>
                <a:cs typeface="Arial" charset="0"/>
              </a:rPr>
              <a:t>Tareas</a:t>
            </a:r>
            <a:r>
              <a:rPr lang="fr-CH" altLang="it-CH" sz="2000" b="1" dirty="0">
                <a:solidFill>
                  <a:srgbClr val="000000"/>
                </a:solidFill>
                <a:cs typeface="Arial" charset="0"/>
              </a:rPr>
              <a:t> </a:t>
            </a:r>
            <a:r>
              <a:rPr lang="fr-CH" altLang="it-CH" sz="2000" b="1" dirty="0" err="1">
                <a:solidFill>
                  <a:srgbClr val="000000"/>
                </a:solidFill>
                <a:cs typeface="Arial" charset="0"/>
              </a:rPr>
              <a:t>del</a:t>
            </a:r>
            <a:r>
              <a:rPr lang="fr-CH" altLang="it-CH" sz="2000" b="1" dirty="0">
                <a:solidFill>
                  <a:srgbClr val="000000"/>
                </a:solidFill>
                <a:cs typeface="Arial" charset="0"/>
              </a:rPr>
              <a:t> </a:t>
            </a:r>
            <a:r>
              <a:rPr lang="fr-CH" altLang="it-CH" sz="2000" b="1" dirty="0" err="1">
                <a:solidFill>
                  <a:srgbClr val="000000"/>
                </a:solidFill>
                <a:cs typeface="Arial" charset="0"/>
              </a:rPr>
              <a:t>Estado</a:t>
            </a:r>
            <a:r>
              <a:rPr lang="fr-CH" altLang="it-CH" sz="2000" b="1" dirty="0">
                <a:solidFill>
                  <a:srgbClr val="000000"/>
                </a:solidFill>
                <a:cs typeface="Arial" charset="0"/>
              </a:rPr>
              <a:t>:</a:t>
            </a:r>
          </a:p>
          <a:p>
            <a:pPr eaLnBrk="1" hangingPunct="1">
              <a:lnSpc>
                <a:spcPct val="70000"/>
              </a:lnSpc>
              <a:spcBef>
                <a:spcPct val="50000"/>
              </a:spcBef>
              <a:buFontTx/>
              <a:buNone/>
              <a:defRPr/>
            </a:pPr>
            <a:r>
              <a:rPr lang="fr-CH" altLang="it-CH" sz="1800" b="1" dirty="0" err="1">
                <a:solidFill>
                  <a:srgbClr val="000000"/>
                </a:solidFill>
                <a:cs typeface="Arial" charset="0"/>
              </a:rPr>
              <a:t>Declarar</a:t>
            </a:r>
            <a:r>
              <a:rPr lang="fr-CH" altLang="it-CH" sz="1800" b="1" dirty="0">
                <a:solidFill>
                  <a:srgbClr val="000000"/>
                </a:solidFill>
                <a:cs typeface="Arial" charset="0"/>
              </a:rPr>
              <a:t> y </a:t>
            </a:r>
            <a:r>
              <a:rPr lang="fr-CH" altLang="it-CH" sz="1800" b="1" dirty="0" err="1">
                <a:solidFill>
                  <a:srgbClr val="000000"/>
                </a:solidFill>
                <a:cs typeface="Arial" charset="0"/>
              </a:rPr>
              <a:t>garantizar</a:t>
            </a:r>
            <a:r>
              <a:rPr lang="fr-CH" altLang="it-CH" sz="1800" b="1" dirty="0">
                <a:solidFill>
                  <a:srgbClr val="000000"/>
                </a:solidFill>
                <a:cs typeface="Arial" charset="0"/>
              </a:rPr>
              <a:t> los </a:t>
            </a:r>
            <a:r>
              <a:rPr lang="fr-CH" altLang="it-CH" sz="1800" b="1" dirty="0" err="1">
                <a:solidFill>
                  <a:srgbClr val="000000"/>
                </a:solidFill>
                <a:cs typeface="Arial" charset="0"/>
              </a:rPr>
              <a:t>principios</a:t>
            </a:r>
            <a:r>
              <a:rPr lang="fr-CH" altLang="it-CH" sz="1800" b="1" dirty="0">
                <a:solidFill>
                  <a:srgbClr val="000000"/>
                </a:solidFill>
                <a:cs typeface="Arial" charset="0"/>
              </a:rPr>
              <a:t> </a:t>
            </a:r>
            <a:r>
              <a:rPr lang="fr-CH" altLang="it-CH" sz="1800" b="1" dirty="0" err="1">
                <a:solidFill>
                  <a:srgbClr val="000000"/>
                </a:solidFill>
                <a:cs typeface="Arial" charset="0"/>
              </a:rPr>
              <a:t>enumerados</a:t>
            </a:r>
            <a:r>
              <a:rPr lang="fr-CH" altLang="it-CH" sz="1800" b="1" dirty="0">
                <a:solidFill>
                  <a:srgbClr val="000000"/>
                </a:solidFill>
                <a:cs typeface="Arial" charset="0"/>
              </a:rPr>
              <a:t> </a:t>
            </a:r>
            <a:r>
              <a:rPr lang="fr-CH" altLang="it-CH" sz="1800" b="1" dirty="0" err="1">
                <a:solidFill>
                  <a:srgbClr val="000000"/>
                </a:solidFill>
                <a:cs typeface="Arial" charset="0"/>
              </a:rPr>
              <a:t>anteriormente</a:t>
            </a:r>
            <a:r>
              <a:rPr lang="fr-CH" altLang="it-CH" sz="1800" b="1" dirty="0">
                <a:solidFill>
                  <a:srgbClr val="000000"/>
                </a:solidFill>
                <a:cs typeface="Arial" charset="0"/>
              </a:rPr>
              <a:t> (</a:t>
            </a:r>
            <a:r>
              <a:rPr lang="fr-CH" altLang="it-CH" sz="1800" b="1" dirty="0" err="1">
                <a:solidFill>
                  <a:srgbClr val="000000"/>
                </a:solidFill>
                <a:cs typeface="Arial" charset="0"/>
              </a:rPr>
              <a:t>constitución</a:t>
            </a:r>
            <a:r>
              <a:rPr lang="fr-CH" altLang="it-CH" sz="1800" b="1" dirty="0">
                <a:solidFill>
                  <a:srgbClr val="000000"/>
                </a:solidFill>
                <a:cs typeface="Arial" charset="0"/>
              </a:rPr>
              <a:t>)</a:t>
            </a:r>
          </a:p>
          <a:p>
            <a:pPr eaLnBrk="1" hangingPunct="1">
              <a:lnSpc>
                <a:spcPct val="70000"/>
              </a:lnSpc>
              <a:spcBef>
                <a:spcPct val="50000"/>
              </a:spcBef>
              <a:buFontTx/>
              <a:buNone/>
              <a:defRPr/>
            </a:pPr>
            <a:r>
              <a:rPr lang="fr-CH" altLang="it-CH" sz="1800" b="1" dirty="0" err="1">
                <a:solidFill>
                  <a:srgbClr val="000000"/>
                </a:solidFill>
                <a:cs typeface="Arial" charset="0"/>
              </a:rPr>
              <a:t>Reglamentar</a:t>
            </a:r>
            <a:r>
              <a:rPr lang="fr-CH" altLang="it-CH" sz="1600" b="1" dirty="0">
                <a:solidFill>
                  <a:srgbClr val="000000"/>
                </a:solidFill>
                <a:cs typeface="Arial" charset="0"/>
              </a:rPr>
              <a:t> las </a:t>
            </a:r>
            <a:r>
              <a:rPr lang="fr-CH" altLang="it-CH" sz="1600" b="1" dirty="0" err="1">
                <a:solidFill>
                  <a:srgbClr val="000000"/>
                </a:solidFill>
                <a:cs typeface="Arial" charset="0"/>
              </a:rPr>
              <a:t>relaciones</a:t>
            </a:r>
            <a:r>
              <a:rPr lang="fr-CH" altLang="it-CH" sz="1600" b="1" dirty="0">
                <a:solidFill>
                  <a:srgbClr val="000000"/>
                </a:solidFill>
                <a:cs typeface="Arial" charset="0"/>
              </a:rPr>
              <a:t> entre los </a:t>
            </a:r>
            <a:r>
              <a:rPr lang="fr-CH" altLang="it-CH" sz="1600" b="1" dirty="0" err="1">
                <a:solidFill>
                  <a:srgbClr val="000000"/>
                </a:solidFill>
                <a:cs typeface="Arial" charset="0"/>
              </a:rPr>
              <a:t>individuos</a:t>
            </a:r>
            <a:r>
              <a:rPr lang="fr-CH" altLang="it-CH" sz="1600" b="1" dirty="0">
                <a:solidFill>
                  <a:srgbClr val="000000"/>
                </a:solidFill>
                <a:cs typeface="Arial" charset="0"/>
              </a:rPr>
              <a:t> y la </a:t>
            </a:r>
            <a:r>
              <a:rPr lang="fr-CH" altLang="it-CH" sz="1600" b="1" dirty="0" err="1">
                <a:solidFill>
                  <a:srgbClr val="000000"/>
                </a:solidFill>
                <a:cs typeface="Arial" charset="0"/>
              </a:rPr>
              <a:t>colectividad</a:t>
            </a:r>
            <a:r>
              <a:rPr lang="fr-CH" altLang="it-CH" sz="1800" b="1" dirty="0">
                <a:solidFill>
                  <a:srgbClr val="000000"/>
                </a:solidFill>
                <a:cs typeface="Arial" charset="0"/>
              </a:rPr>
              <a:t> </a:t>
            </a:r>
          </a:p>
          <a:p>
            <a:pPr eaLnBrk="1" hangingPunct="1">
              <a:lnSpc>
                <a:spcPct val="70000"/>
              </a:lnSpc>
              <a:spcBef>
                <a:spcPct val="50000"/>
              </a:spcBef>
              <a:buFontTx/>
              <a:buNone/>
              <a:defRPr/>
            </a:pPr>
            <a:r>
              <a:rPr lang="fr-CH" altLang="it-CH" sz="1800" b="1" dirty="0" err="1">
                <a:solidFill>
                  <a:srgbClr val="000000"/>
                </a:solidFill>
                <a:cs typeface="Arial" charset="0"/>
              </a:rPr>
              <a:t>Hacer</a:t>
            </a:r>
            <a:r>
              <a:rPr lang="fr-CH" altLang="it-CH" sz="1800" b="1" dirty="0">
                <a:solidFill>
                  <a:srgbClr val="000000"/>
                </a:solidFill>
                <a:cs typeface="Arial" charset="0"/>
              </a:rPr>
              <a:t> </a:t>
            </a:r>
            <a:r>
              <a:rPr lang="fr-CH" altLang="it-CH" sz="1800" b="1" dirty="0" err="1">
                <a:solidFill>
                  <a:srgbClr val="000000"/>
                </a:solidFill>
                <a:cs typeface="Arial" charset="0"/>
              </a:rPr>
              <a:t>respetar</a:t>
            </a:r>
            <a:r>
              <a:rPr lang="fr-CH" altLang="it-CH" sz="1800" b="1" dirty="0">
                <a:solidFill>
                  <a:srgbClr val="000000"/>
                </a:solidFill>
                <a:cs typeface="Arial" charset="0"/>
              </a:rPr>
              <a:t> las </a:t>
            </a:r>
            <a:r>
              <a:rPr lang="fr-CH" altLang="it-CH" sz="1800" b="1" dirty="0" err="1">
                <a:solidFill>
                  <a:srgbClr val="000000"/>
                </a:solidFill>
                <a:cs typeface="Arial" charset="0"/>
              </a:rPr>
              <a:t>reglas</a:t>
            </a:r>
            <a:r>
              <a:rPr lang="fr-CH" altLang="it-CH" sz="1800" b="1" dirty="0">
                <a:solidFill>
                  <a:srgbClr val="000000"/>
                </a:solidFill>
                <a:cs typeface="Arial" charset="0"/>
              </a:rPr>
              <a:t> </a:t>
            </a:r>
          </a:p>
          <a:p>
            <a:pPr eaLnBrk="1" hangingPunct="1">
              <a:lnSpc>
                <a:spcPct val="70000"/>
              </a:lnSpc>
              <a:spcBef>
                <a:spcPct val="50000"/>
              </a:spcBef>
              <a:buFontTx/>
              <a:buNone/>
              <a:defRPr/>
            </a:pPr>
            <a:r>
              <a:rPr lang="fr-CH" altLang="it-CH" sz="1800" b="1" dirty="0" err="1">
                <a:solidFill>
                  <a:srgbClr val="000000"/>
                </a:solidFill>
                <a:cs typeface="Arial" charset="0"/>
              </a:rPr>
              <a:t>Proporcionar</a:t>
            </a:r>
            <a:r>
              <a:rPr lang="fr-CH" altLang="it-CH" sz="1800" b="1" dirty="0">
                <a:solidFill>
                  <a:srgbClr val="000000"/>
                </a:solidFill>
                <a:cs typeface="Arial" charset="0"/>
              </a:rPr>
              <a:t> los </a:t>
            </a:r>
            <a:r>
              <a:rPr lang="fr-CH" altLang="it-CH" sz="1800" b="1" dirty="0" err="1">
                <a:solidFill>
                  <a:srgbClr val="000000"/>
                </a:solidFill>
                <a:cs typeface="Arial" charset="0"/>
              </a:rPr>
              <a:t>servicios</a:t>
            </a:r>
            <a:r>
              <a:rPr lang="fr-CH" altLang="it-CH" sz="1800" b="1" dirty="0">
                <a:solidFill>
                  <a:srgbClr val="000000"/>
                </a:solidFill>
                <a:cs typeface="Arial" charset="0"/>
              </a:rPr>
              <a:t> </a:t>
            </a:r>
            <a:r>
              <a:rPr lang="fr-CH" altLang="it-CH" sz="1800" b="1" dirty="0" err="1">
                <a:solidFill>
                  <a:srgbClr val="000000"/>
                </a:solidFill>
                <a:cs typeface="Arial" charset="0"/>
              </a:rPr>
              <a:t>básicos</a:t>
            </a:r>
            <a:r>
              <a:rPr lang="fr-CH" altLang="it-CH" sz="1800" b="1" dirty="0">
                <a:solidFill>
                  <a:srgbClr val="000000"/>
                </a:solidFill>
                <a:cs typeface="Arial" charset="0"/>
              </a:rPr>
              <a:t> para la </a:t>
            </a:r>
            <a:r>
              <a:rPr lang="fr-CH" altLang="it-CH" sz="1800" b="1" dirty="0" err="1">
                <a:solidFill>
                  <a:srgbClr val="000000"/>
                </a:solidFill>
                <a:cs typeface="Arial" charset="0"/>
              </a:rPr>
              <a:t>economía</a:t>
            </a:r>
            <a:r>
              <a:rPr lang="fr-CH" altLang="it-CH" sz="1800" b="1" dirty="0">
                <a:solidFill>
                  <a:srgbClr val="000000"/>
                </a:solidFill>
                <a:cs typeface="Arial" charset="0"/>
              </a:rPr>
              <a:t> y la </a:t>
            </a:r>
            <a:r>
              <a:rPr lang="fr-CH" altLang="it-CH" sz="1800" b="1" dirty="0" err="1">
                <a:solidFill>
                  <a:srgbClr val="000000"/>
                </a:solidFill>
                <a:cs typeface="Arial" charset="0"/>
              </a:rPr>
              <a:t>colectividad</a:t>
            </a:r>
            <a:endParaRPr lang="fr-CH" altLang="it-CH" sz="1800" b="1" dirty="0">
              <a:solidFill>
                <a:srgbClr val="000000"/>
              </a:solidFill>
              <a:cs typeface="Arial" charset="0"/>
            </a:endParaRPr>
          </a:p>
          <a:p>
            <a:pPr eaLnBrk="1" hangingPunct="1">
              <a:lnSpc>
                <a:spcPct val="70000"/>
              </a:lnSpc>
              <a:spcBef>
                <a:spcPct val="50000"/>
              </a:spcBef>
              <a:buFontTx/>
              <a:buNone/>
              <a:defRPr/>
            </a:pPr>
            <a:r>
              <a:rPr lang="fr-CH" altLang="it-CH" sz="1800" b="1" dirty="0">
                <a:solidFill>
                  <a:srgbClr val="000000"/>
                </a:solidFill>
                <a:cs typeface="Arial" charset="0"/>
              </a:rPr>
              <a:t>Repartir en </a:t>
            </a:r>
            <a:r>
              <a:rPr lang="fr-CH" altLang="it-CH" sz="1800" b="1" dirty="0" err="1">
                <a:solidFill>
                  <a:srgbClr val="000000"/>
                </a:solidFill>
                <a:cs typeface="Arial" charset="0"/>
              </a:rPr>
              <a:t>ciertos</a:t>
            </a:r>
            <a:r>
              <a:rPr lang="fr-CH" altLang="it-CH" sz="1800" b="1" dirty="0">
                <a:solidFill>
                  <a:srgbClr val="000000"/>
                </a:solidFill>
                <a:cs typeface="Arial" charset="0"/>
              </a:rPr>
              <a:t> limites las </a:t>
            </a:r>
            <a:r>
              <a:rPr lang="fr-CH" altLang="it-CH" sz="1800" b="1" dirty="0" err="1">
                <a:solidFill>
                  <a:srgbClr val="000000"/>
                </a:solidFill>
                <a:cs typeface="Arial" charset="0"/>
              </a:rPr>
              <a:t>riquezas</a:t>
            </a:r>
            <a:r>
              <a:rPr lang="fr-CH" altLang="it-CH" sz="1800" b="1" dirty="0">
                <a:solidFill>
                  <a:srgbClr val="000000"/>
                </a:solidFill>
                <a:cs typeface="Arial" charset="0"/>
              </a:rPr>
              <a:t> y las </a:t>
            </a:r>
            <a:r>
              <a:rPr lang="fr-CH" altLang="it-CH" sz="1800" b="1" dirty="0" err="1">
                <a:solidFill>
                  <a:srgbClr val="000000"/>
                </a:solidFill>
                <a:cs typeface="Arial" charset="0"/>
              </a:rPr>
              <a:t>oportunidades</a:t>
            </a:r>
            <a:r>
              <a:rPr lang="fr-CH" altLang="it-CH" sz="1800" b="1" dirty="0">
                <a:solidFill>
                  <a:srgbClr val="000000"/>
                </a:solidFill>
                <a:cs typeface="Arial" charset="0"/>
              </a:rPr>
              <a:t> de forma que  </a:t>
            </a:r>
          </a:p>
          <a:p>
            <a:pPr eaLnBrk="1" hangingPunct="1">
              <a:lnSpc>
                <a:spcPct val="70000"/>
              </a:lnSpc>
              <a:spcBef>
                <a:spcPct val="50000"/>
              </a:spcBef>
              <a:buFontTx/>
              <a:buNone/>
              <a:defRPr/>
            </a:pPr>
            <a:r>
              <a:rPr lang="fr-CH" altLang="it-CH" sz="1800" b="1" dirty="0" err="1">
                <a:solidFill>
                  <a:srgbClr val="000000"/>
                </a:solidFill>
                <a:cs typeface="Arial" charset="0"/>
              </a:rPr>
              <a:t>evite</a:t>
            </a:r>
            <a:r>
              <a:rPr lang="fr-CH" altLang="it-CH" sz="1800" b="1" dirty="0">
                <a:solidFill>
                  <a:srgbClr val="000000"/>
                </a:solidFill>
                <a:cs typeface="Arial" charset="0"/>
              </a:rPr>
              <a:t> los </a:t>
            </a:r>
            <a:r>
              <a:rPr lang="fr-CH" altLang="it-CH" sz="1800" b="1" dirty="0" err="1">
                <a:solidFill>
                  <a:srgbClr val="000000"/>
                </a:solidFill>
                <a:cs typeface="Arial" charset="0"/>
              </a:rPr>
              <a:t>excesos</a:t>
            </a:r>
            <a:r>
              <a:rPr lang="fr-CH" altLang="it-CH" sz="1800" b="1" dirty="0">
                <a:solidFill>
                  <a:srgbClr val="000000"/>
                </a:solidFill>
                <a:cs typeface="Arial" charset="0"/>
              </a:rPr>
              <a:t>               </a:t>
            </a:r>
          </a:p>
          <a:p>
            <a:pPr eaLnBrk="1" hangingPunct="1">
              <a:lnSpc>
                <a:spcPct val="70000"/>
              </a:lnSpc>
              <a:spcBef>
                <a:spcPct val="50000"/>
              </a:spcBef>
              <a:buFontTx/>
              <a:buNone/>
              <a:defRPr/>
            </a:pPr>
            <a:r>
              <a:rPr lang="fr-CH" altLang="it-CH" sz="1800" b="1" dirty="0" err="1">
                <a:solidFill>
                  <a:srgbClr val="000000"/>
                </a:solidFill>
                <a:cs typeface="Arial" charset="0"/>
              </a:rPr>
              <a:t>Velar</a:t>
            </a:r>
            <a:r>
              <a:rPr lang="fr-CH" altLang="it-CH" sz="1800" b="1" dirty="0">
                <a:solidFill>
                  <a:srgbClr val="000000"/>
                </a:solidFill>
                <a:cs typeface="Arial" charset="0"/>
              </a:rPr>
              <a:t> </a:t>
            </a:r>
            <a:r>
              <a:rPr lang="fr-CH" altLang="it-CH" sz="1800" b="1" dirty="0" err="1">
                <a:solidFill>
                  <a:srgbClr val="000000"/>
                </a:solidFill>
                <a:cs typeface="Arial" charset="0"/>
              </a:rPr>
              <a:t>por</a:t>
            </a:r>
            <a:r>
              <a:rPr lang="fr-CH" altLang="it-CH" sz="1800" b="1" dirty="0">
                <a:solidFill>
                  <a:srgbClr val="000000"/>
                </a:solidFill>
                <a:cs typeface="Arial" charset="0"/>
              </a:rPr>
              <a:t> la </a:t>
            </a:r>
            <a:r>
              <a:rPr lang="fr-CH" altLang="it-CH" sz="1800" b="1" dirty="0" err="1">
                <a:solidFill>
                  <a:srgbClr val="000000"/>
                </a:solidFill>
                <a:cs typeface="Arial" charset="0"/>
              </a:rPr>
              <a:t>economía</a:t>
            </a:r>
            <a:r>
              <a:rPr lang="fr-CH" altLang="it-CH" sz="1800" b="1" dirty="0">
                <a:solidFill>
                  <a:srgbClr val="000000"/>
                </a:solidFill>
                <a:cs typeface="Arial" charset="0"/>
              </a:rPr>
              <a:t> y </a:t>
            </a:r>
            <a:r>
              <a:rPr lang="fr-CH" altLang="it-CH" sz="1800" b="1" dirty="0" err="1">
                <a:solidFill>
                  <a:srgbClr val="000000"/>
                </a:solidFill>
                <a:cs typeface="Arial" charset="0"/>
              </a:rPr>
              <a:t>controlar</a:t>
            </a:r>
            <a:r>
              <a:rPr lang="fr-CH" altLang="it-CH" sz="1800" b="1" dirty="0">
                <a:solidFill>
                  <a:srgbClr val="000000"/>
                </a:solidFill>
                <a:cs typeface="Arial" charset="0"/>
              </a:rPr>
              <a:t> la </a:t>
            </a:r>
            <a:r>
              <a:rPr lang="fr-CH" altLang="it-CH" sz="1800" b="1" dirty="0" err="1">
                <a:solidFill>
                  <a:srgbClr val="000000"/>
                </a:solidFill>
                <a:cs typeface="Arial" charset="0"/>
              </a:rPr>
              <a:t>suma</a:t>
            </a:r>
            <a:r>
              <a:rPr lang="fr-CH" altLang="it-CH" sz="1800" b="1" dirty="0">
                <a:solidFill>
                  <a:srgbClr val="000000"/>
                </a:solidFill>
                <a:cs typeface="Arial" charset="0"/>
              </a:rPr>
              <a:t> </a:t>
            </a:r>
            <a:r>
              <a:rPr lang="fr-CH" altLang="it-CH" sz="1800" b="1" dirty="0" err="1">
                <a:solidFill>
                  <a:srgbClr val="000000"/>
                </a:solidFill>
                <a:cs typeface="Arial" charset="0"/>
              </a:rPr>
              <a:t>monetaria</a:t>
            </a:r>
            <a:endParaRPr lang="fr-CH" altLang="it-CH" sz="1800" b="1" dirty="0">
              <a:solidFill>
                <a:srgbClr val="000000"/>
              </a:solidFill>
              <a:cs typeface="Arial" charset="0"/>
            </a:endParaRPr>
          </a:p>
          <a:p>
            <a:pPr eaLnBrk="1" hangingPunct="1">
              <a:lnSpc>
                <a:spcPct val="70000"/>
              </a:lnSpc>
              <a:spcBef>
                <a:spcPct val="50000"/>
              </a:spcBef>
              <a:buFontTx/>
              <a:buNone/>
              <a:defRPr/>
            </a:pPr>
            <a:r>
              <a:rPr lang="fr-CH" altLang="it-CH" sz="1800" b="1" dirty="0" err="1">
                <a:solidFill>
                  <a:srgbClr val="000000"/>
                </a:solidFill>
                <a:cs typeface="Arial" charset="0"/>
              </a:rPr>
              <a:t>Garantizar</a:t>
            </a:r>
            <a:r>
              <a:rPr lang="fr-CH" altLang="it-CH" sz="1800" b="1" dirty="0">
                <a:solidFill>
                  <a:srgbClr val="000000"/>
                </a:solidFill>
                <a:cs typeface="Arial" charset="0"/>
              </a:rPr>
              <a:t> la </a:t>
            </a:r>
            <a:r>
              <a:rPr lang="fr-CH" altLang="it-CH" sz="1800" b="1" dirty="0" err="1">
                <a:solidFill>
                  <a:srgbClr val="000000"/>
                </a:solidFill>
                <a:cs typeface="Arial" charset="0"/>
              </a:rPr>
              <a:t>seguridad</a:t>
            </a:r>
            <a:r>
              <a:rPr lang="fr-CH" altLang="it-CH" sz="1800" b="1" dirty="0">
                <a:solidFill>
                  <a:srgbClr val="000000"/>
                </a:solidFill>
                <a:cs typeface="Arial" charset="0"/>
              </a:rPr>
              <a:t> y la </a:t>
            </a:r>
            <a:r>
              <a:rPr lang="fr-CH" altLang="it-CH" sz="1800" b="1" dirty="0" err="1">
                <a:solidFill>
                  <a:srgbClr val="000000"/>
                </a:solidFill>
                <a:cs typeface="Arial" charset="0"/>
              </a:rPr>
              <a:t>defensa</a:t>
            </a:r>
            <a:r>
              <a:rPr lang="fr-CH" altLang="it-CH" sz="1800" b="1" dirty="0">
                <a:solidFill>
                  <a:srgbClr val="000000"/>
                </a:solidFill>
                <a:cs typeface="Arial" charset="0"/>
              </a:rPr>
              <a:t> </a:t>
            </a:r>
          </a:p>
          <a:p>
            <a:pPr eaLnBrk="1" hangingPunct="1">
              <a:lnSpc>
                <a:spcPct val="70000"/>
              </a:lnSpc>
              <a:spcBef>
                <a:spcPct val="50000"/>
              </a:spcBef>
              <a:buFontTx/>
              <a:buNone/>
              <a:defRPr/>
            </a:pPr>
            <a:r>
              <a:rPr lang="fr-CH" altLang="it-CH" sz="1800" b="1" dirty="0">
                <a:solidFill>
                  <a:srgbClr val="000000"/>
                </a:solidFill>
                <a:cs typeface="Arial" charset="0"/>
              </a:rPr>
              <a:t>Etc.</a:t>
            </a:r>
          </a:p>
          <a:p>
            <a:pPr eaLnBrk="1" hangingPunct="1">
              <a:lnSpc>
                <a:spcPct val="70000"/>
              </a:lnSpc>
              <a:spcBef>
                <a:spcPct val="50000"/>
              </a:spcBef>
              <a:buFontTx/>
              <a:buNone/>
              <a:defRPr/>
            </a:pPr>
            <a:endParaRPr lang="fr-CH" altLang="it-CH" sz="1800" b="1" dirty="0">
              <a:solidFill>
                <a:srgbClr val="000000"/>
              </a:solidFill>
              <a:cs typeface="Arial" charset="0"/>
            </a:endParaRPr>
          </a:p>
          <a:p>
            <a:pPr eaLnBrk="1" hangingPunct="1">
              <a:lnSpc>
                <a:spcPct val="70000"/>
              </a:lnSpc>
              <a:spcBef>
                <a:spcPct val="50000"/>
              </a:spcBef>
              <a:buFontTx/>
              <a:buNone/>
              <a:defRPr/>
            </a:pPr>
            <a:endParaRPr lang="fr-CH" altLang="it-CH" sz="1800" b="1" dirty="0">
              <a:solidFill>
                <a:srgbClr val="000000"/>
              </a:solidFill>
              <a:cs typeface="Arial" charset="0"/>
            </a:endParaRPr>
          </a:p>
          <a:p>
            <a:pPr eaLnBrk="1" hangingPunct="1">
              <a:lnSpc>
                <a:spcPct val="70000"/>
              </a:lnSpc>
              <a:spcBef>
                <a:spcPct val="50000"/>
              </a:spcBef>
              <a:buFontTx/>
              <a:buNone/>
              <a:defRPr/>
            </a:pPr>
            <a:endParaRPr lang="fr-CH" altLang="it-CH" sz="1800" b="1" dirty="0">
              <a:solidFill>
                <a:srgbClr val="000000"/>
              </a:solidFill>
              <a:cs typeface="Arial" charset="0"/>
            </a:endParaRPr>
          </a:p>
          <a:p>
            <a:pPr eaLnBrk="1" hangingPunct="1">
              <a:lnSpc>
                <a:spcPct val="70000"/>
              </a:lnSpc>
              <a:spcBef>
                <a:spcPct val="50000"/>
              </a:spcBef>
              <a:buFontTx/>
              <a:buNone/>
              <a:defRPr/>
            </a:pPr>
            <a:r>
              <a:rPr lang="fr-CH" altLang="it-CH" sz="1800" dirty="0">
                <a:solidFill>
                  <a:srgbClr val="000000"/>
                </a:solidFill>
                <a:cs typeface="Arial" charset="0"/>
              </a:rPr>
              <a:t>(</a:t>
            </a:r>
            <a:r>
              <a:rPr lang="fr-CH" altLang="it-CH" sz="1600" dirty="0">
                <a:solidFill>
                  <a:srgbClr val="000000"/>
                </a:solidFill>
                <a:cs typeface="Arial" charset="0"/>
              </a:rPr>
              <a:t>En </a:t>
            </a:r>
            <a:r>
              <a:rPr lang="fr-CH" altLang="it-CH" sz="1600" dirty="0" err="1">
                <a:solidFill>
                  <a:srgbClr val="000000"/>
                </a:solidFill>
                <a:cs typeface="Arial" charset="0"/>
              </a:rPr>
              <a:t>Suiza</a:t>
            </a:r>
            <a:r>
              <a:rPr lang="fr-CH" altLang="it-CH" sz="1600" dirty="0">
                <a:solidFill>
                  <a:srgbClr val="000000"/>
                </a:solidFill>
                <a:cs typeface="Arial" charset="0"/>
              </a:rPr>
              <a:t> </a:t>
            </a:r>
            <a:r>
              <a:rPr lang="fr-CH" altLang="it-CH" sz="1600" dirty="0" err="1">
                <a:solidFill>
                  <a:srgbClr val="000000"/>
                </a:solidFill>
                <a:cs typeface="Arial" charset="0"/>
              </a:rPr>
              <a:t>aproximadamente</a:t>
            </a:r>
            <a:r>
              <a:rPr lang="fr-CH" altLang="it-CH" sz="1600" dirty="0">
                <a:solidFill>
                  <a:srgbClr val="000000"/>
                </a:solidFill>
                <a:cs typeface="Arial" charset="0"/>
              </a:rPr>
              <a:t> de 12-15 </a:t>
            </a:r>
            <a:r>
              <a:rPr lang="fr-CH" altLang="it-CH" sz="1600" dirty="0" err="1">
                <a:solidFill>
                  <a:srgbClr val="000000"/>
                </a:solidFill>
                <a:cs typeface="Arial" charset="0"/>
              </a:rPr>
              <a:t>trabajadores</a:t>
            </a:r>
            <a:r>
              <a:rPr lang="fr-CH" altLang="it-CH" sz="1600" dirty="0">
                <a:solidFill>
                  <a:srgbClr val="000000"/>
                </a:solidFill>
                <a:cs typeface="Arial" charset="0"/>
              </a:rPr>
              <a:t> de 100 </a:t>
            </a:r>
            <a:r>
              <a:rPr lang="fr-CH" altLang="it-CH" sz="1600" dirty="0" err="1">
                <a:solidFill>
                  <a:srgbClr val="000000"/>
                </a:solidFill>
                <a:cs typeface="Arial" charset="0"/>
              </a:rPr>
              <a:t>trabajan</a:t>
            </a:r>
            <a:r>
              <a:rPr lang="fr-CH" altLang="it-CH" sz="1600" dirty="0">
                <a:solidFill>
                  <a:srgbClr val="000000"/>
                </a:solidFill>
                <a:cs typeface="Arial" charset="0"/>
              </a:rPr>
              <a:t> en el </a:t>
            </a:r>
            <a:r>
              <a:rPr lang="fr-CH" altLang="it-CH" sz="1600" dirty="0" err="1">
                <a:solidFill>
                  <a:srgbClr val="000000"/>
                </a:solidFill>
                <a:cs typeface="Arial" charset="0"/>
              </a:rPr>
              <a:t>sector</a:t>
            </a:r>
            <a:r>
              <a:rPr lang="fr-CH" altLang="it-CH" sz="1600" dirty="0">
                <a:solidFill>
                  <a:srgbClr val="000000"/>
                </a:solidFill>
                <a:cs typeface="Arial" charset="0"/>
              </a:rPr>
              <a:t> </a:t>
            </a:r>
            <a:r>
              <a:rPr lang="fr-CH" altLang="it-CH" sz="1600" dirty="0" err="1">
                <a:solidFill>
                  <a:srgbClr val="000000"/>
                </a:solidFill>
                <a:cs typeface="Arial" charset="0"/>
              </a:rPr>
              <a:t>público</a:t>
            </a:r>
            <a:r>
              <a:rPr lang="fr-CH" altLang="it-CH" sz="1800" dirty="0">
                <a:solidFill>
                  <a:srgbClr val="000000"/>
                </a:solidFill>
                <a:cs typeface="Arial" charset="0"/>
              </a:rPr>
              <a:t>)</a:t>
            </a:r>
            <a:endParaRPr lang="it-IT" altLang="it-CH" sz="1800" dirty="0">
              <a:solidFill>
                <a:srgbClr val="000000"/>
              </a:solidFill>
              <a:cs typeface="Arial" charset="0"/>
            </a:endParaRPr>
          </a:p>
        </p:txBody>
      </p:sp>
      <p:pic>
        <p:nvPicPr>
          <p:cNvPr id="629764" name="Picture 13" descr="C:\Users\Enrico\Desktop\Estado.jpg">
            <a:extLst>
              <a:ext uri="{FF2B5EF4-FFF2-40B4-BE49-F238E27FC236}">
                <a16:creationId xmlns:a16="http://schemas.microsoft.com/office/drawing/2014/main" id="{12232F6A-7FB7-7FA5-4E04-A045BCE85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0" y="333375"/>
            <a:ext cx="10874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1730BCB1-DA98-8BFB-B30B-6E61FD209697}"/>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Titolo 1">
            <a:extLst>
              <a:ext uri="{FF2B5EF4-FFF2-40B4-BE49-F238E27FC236}">
                <a16:creationId xmlns:a16="http://schemas.microsoft.com/office/drawing/2014/main" id="{6F867292-5AC4-13D5-1B5D-7AC37D56172C}"/>
              </a:ext>
            </a:extLst>
          </p:cNvPr>
          <p:cNvSpPr>
            <a:spLocks noGrp="1" noChangeArrowheads="1"/>
          </p:cNvSpPr>
          <p:nvPr>
            <p:ph type="title"/>
          </p:nvPr>
        </p:nvSpPr>
        <p:spPr>
          <a:xfrm>
            <a:off x="2700338" y="549275"/>
            <a:ext cx="3527425" cy="869950"/>
          </a:xfrm>
        </p:spPr>
        <p:txBody>
          <a:bodyPr/>
          <a:lstStyle/>
          <a:p>
            <a:r>
              <a:rPr lang="it-CH" altLang="it-CH" b="1"/>
              <a:t>Ejercicio</a:t>
            </a:r>
          </a:p>
        </p:txBody>
      </p:sp>
      <p:sp>
        <p:nvSpPr>
          <p:cNvPr id="631811" name="Segnaposto numero diapositiva 3">
            <a:extLst>
              <a:ext uri="{FF2B5EF4-FFF2-40B4-BE49-F238E27FC236}">
                <a16:creationId xmlns:a16="http://schemas.microsoft.com/office/drawing/2014/main" id="{44A3B96E-5DD3-AA96-5D4F-0AEC53622EC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F36250-51E1-4A65-A7F0-4BA7641B305A}" type="slidenum">
              <a:rPr lang="it-IT" altLang="en-US" sz="1400" smtClean="0">
                <a:solidFill>
                  <a:srgbClr val="000000"/>
                </a:solidFill>
              </a:rPr>
              <a:pPr>
                <a:spcBef>
                  <a:spcPct val="0"/>
                </a:spcBef>
                <a:buFontTx/>
                <a:buNone/>
              </a:pPr>
              <a:t>215</a:t>
            </a:fld>
            <a:endParaRPr lang="it-IT" altLang="en-US" sz="1400">
              <a:solidFill>
                <a:srgbClr val="000000"/>
              </a:solidFill>
            </a:endParaRPr>
          </a:p>
        </p:txBody>
      </p:sp>
      <p:sp>
        <p:nvSpPr>
          <p:cNvPr id="631812" name="CasellaDiTesto 4">
            <a:extLst>
              <a:ext uri="{FF2B5EF4-FFF2-40B4-BE49-F238E27FC236}">
                <a16:creationId xmlns:a16="http://schemas.microsoft.com/office/drawing/2014/main" id="{38A6D2E9-A925-43BF-E871-F3324ED76BE6}"/>
              </a:ext>
            </a:extLst>
          </p:cNvPr>
          <p:cNvSpPr txBox="1">
            <a:spLocks noChangeArrowheads="1"/>
          </p:cNvSpPr>
          <p:nvPr/>
        </p:nvSpPr>
        <p:spPr bwMode="auto">
          <a:xfrm>
            <a:off x="971550" y="1700213"/>
            <a:ext cx="7345363"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2000" b="1">
                <a:solidFill>
                  <a:srgbClr val="000000"/>
                </a:solidFill>
              </a:rPr>
              <a:t>Qué herramientas tiene el Estado para garantizar la propiedad privada?</a:t>
            </a: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es-ES" altLang="it-CH" sz="2000" b="1">
                <a:solidFill>
                  <a:srgbClr val="000000"/>
                </a:solidFill>
              </a:rPr>
              <a:t>Quién es el propietario de una casa?</a:t>
            </a:r>
          </a:p>
          <a:p>
            <a:pPr eaLnBrk="1" hangingPunct="1">
              <a:spcBef>
                <a:spcPct val="0"/>
              </a:spcBef>
              <a:buFontTx/>
              <a:buNone/>
            </a:pPr>
            <a:r>
              <a:rPr lang="es-ES" altLang="it-CH" sz="2000">
                <a:solidFill>
                  <a:srgbClr val="000000"/>
                </a:solidFill>
              </a:rPr>
              <a:t>Con uso de certificados falsos yo reclamo a una persona presente la propiedad de su casa: </a:t>
            </a:r>
          </a:p>
          <a:p>
            <a:pPr eaLnBrk="1" hangingPunct="1">
              <a:spcBef>
                <a:spcPct val="0"/>
              </a:spcBef>
              <a:buFontTx/>
              <a:buNone/>
            </a:pPr>
            <a:r>
              <a:rPr lang="es-ES" altLang="it-CH" sz="2000">
                <a:solidFill>
                  <a:srgbClr val="000000"/>
                </a:solidFill>
              </a:rPr>
              <a:t>cómo resolver la disputa?</a:t>
            </a:r>
          </a:p>
          <a:p>
            <a:pPr eaLnBrk="1" hangingPunct="1">
              <a:spcBef>
                <a:spcPct val="0"/>
              </a:spcBef>
              <a:buFontTx/>
              <a:buNone/>
            </a:pPr>
            <a:r>
              <a:rPr lang="es-ES" altLang="it-CH" sz="2000">
                <a:solidFill>
                  <a:srgbClr val="000000"/>
                </a:solidFill>
              </a:rPr>
              <a:t>Con extractos del mapa catastral y de el registro de la propiedad</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es-ES" altLang="it-CH" sz="2000" b="1">
                <a:solidFill>
                  <a:srgbClr val="000000"/>
                </a:solidFill>
              </a:rPr>
              <a:t>Un poema puede ser de alguien?</a:t>
            </a:r>
          </a:p>
          <a:p>
            <a:pPr eaLnBrk="1" hangingPunct="1">
              <a:spcBef>
                <a:spcPct val="0"/>
              </a:spcBef>
              <a:buFontTx/>
              <a:buNone/>
            </a:pPr>
            <a:r>
              <a:rPr lang="es-ES" altLang="it-CH" sz="1800">
                <a:solidFill>
                  <a:srgbClr val="000000"/>
                </a:solidFill>
              </a:rPr>
              <a:t>la propiedad intelectual – ejemplo: derecho de autor sobre la música</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it-CH" altLang="it-CH" sz="1800">
                <a:solidFill>
                  <a:srgbClr val="000000"/>
                </a:solidFill>
              </a:rPr>
              <a:t>Otras herramientas:</a:t>
            </a:r>
          </a:p>
          <a:p>
            <a:pPr eaLnBrk="1" hangingPunct="1">
              <a:spcBef>
                <a:spcPct val="0"/>
              </a:spcBef>
              <a:buFontTx/>
              <a:buNone/>
            </a:pPr>
            <a:r>
              <a:rPr lang="it-CH" altLang="it-CH" sz="1800">
                <a:solidFill>
                  <a:srgbClr val="000000"/>
                </a:solidFill>
              </a:rPr>
              <a:t>Registro Mercantil, números de placas de vehículos, etc.</a:t>
            </a:r>
          </a:p>
        </p:txBody>
      </p:sp>
      <p:sp>
        <p:nvSpPr>
          <p:cNvPr id="5" name="Rettangolo 4">
            <a:extLst>
              <a:ext uri="{FF2B5EF4-FFF2-40B4-BE49-F238E27FC236}">
                <a16:creationId xmlns:a16="http://schemas.microsoft.com/office/drawing/2014/main" id="{DDBB334F-8E07-A723-00C5-BF4B6AEDF8F2}"/>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3858" name="Segnaposto numero diapositiva 4">
            <a:extLst>
              <a:ext uri="{FF2B5EF4-FFF2-40B4-BE49-F238E27FC236}">
                <a16:creationId xmlns:a16="http://schemas.microsoft.com/office/drawing/2014/main" id="{D756A58B-A52D-641F-FFFD-A5286A08D0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E8B66B-B0C4-4D74-8E10-84C2281701FF}" type="slidenum">
              <a:rPr lang="it-IT" altLang="en-US" sz="1400" b="1" smtClean="0"/>
              <a:pPr>
                <a:spcBef>
                  <a:spcPct val="0"/>
                </a:spcBef>
                <a:buFontTx/>
                <a:buNone/>
              </a:pPr>
              <a:t>216</a:t>
            </a:fld>
            <a:endParaRPr lang="it-IT" altLang="en-US" sz="1400" b="1"/>
          </a:p>
        </p:txBody>
      </p:sp>
      <p:sp>
        <p:nvSpPr>
          <p:cNvPr id="6" name="Rettangolo 5">
            <a:extLst>
              <a:ext uri="{FF2B5EF4-FFF2-40B4-BE49-F238E27FC236}">
                <a16:creationId xmlns:a16="http://schemas.microsoft.com/office/drawing/2014/main" id="{CE5C24EF-CCE9-E4EA-4C1B-BCDBEBB509DA}"/>
              </a:ext>
            </a:extLst>
          </p:cNvPr>
          <p:cNvSpPr/>
          <p:nvPr/>
        </p:nvSpPr>
        <p:spPr>
          <a:xfrm>
            <a:off x="1476375" y="1052513"/>
            <a:ext cx="6264275" cy="4740275"/>
          </a:xfrm>
          <a:prstGeom prst="rect">
            <a:avLst/>
          </a:prstGeom>
          <a:solidFill>
            <a:srgbClr val="FFFF00"/>
          </a:solidFill>
          <a:ln w="76200">
            <a:solidFill>
              <a:schemeClr val="accent4">
                <a:lumMod val="10000"/>
              </a:schemeClr>
            </a:solidFill>
          </a:ln>
        </p:spPr>
        <p:txBody>
          <a:bodyPr>
            <a:spAutoFit/>
          </a:bodyPr>
          <a:lstStyle/>
          <a:p>
            <a:pPr eaLnBrk="1" hangingPunct="1">
              <a:defRPr/>
            </a:pPr>
            <a:r>
              <a:rPr lang="fr-FR" sz="2000" b="1" dirty="0">
                <a:solidFill>
                  <a:srgbClr val="400000"/>
                </a:solidFill>
                <a:latin typeface="Arial" charset="0"/>
                <a:cs typeface="Arial" charset="0"/>
              </a:rPr>
              <a:t>El </a:t>
            </a:r>
            <a:r>
              <a:rPr lang="fr-FR" sz="2000" b="1" dirty="0" err="1">
                <a:solidFill>
                  <a:srgbClr val="400000"/>
                </a:solidFill>
                <a:latin typeface="Arial" charset="0"/>
                <a:cs typeface="Arial" charset="0"/>
              </a:rPr>
              <a:t>Estado</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garantiza</a:t>
            </a:r>
            <a:r>
              <a:rPr lang="fr-FR" sz="2000" b="1" dirty="0">
                <a:solidFill>
                  <a:srgbClr val="400000"/>
                </a:solidFill>
                <a:latin typeface="Arial" charset="0"/>
                <a:cs typeface="Arial" charset="0"/>
              </a:rPr>
              <a:t> la </a:t>
            </a:r>
            <a:r>
              <a:rPr lang="fr-FR" sz="2000" b="1" dirty="0" err="1">
                <a:solidFill>
                  <a:srgbClr val="400000"/>
                </a:solidFill>
                <a:latin typeface="Arial" charset="0"/>
                <a:cs typeface="Arial" charset="0"/>
              </a:rPr>
              <a:t>propiedad</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privada</a:t>
            </a:r>
            <a:r>
              <a:rPr lang="fr-FR" sz="2000" b="1" dirty="0">
                <a:solidFill>
                  <a:srgbClr val="400000"/>
                </a:solidFill>
                <a:latin typeface="Arial" charset="0"/>
                <a:cs typeface="Arial" charset="0"/>
              </a:rPr>
              <a:t>, a </a:t>
            </a:r>
            <a:r>
              <a:rPr lang="fr-FR" sz="2000" b="1" dirty="0" err="1">
                <a:solidFill>
                  <a:srgbClr val="400000"/>
                </a:solidFill>
                <a:latin typeface="Arial" charset="0"/>
                <a:cs typeface="Arial" charset="0"/>
              </a:rPr>
              <a:t>través</a:t>
            </a:r>
            <a:r>
              <a:rPr lang="fr-FR" sz="2000" b="1" dirty="0">
                <a:solidFill>
                  <a:srgbClr val="400000"/>
                </a:solidFill>
                <a:latin typeface="Arial" charset="0"/>
                <a:cs typeface="Arial" charset="0"/>
              </a:rPr>
              <a:t> de </a:t>
            </a:r>
            <a:r>
              <a:rPr lang="fr-FR" sz="2000" b="1" dirty="0" err="1">
                <a:solidFill>
                  <a:srgbClr val="400000"/>
                </a:solidFill>
                <a:latin typeface="Arial" charset="0"/>
                <a:cs typeface="Arial" charset="0"/>
              </a:rPr>
              <a:t>varios</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instrumentos</a:t>
            </a:r>
            <a:r>
              <a:rPr lang="fr-FR" sz="2000" b="1" dirty="0">
                <a:solidFill>
                  <a:srgbClr val="400000"/>
                </a:solidFill>
                <a:latin typeface="Arial" charset="0"/>
                <a:cs typeface="Arial" charset="0"/>
              </a:rPr>
              <a:t> tales </a:t>
            </a:r>
            <a:r>
              <a:rPr lang="fr-FR" sz="2000" b="1" dirty="0" err="1">
                <a:solidFill>
                  <a:srgbClr val="400000"/>
                </a:solidFill>
                <a:latin typeface="Arial" charset="0"/>
                <a:cs typeface="Arial" charset="0"/>
              </a:rPr>
              <a:t>como</a:t>
            </a:r>
            <a:r>
              <a:rPr lang="fr-FR" sz="2000" b="1" dirty="0">
                <a:solidFill>
                  <a:srgbClr val="400000"/>
                </a:solidFill>
                <a:latin typeface="Arial" charset="0"/>
                <a:cs typeface="Arial" charset="0"/>
              </a:rPr>
              <a:t>: el </a:t>
            </a:r>
            <a:r>
              <a:rPr lang="fr-FR" sz="2000" b="1" dirty="0" err="1">
                <a:solidFill>
                  <a:srgbClr val="400000"/>
                </a:solidFill>
                <a:latin typeface="Arial" charset="0"/>
                <a:cs typeface="Arial" charset="0"/>
              </a:rPr>
              <a:t>registro</a:t>
            </a:r>
            <a:r>
              <a:rPr lang="fr-FR" sz="2000" b="1" dirty="0">
                <a:solidFill>
                  <a:srgbClr val="400000"/>
                </a:solidFill>
                <a:latin typeface="Arial" charset="0"/>
                <a:cs typeface="Arial" charset="0"/>
              </a:rPr>
              <a:t> de la </a:t>
            </a:r>
            <a:r>
              <a:rPr lang="fr-FR" sz="2000" b="1" dirty="0" err="1">
                <a:solidFill>
                  <a:srgbClr val="400000"/>
                </a:solidFill>
                <a:latin typeface="Arial" charset="0"/>
                <a:cs typeface="Arial" charset="0"/>
              </a:rPr>
              <a:t>tierra</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registro</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del</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comercio</a:t>
            </a:r>
            <a:r>
              <a:rPr lang="fr-FR" sz="2000" b="1" dirty="0">
                <a:solidFill>
                  <a:srgbClr val="400000"/>
                </a:solidFill>
                <a:latin typeface="Arial" charset="0"/>
                <a:cs typeface="Arial" charset="0"/>
              </a:rPr>
              <a:t>, la </a:t>
            </a:r>
            <a:r>
              <a:rPr lang="fr-FR" sz="2000" b="1" dirty="0" err="1">
                <a:solidFill>
                  <a:srgbClr val="400000"/>
                </a:solidFill>
                <a:latin typeface="Arial" charset="0"/>
                <a:cs typeface="Arial" charset="0"/>
              </a:rPr>
              <a:t>propiedad</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intelectual</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etc</a:t>
            </a:r>
            <a:endParaRPr lang="fr-FR" sz="2000" b="1" dirty="0">
              <a:solidFill>
                <a:srgbClr val="400000"/>
              </a:solidFill>
              <a:latin typeface="Arial" charset="0"/>
              <a:cs typeface="Arial" charset="0"/>
            </a:endParaRPr>
          </a:p>
          <a:p>
            <a:pPr eaLnBrk="1" hangingPunct="1">
              <a:defRPr/>
            </a:pPr>
            <a:endParaRPr lang="fr-FR" sz="2000" b="1" dirty="0">
              <a:solidFill>
                <a:srgbClr val="400000"/>
              </a:solidFill>
              <a:latin typeface="Arial" charset="0"/>
              <a:cs typeface="Arial" charset="0"/>
            </a:endParaRPr>
          </a:p>
          <a:p>
            <a:pPr eaLnBrk="1" hangingPunct="1">
              <a:defRPr/>
            </a:pPr>
            <a:r>
              <a:rPr lang="fr-FR" sz="2000" b="1" dirty="0">
                <a:solidFill>
                  <a:srgbClr val="400000"/>
                </a:solidFill>
                <a:latin typeface="Arial" charset="0"/>
                <a:cs typeface="Arial" charset="0"/>
              </a:rPr>
              <a:t>A fin de </a:t>
            </a:r>
            <a:r>
              <a:rPr lang="fr-FR" sz="2000" b="1" dirty="0" err="1">
                <a:solidFill>
                  <a:srgbClr val="400000"/>
                </a:solidFill>
                <a:latin typeface="Arial" charset="0"/>
                <a:cs typeface="Arial" charset="0"/>
              </a:rPr>
              <a:t>cumplir</a:t>
            </a:r>
            <a:r>
              <a:rPr lang="fr-FR" sz="2000" b="1" dirty="0">
                <a:solidFill>
                  <a:srgbClr val="400000"/>
                </a:solidFill>
                <a:latin typeface="Arial" charset="0"/>
                <a:cs typeface="Arial" charset="0"/>
              </a:rPr>
              <a:t> sus </a:t>
            </a:r>
            <a:r>
              <a:rPr lang="fr-FR" sz="2000" b="1" dirty="0" err="1">
                <a:solidFill>
                  <a:srgbClr val="400000"/>
                </a:solidFill>
                <a:latin typeface="Arial" charset="0"/>
                <a:cs typeface="Arial" charset="0"/>
              </a:rPr>
              <a:t>obligaciones</a:t>
            </a:r>
            <a:r>
              <a:rPr lang="fr-FR" sz="2000" b="1" dirty="0">
                <a:solidFill>
                  <a:srgbClr val="400000"/>
                </a:solidFill>
                <a:latin typeface="Arial" charset="0"/>
                <a:cs typeface="Arial" charset="0"/>
              </a:rPr>
              <a:t> e </a:t>
            </a:r>
            <a:r>
              <a:rPr lang="fr-FR" sz="2000" b="1" dirty="0" err="1">
                <a:solidFill>
                  <a:srgbClr val="400000"/>
                </a:solidFill>
                <a:latin typeface="Arial" charset="0"/>
                <a:cs typeface="Arial" charset="0"/>
              </a:rPr>
              <a:t>imponer</a:t>
            </a:r>
            <a:r>
              <a:rPr lang="fr-FR" sz="2000" b="1" dirty="0">
                <a:solidFill>
                  <a:srgbClr val="400000"/>
                </a:solidFill>
                <a:latin typeface="Arial" charset="0"/>
                <a:cs typeface="Arial" charset="0"/>
              </a:rPr>
              <a:t> su </a:t>
            </a:r>
            <a:r>
              <a:rPr lang="fr-FR" sz="2000" b="1" dirty="0" err="1">
                <a:solidFill>
                  <a:srgbClr val="400000"/>
                </a:solidFill>
                <a:latin typeface="Arial" charset="0"/>
                <a:cs typeface="Arial" charset="0"/>
              </a:rPr>
              <a:t>voluntad</a:t>
            </a:r>
            <a:r>
              <a:rPr lang="fr-FR" sz="2000" b="1" dirty="0">
                <a:solidFill>
                  <a:srgbClr val="400000"/>
                </a:solidFill>
                <a:latin typeface="Arial" charset="0"/>
                <a:cs typeface="Arial" charset="0"/>
              </a:rPr>
              <a:t> sobre los </a:t>
            </a:r>
            <a:r>
              <a:rPr lang="fr-FR" sz="2000" b="1" dirty="0" err="1">
                <a:solidFill>
                  <a:srgbClr val="400000"/>
                </a:solidFill>
                <a:latin typeface="Arial" charset="0"/>
                <a:cs typeface="Arial" charset="0"/>
              </a:rPr>
              <a:t>ciudadanos</a:t>
            </a:r>
            <a:r>
              <a:rPr lang="fr-FR" sz="2000" b="1" dirty="0">
                <a:solidFill>
                  <a:srgbClr val="400000"/>
                </a:solidFill>
                <a:latin typeface="Arial" charset="0"/>
                <a:cs typeface="Arial" charset="0"/>
              </a:rPr>
              <a:t>, el </a:t>
            </a:r>
            <a:r>
              <a:rPr lang="fr-FR" sz="2000" b="1" dirty="0" err="1">
                <a:solidFill>
                  <a:srgbClr val="400000"/>
                </a:solidFill>
                <a:latin typeface="Arial" charset="0"/>
                <a:cs typeface="Arial" charset="0"/>
              </a:rPr>
              <a:t>Estado</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dispone</a:t>
            </a:r>
            <a:r>
              <a:rPr lang="fr-FR" sz="2000" b="1" dirty="0">
                <a:solidFill>
                  <a:srgbClr val="400000"/>
                </a:solidFill>
                <a:latin typeface="Arial" charset="0"/>
                <a:cs typeface="Arial" charset="0"/>
              </a:rPr>
              <a:t> de un </a:t>
            </a:r>
            <a:r>
              <a:rPr lang="fr-FR" sz="2000" b="1" dirty="0" err="1">
                <a:solidFill>
                  <a:srgbClr val="400000"/>
                </a:solidFill>
                <a:latin typeface="Arial" charset="0"/>
                <a:cs typeface="Arial" charset="0"/>
              </a:rPr>
              <a:t>aparato</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administrativo</a:t>
            </a:r>
            <a:r>
              <a:rPr lang="fr-FR" sz="2000" b="1" dirty="0">
                <a:solidFill>
                  <a:srgbClr val="400000"/>
                </a:solidFill>
                <a:latin typeface="Arial" charset="0"/>
                <a:cs typeface="Arial" charset="0"/>
              </a:rPr>
              <a:t> su </a:t>
            </a:r>
            <a:r>
              <a:rPr lang="fr-FR" sz="2000" b="1" dirty="0" err="1">
                <a:solidFill>
                  <a:srgbClr val="400000"/>
                </a:solidFill>
                <a:latin typeface="Arial" charset="0"/>
                <a:cs typeface="Arial" charset="0"/>
              </a:rPr>
              <a:t>brazo</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armado</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policía</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ejército</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etc</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quienes</a:t>
            </a:r>
            <a:r>
              <a:rPr lang="fr-FR" sz="2000" b="1" dirty="0">
                <a:solidFill>
                  <a:srgbClr val="400000"/>
                </a:solidFill>
                <a:latin typeface="Arial" charset="0"/>
                <a:cs typeface="Arial" charset="0"/>
              </a:rPr>
              <a:t> si es </a:t>
            </a:r>
            <a:r>
              <a:rPr lang="fr-FR" sz="2000" b="1" dirty="0" err="1">
                <a:solidFill>
                  <a:srgbClr val="400000"/>
                </a:solidFill>
                <a:latin typeface="Arial" charset="0"/>
                <a:cs typeface="Arial" charset="0"/>
              </a:rPr>
              <a:t>necesario</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hacen</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cumplir</a:t>
            </a:r>
            <a:r>
              <a:rPr lang="fr-FR" sz="2000" b="1" dirty="0">
                <a:solidFill>
                  <a:srgbClr val="400000"/>
                </a:solidFill>
                <a:latin typeface="Arial" charset="0"/>
                <a:cs typeface="Arial" charset="0"/>
              </a:rPr>
              <a:t> las </a:t>
            </a:r>
            <a:r>
              <a:rPr lang="fr-FR" sz="2000" b="1" dirty="0" err="1">
                <a:solidFill>
                  <a:srgbClr val="400000"/>
                </a:solidFill>
                <a:latin typeface="Arial" charset="0"/>
                <a:cs typeface="Arial" charset="0"/>
              </a:rPr>
              <a:t>decisiones</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del</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Estado</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por</a:t>
            </a:r>
            <a:r>
              <a:rPr lang="fr-FR" sz="2000" b="1" dirty="0">
                <a:solidFill>
                  <a:srgbClr val="400000"/>
                </a:solidFill>
                <a:latin typeface="Arial" charset="0"/>
                <a:cs typeface="Arial" charset="0"/>
              </a:rPr>
              <a:t> la </a:t>
            </a:r>
            <a:r>
              <a:rPr lang="fr-FR" sz="2000" b="1" dirty="0" err="1">
                <a:solidFill>
                  <a:srgbClr val="400000"/>
                </a:solidFill>
                <a:latin typeface="Arial" charset="0"/>
                <a:cs typeface="Arial" charset="0"/>
              </a:rPr>
              <a:t>fuerza</a:t>
            </a:r>
            <a:r>
              <a:rPr lang="fr-FR" sz="2000" b="1" dirty="0">
                <a:solidFill>
                  <a:srgbClr val="400000"/>
                </a:solidFill>
                <a:latin typeface="Arial" charset="0"/>
                <a:cs typeface="Arial" charset="0"/>
              </a:rPr>
              <a:t>.</a:t>
            </a:r>
          </a:p>
          <a:p>
            <a:pPr eaLnBrk="1" hangingPunct="1">
              <a:defRPr/>
            </a:pPr>
            <a:endParaRPr lang="fr-FR" sz="2000" b="1" dirty="0">
              <a:solidFill>
                <a:srgbClr val="400000"/>
              </a:solidFill>
              <a:latin typeface="Arial" charset="0"/>
              <a:cs typeface="Arial" charset="0"/>
            </a:endParaRPr>
          </a:p>
          <a:p>
            <a:pPr eaLnBrk="1" hangingPunct="1">
              <a:defRPr/>
            </a:pPr>
            <a:r>
              <a:rPr lang="fr-FR" sz="2000" b="1" dirty="0">
                <a:solidFill>
                  <a:srgbClr val="400000"/>
                </a:solidFill>
                <a:latin typeface="Arial" charset="0"/>
                <a:cs typeface="Arial" charset="0"/>
              </a:rPr>
              <a:t>La </a:t>
            </a:r>
            <a:r>
              <a:rPr lang="fr-FR" sz="2000" b="1" dirty="0" err="1">
                <a:solidFill>
                  <a:srgbClr val="400000"/>
                </a:solidFill>
                <a:latin typeface="Arial" charset="0"/>
                <a:cs typeface="Arial" charset="0"/>
              </a:rPr>
              <a:t>unificación</a:t>
            </a:r>
            <a:r>
              <a:rPr lang="fr-FR" sz="2000" b="1" dirty="0">
                <a:solidFill>
                  <a:srgbClr val="400000"/>
                </a:solidFill>
                <a:latin typeface="Arial" charset="0"/>
                <a:cs typeface="Arial" charset="0"/>
              </a:rPr>
              <a:t> de Europa es un medio para </a:t>
            </a:r>
            <a:r>
              <a:rPr lang="fr-FR" sz="2000" b="1" dirty="0" err="1">
                <a:solidFill>
                  <a:srgbClr val="400000"/>
                </a:solidFill>
                <a:latin typeface="Arial" charset="0"/>
                <a:cs typeface="Arial" charset="0"/>
              </a:rPr>
              <a:t>realizar</a:t>
            </a:r>
            <a:r>
              <a:rPr lang="fr-FR" sz="2000" b="1" dirty="0">
                <a:solidFill>
                  <a:srgbClr val="400000"/>
                </a:solidFill>
                <a:latin typeface="Arial" charset="0"/>
                <a:cs typeface="Arial" charset="0"/>
              </a:rPr>
              <a:t> la libre </a:t>
            </a:r>
            <a:r>
              <a:rPr lang="fr-FR" sz="2000" b="1" dirty="0" err="1">
                <a:solidFill>
                  <a:srgbClr val="400000"/>
                </a:solidFill>
                <a:latin typeface="Arial" charset="0"/>
                <a:cs typeface="Arial" charset="0"/>
              </a:rPr>
              <a:t>circulación</a:t>
            </a:r>
            <a:r>
              <a:rPr lang="fr-FR" sz="2000" b="1" dirty="0">
                <a:solidFill>
                  <a:srgbClr val="400000"/>
                </a:solidFill>
                <a:latin typeface="Arial" charset="0"/>
                <a:cs typeface="Arial" charset="0"/>
              </a:rPr>
              <a:t> de </a:t>
            </a:r>
            <a:r>
              <a:rPr lang="fr-FR" sz="2000" b="1" dirty="0" err="1">
                <a:solidFill>
                  <a:srgbClr val="400000"/>
                </a:solidFill>
                <a:latin typeface="Arial" charset="0"/>
                <a:cs typeface="Arial" charset="0"/>
              </a:rPr>
              <a:t>personas</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bienes</a:t>
            </a:r>
            <a:r>
              <a:rPr lang="fr-FR" sz="2000" b="1" dirty="0">
                <a:solidFill>
                  <a:srgbClr val="400000"/>
                </a:solidFill>
                <a:latin typeface="Arial" charset="0"/>
                <a:cs typeface="Arial" charset="0"/>
              </a:rPr>
              <a:t>, </a:t>
            </a:r>
            <a:r>
              <a:rPr lang="fr-FR" sz="2000" b="1" dirty="0" err="1">
                <a:solidFill>
                  <a:srgbClr val="400000"/>
                </a:solidFill>
                <a:latin typeface="Arial" charset="0"/>
                <a:cs typeface="Arial" charset="0"/>
              </a:rPr>
              <a:t>servicios</a:t>
            </a:r>
            <a:r>
              <a:rPr lang="fr-FR" sz="2000" b="1" dirty="0">
                <a:solidFill>
                  <a:srgbClr val="400000"/>
                </a:solidFill>
                <a:latin typeface="Arial" charset="0"/>
                <a:cs typeface="Arial" charset="0"/>
              </a:rPr>
              <a:t> y capitales.</a:t>
            </a:r>
          </a:p>
        </p:txBody>
      </p:sp>
      <p:sp>
        <p:nvSpPr>
          <p:cNvPr id="4" name="Rettangolo 3">
            <a:extLst>
              <a:ext uri="{FF2B5EF4-FFF2-40B4-BE49-F238E27FC236}">
                <a16:creationId xmlns:a16="http://schemas.microsoft.com/office/drawing/2014/main" id="{B2BAD85F-43FE-9497-58D0-10BC987039D3}"/>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882" name="Slide Number Placeholder 1">
            <a:extLst>
              <a:ext uri="{FF2B5EF4-FFF2-40B4-BE49-F238E27FC236}">
                <a16:creationId xmlns:a16="http://schemas.microsoft.com/office/drawing/2014/main" id="{6B3A2AB4-0B53-7218-1C59-1C5EFEC2E6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7C67A6-0E60-487F-A86D-737766D45932}" type="slidenum">
              <a:rPr lang="it-IT" altLang="en-US" sz="1400" smtClean="0">
                <a:solidFill>
                  <a:srgbClr val="FFFFFF"/>
                </a:solidFill>
              </a:rPr>
              <a:pPr>
                <a:spcBef>
                  <a:spcPct val="0"/>
                </a:spcBef>
                <a:buFontTx/>
                <a:buNone/>
              </a:pPr>
              <a:t>217</a:t>
            </a:fld>
            <a:endParaRPr lang="it-IT" altLang="en-US" sz="1400">
              <a:solidFill>
                <a:srgbClr val="FFFFFF"/>
              </a:solidFill>
            </a:endParaRPr>
          </a:p>
        </p:txBody>
      </p:sp>
      <p:sp>
        <p:nvSpPr>
          <p:cNvPr id="634883" name="TextBox 2">
            <a:extLst>
              <a:ext uri="{FF2B5EF4-FFF2-40B4-BE49-F238E27FC236}">
                <a16:creationId xmlns:a16="http://schemas.microsoft.com/office/drawing/2014/main" id="{C5FF8D0F-4976-7D0F-3417-BED4A6DA555C}"/>
              </a:ext>
            </a:extLst>
          </p:cNvPr>
          <p:cNvSpPr txBox="1">
            <a:spLocks noChangeArrowheads="1"/>
          </p:cNvSpPr>
          <p:nvPr/>
        </p:nvSpPr>
        <p:spPr bwMode="auto">
          <a:xfrm>
            <a:off x="995363" y="488950"/>
            <a:ext cx="7369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t>¿QUÉ HACE EL ESTADO?</a:t>
            </a:r>
            <a:endParaRPr lang="it-IT" altLang="it-CH" sz="3600" b="1"/>
          </a:p>
        </p:txBody>
      </p:sp>
      <p:sp>
        <p:nvSpPr>
          <p:cNvPr id="631812" name="TextBox 3">
            <a:extLst>
              <a:ext uri="{FF2B5EF4-FFF2-40B4-BE49-F238E27FC236}">
                <a16:creationId xmlns:a16="http://schemas.microsoft.com/office/drawing/2014/main" id="{891F2116-EE2B-8594-45BA-81906B70235E}"/>
              </a:ext>
            </a:extLst>
          </p:cNvPr>
          <p:cNvSpPr txBox="1">
            <a:spLocks noChangeArrowheads="1"/>
          </p:cNvSpPr>
          <p:nvPr/>
        </p:nvSpPr>
        <p:spPr bwMode="auto">
          <a:xfrm>
            <a:off x="1006475" y="1466850"/>
            <a:ext cx="7358063" cy="7683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b="1" u="sng" dirty="0"/>
              <a:t>Keynes</a:t>
            </a:r>
            <a:r>
              <a:rPr lang="it-CH" altLang="it-CH" sz="2400" dirty="0"/>
              <a:t> en 1930 </a:t>
            </a:r>
            <a:r>
              <a:rPr lang="it-CH" altLang="it-CH" sz="2400" dirty="0" err="1"/>
              <a:t>afirma</a:t>
            </a:r>
            <a:r>
              <a:rPr lang="it-CH" altLang="it-CH" sz="2400" dirty="0"/>
              <a:t> </a:t>
            </a:r>
            <a:r>
              <a:rPr lang="it-CH" altLang="it-CH" sz="2400" dirty="0" err="1"/>
              <a:t>que</a:t>
            </a:r>
            <a:r>
              <a:rPr lang="it-CH" altLang="it-CH" sz="2400" dirty="0"/>
              <a:t> </a:t>
            </a:r>
            <a:r>
              <a:rPr lang="it-CH" altLang="it-CH" sz="2400" dirty="0" err="1"/>
              <a:t>el</a:t>
            </a:r>
            <a:r>
              <a:rPr lang="it-CH" altLang="it-CH" sz="2400" dirty="0"/>
              <a:t> </a:t>
            </a:r>
            <a:r>
              <a:rPr lang="it-CH" altLang="it-CH" sz="2400" b="1" u="sng" dirty="0">
                <a:latin typeface="+mn-lt"/>
              </a:rPr>
              <a:t>ESTADO</a:t>
            </a:r>
            <a:r>
              <a:rPr lang="it-CH" altLang="it-CH" sz="2400" b="1" dirty="0">
                <a:latin typeface="Algerian" panose="04020705040A02060702" pitchFamily="82" charset="0"/>
              </a:rPr>
              <a:t> </a:t>
            </a:r>
            <a:r>
              <a:rPr lang="it-CH" altLang="it-CH" sz="2400" dirty="0" err="1"/>
              <a:t>debe</a:t>
            </a:r>
            <a:r>
              <a:rPr lang="it-CH" altLang="it-CH" sz="2400" dirty="0"/>
              <a:t> </a:t>
            </a:r>
            <a:r>
              <a:rPr lang="it-CH" altLang="it-CH" sz="2000" dirty="0" err="1"/>
              <a:t>oponerse</a:t>
            </a:r>
            <a:r>
              <a:rPr lang="it-CH" altLang="it-CH" sz="2000" dirty="0"/>
              <a:t> a </a:t>
            </a:r>
            <a:r>
              <a:rPr lang="it-CH" altLang="it-CH" sz="2000" dirty="0" err="1"/>
              <a:t>ordenes</a:t>
            </a:r>
            <a:r>
              <a:rPr lang="it-CH" altLang="it-CH" sz="2000" dirty="0"/>
              <a:t> </a:t>
            </a:r>
            <a:r>
              <a:rPr lang="it-CH" altLang="it-CH" sz="2000" dirty="0" err="1"/>
              <a:t>anticíclicas</a:t>
            </a:r>
            <a:r>
              <a:rPr lang="it-CH" altLang="it-CH" sz="2000" dirty="0"/>
              <a:t> a la industria</a:t>
            </a:r>
            <a:endParaRPr lang="it-IT" altLang="it-CH" sz="2000" dirty="0"/>
          </a:p>
        </p:txBody>
      </p:sp>
      <p:sp>
        <p:nvSpPr>
          <p:cNvPr id="631813" name="TextBox 4">
            <a:extLst>
              <a:ext uri="{FF2B5EF4-FFF2-40B4-BE49-F238E27FC236}">
                <a16:creationId xmlns:a16="http://schemas.microsoft.com/office/drawing/2014/main" id="{F55FECAA-DC4E-D4B5-9C9E-91E9A081FF27}"/>
              </a:ext>
            </a:extLst>
          </p:cNvPr>
          <p:cNvSpPr txBox="1">
            <a:spLocks noChangeArrowheads="1"/>
          </p:cNvSpPr>
          <p:nvPr/>
        </p:nvSpPr>
        <p:spPr bwMode="auto">
          <a:xfrm>
            <a:off x="982663" y="2492375"/>
            <a:ext cx="7786687" cy="10779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b="1" u="sng" dirty="0"/>
              <a:t>Friedman</a:t>
            </a:r>
            <a:r>
              <a:rPr lang="it-CH" altLang="it-CH" sz="2400" dirty="0">
                <a:solidFill>
                  <a:srgbClr val="FFFFFF"/>
                </a:solidFill>
              </a:rPr>
              <a:t> </a:t>
            </a:r>
            <a:r>
              <a:rPr lang="it-CH" altLang="it-CH" sz="2400" dirty="0"/>
              <a:t>en 1960 </a:t>
            </a:r>
            <a:r>
              <a:rPr lang="it-CH" altLang="it-CH" sz="2400" dirty="0" err="1"/>
              <a:t>afirma</a:t>
            </a:r>
            <a:r>
              <a:rPr lang="it-CH" altLang="it-CH" sz="2400" dirty="0"/>
              <a:t> </a:t>
            </a:r>
            <a:r>
              <a:rPr lang="it-CH" altLang="it-CH" sz="2400" dirty="0" err="1"/>
              <a:t>que</a:t>
            </a:r>
            <a:r>
              <a:rPr lang="it-CH" altLang="it-CH" sz="2400" dirty="0"/>
              <a:t> </a:t>
            </a:r>
            <a:r>
              <a:rPr lang="it-CH" altLang="it-CH" sz="2400" dirty="0" err="1"/>
              <a:t>el</a:t>
            </a:r>
            <a:r>
              <a:rPr lang="it-CH" altLang="it-CH" sz="2400" dirty="0"/>
              <a:t> </a:t>
            </a:r>
            <a:r>
              <a:rPr lang="it-CH" altLang="it-CH" sz="2400" b="1" u="sng" dirty="0">
                <a:latin typeface="+mn-lt"/>
              </a:rPr>
              <a:t>ESTADO</a:t>
            </a:r>
            <a:r>
              <a:rPr lang="it-CH" altLang="it-CH" sz="2400" b="1" dirty="0">
                <a:latin typeface="Algerian" panose="04020705040A02060702" pitchFamily="82" charset="0"/>
              </a:rPr>
              <a:t>  </a:t>
            </a:r>
            <a:r>
              <a:rPr lang="it-CH" altLang="it-CH" sz="2400" dirty="0" err="1"/>
              <a:t>debe</a:t>
            </a:r>
            <a:r>
              <a:rPr lang="it-CH" altLang="it-CH" sz="2400" dirty="0"/>
              <a:t>                 </a:t>
            </a:r>
            <a:r>
              <a:rPr lang="it-CH" altLang="it-CH" sz="2000" dirty="0"/>
              <a:t>operar de </a:t>
            </a:r>
            <a:r>
              <a:rPr lang="it-CH" altLang="it-CH" sz="2000" dirty="0" err="1"/>
              <a:t>manera</a:t>
            </a:r>
            <a:r>
              <a:rPr lang="fr-FR" altLang="it-CH" sz="2000" dirty="0"/>
              <a:t> </a:t>
            </a:r>
            <a:r>
              <a:rPr lang="fr-FR" altLang="it-CH" sz="2000" dirty="0" err="1"/>
              <a:t>anticíclica</a:t>
            </a:r>
            <a:r>
              <a:rPr lang="fr-FR" altLang="it-CH" sz="2000" dirty="0"/>
              <a:t> para un control </a:t>
            </a:r>
            <a:r>
              <a:rPr lang="fr-FR" altLang="it-CH" sz="2000" dirty="0" err="1"/>
              <a:t>proporcionado</a:t>
            </a:r>
            <a:r>
              <a:rPr lang="fr-FR" altLang="it-CH" sz="2000" dirty="0"/>
              <a:t>                 de la </a:t>
            </a:r>
            <a:r>
              <a:rPr lang="fr-FR" altLang="it-CH" sz="2000" dirty="0" err="1"/>
              <a:t>suma</a:t>
            </a:r>
            <a:r>
              <a:rPr lang="fr-FR" altLang="it-CH" sz="2000" dirty="0"/>
              <a:t> </a:t>
            </a:r>
            <a:r>
              <a:rPr lang="fr-FR" altLang="it-CH" sz="2000" dirty="0" err="1"/>
              <a:t>monetaria</a:t>
            </a:r>
            <a:r>
              <a:rPr lang="fr-FR" altLang="it-CH" sz="2000" dirty="0"/>
              <a:t> </a:t>
            </a:r>
            <a:r>
              <a:rPr lang="it-CH" altLang="it-CH" sz="2000" dirty="0"/>
              <a:t>(monetarismo)</a:t>
            </a:r>
            <a:endParaRPr lang="it-IT" altLang="it-CH" sz="2000" dirty="0"/>
          </a:p>
        </p:txBody>
      </p:sp>
      <p:pic>
        <p:nvPicPr>
          <p:cNvPr id="349190" name="Picture 7" descr="http://www.dibakana.com/files/dibakana/keynes.jpg">
            <a:extLst>
              <a:ext uri="{FF2B5EF4-FFF2-40B4-BE49-F238E27FC236}">
                <a16:creationId xmlns:a16="http://schemas.microsoft.com/office/drawing/2014/main" id="{855E6AB4-6294-6BA6-5D47-CAC006C15B12}"/>
              </a:ext>
            </a:extLst>
          </p:cNvPr>
          <p:cNvPicPr>
            <a:picLocks noChangeAspect="1" noChangeArrowheads="1"/>
          </p:cNvPicPr>
          <p:nvPr/>
        </p:nvPicPr>
        <p:blipFill>
          <a:blip r:embed="rId4"/>
          <a:srcRect/>
          <a:stretch>
            <a:fillRect/>
          </a:stretch>
        </p:blipFill>
        <p:spPr bwMode="auto">
          <a:xfrm>
            <a:off x="3143250" y="5572125"/>
            <a:ext cx="622300" cy="9382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49191" name="Picture 9" descr="http://tbn0.google.com/images?q=tbn:5PoEimCpW23atM:http://www.utc.edu/Research/ProbascoChair/pictures_clip/Milton%2520Friedman%2520Greyscale.jpg">
            <a:hlinkClick r:id="rId5"/>
            <a:extLst>
              <a:ext uri="{FF2B5EF4-FFF2-40B4-BE49-F238E27FC236}">
                <a16:creationId xmlns:a16="http://schemas.microsoft.com/office/drawing/2014/main" id="{060D5CD0-9A7E-3D74-5CF3-CF0F53A9ACFD}"/>
              </a:ext>
            </a:extLst>
          </p:cNvPr>
          <p:cNvPicPr>
            <a:picLocks noChangeAspect="1" noChangeArrowheads="1"/>
          </p:cNvPicPr>
          <p:nvPr/>
        </p:nvPicPr>
        <p:blipFill>
          <a:blip r:embed="rId6"/>
          <a:srcRect/>
          <a:stretch>
            <a:fillRect/>
          </a:stretch>
        </p:blipFill>
        <p:spPr bwMode="auto">
          <a:xfrm>
            <a:off x="5929313" y="5572125"/>
            <a:ext cx="638175" cy="9286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34888" name="TextBox 7">
            <a:extLst>
              <a:ext uri="{FF2B5EF4-FFF2-40B4-BE49-F238E27FC236}">
                <a16:creationId xmlns:a16="http://schemas.microsoft.com/office/drawing/2014/main" id="{62E2B662-8DD3-2A48-4302-1E7D07516B7C}"/>
              </a:ext>
            </a:extLst>
          </p:cNvPr>
          <p:cNvSpPr txBox="1">
            <a:spLocks noChangeArrowheads="1"/>
          </p:cNvSpPr>
          <p:nvPr/>
        </p:nvSpPr>
        <p:spPr bwMode="auto">
          <a:xfrm>
            <a:off x="1571625" y="6000750"/>
            <a:ext cx="13573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100"/>
              <a:t>John Maynard Keynes 1883-1946</a:t>
            </a:r>
          </a:p>
        </p:txBody>
      </p:sp>
      <p:sp>
        <p:nvSpPr>
          <p:cNvPr id="634889" name="TextBox 8">
            <a:extLst>
              <a:ext uri="{FF2B5EF4-FFF2-40B4-BE49-F238E27FC236}">
                <a16:creationId xmlns:a16="http://schemas.microsoft.com/office/drawing/2014/main" id="{4ACB1967-16D6-F529-CD48-EA41BDDF85D0}"/>
              </a:ext>
            </a:extLst>
          </p:cNvPr>
          <p:cNvSpPr txBox="1">
            <a:spLocks noChangeArrowheads="1"/>
          </p:cNvSpPr>
          <p:nvPr/>
        </p:nvSpPr>
        <p:spPr bwMode="auto">
          <a:xfrm>
            <a:off x="4643438" y="6000750"/>
            <a:ext cx="1285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100"/>
              <a:t>Milton Friedman 1912–2006</a:t>
            </a:r>
          </a:p>
        </p:txBody>
      </p:sp>
      <p:sp>
        <p:nvSpPr>
          <p:cNvPr id="631818" name="TextBox 3">
            <a:extLst>
              <a:ext uri="{FF2B5EF4-FFF2-40B4-BE49-F238E27FC236}">
                <a16:creationId xmlns:a16="http://schemas.microsoft.com/office/drawing/2014/main" id="{0049DEB6-8FAD-B0C5-CADF-29C5FB974D71}"/>
              </a:ext>
            </a:extLst>
          </p:cNvPr>
          <p:cNvSpPr txBox="1">
            <a:spLocks noChangeArrowheads="1"/>
          </p:cNvSpPr>
          <p:nvPr/>
        </p:nvSpPr>
        <p:spPr bwMode="auto">
          <a:xfrm>
            <a:off x="1023938" y="3933825"/>
            <a:ext cx="7358062" cy="11382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s-ES" altLang="it-CH" sz="2400" b="1" u="sng" dirty="0"/>
              <a:t>Los neo-liberales</a:t>
            </a:r>
            <a:r>
              <a:rPr lang="es-ES" altLang="it-CH" sz="2400" b="1" dirty="0"/>
              <a:t> </a:t>
            </a:r>
            <a:r>
              <a:rPr lang="es-ES" altLang="it-CH" sz="2000" dirty="0"/>
              <a:t>argumentan la necesidad de reducir los costos, en especial  los del </a:t>
            </a:r>
            <a:r>
              <a:rPr lang="es-ES" altLang="it-CH" sz="2400" b="1" u="sng" dirty="0">
                <a:latin typeface="+mn-lt"/>
              </a:rPr>
              <a:t>ESTADO.</a:t>
            </a:r>
            <a:r>
              <a:rPr lang="es-ES" altLang="it-CH" sz="2000" dirty="0"/>
              <a:t>                                              En consecuencia, el ESTADO debe hacerse más pequeño.</a:t>
            </a:r>
            <a:endParaRPr lang="it-IT" altLang="it-CH" sz="2000" dirty="0"/>
          </a:p>
        </p:txBody>
      </p:sp>
      <p:sp>
        <p:nvSpPr>
          <p:cNvPr id="11" name="Rettangolo 10">
            <a:extLst>
              <a:ext uri="{FF2B5EF4-FFF2-40B4-BE49-F238E27FC236}">
                <a16:creationId xmlns:a16="http://schemas.microsoft.com/office/drawing/2014/main" id="{D11F3C28-D2A7-D4E2-A834-0B0CEC0DF7EC}"/>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lide Number Placeholder 1">
            <a:extLst>
              <a:ext uri="{FF2B5EF4-FFF2-40B4-BE49-F238E27FC236}">
                <a16:creationId xmlns:a16="http://schemas.microsoft.com/office/drawing/2014/main" id="{8726F01B-8E61-3B36-0C7C-47FFEBC1C7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1EE630-2EED-488F-B23A-2B2DD205BFB7}" type="slidenum">
              <a:rPr lang="it-IT" altLang="en-US" sz="1400" smtClean="0">
                <a:solidFill>
                  <a:srgbClr val="000000"/>
                </a:solidFill>
              </a:rPr>
              <a:pPr>
                <a:spcBef>
                  <a:spcPct val="0"/>
                </a:spcBef>
                <a:buFontTx/>
                <a:buNone/>
              </a:pPr>
              <a:t>218</a:t>
            </a:fld>
            <a:endParaRPr lang="it-IT" altLang="en-US" sz="1400">
              <a:solidFill>
                <a:srgbClr val="000000"/>
              </a:solidFill>
            </a:endParaRPr>
          </a:p>
        </p:txBody>
      </p:sp>
      <p:sp>
        <p:nvSpPr>
          <p:cNvPr id="636931" name="TextBox 2">
            <a:extLst>
              <a:ext uri="{FF2B5EF4-FFF2-40B4-BE49-F238E27FC236}">
                <a16:creationId xmlns:a16="http://schemas.microsoft.com/office/drawing/2014/main" id="{2BF4DCDA-0638-102D-4AC3-B173691BB2D4}"/>
              </a:ext>
            </a:extLst>
          </p:cNvPr>
          <p:cNvSpPr txBox="1">
            <a:spLocks noChangeArrowheads="1"/>
          </p:cNvSpPr>
          <p:nvPr/>
        </p:nvSpPr>
        <p:spPr bwMode="auto">
          <a:xfrm>
            <a:off x="1331913" y="571500"/>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000000"/>
                </a:solidFill>
              </a:rPr>
              <a:t>¿QUÉ  HACE EL  ESTADO ?</a:t>
            </a:r>
            <a:endParaRPr lang="it-IT" altLang="it-CH" sz="3600">
              <a:solidFill>
                <a:srgbClr val="000000"/>
              </a:solidFill>
            </a:endParaRPr>
          </a:p>
        </p:txBody>
      </p:sp>
      <p:sp>
        <p:nvSpPr>
          <p:cNvPr id="636932" name="TextBox 3">
            <a:extLst>
              <a:ext uri="{FF2B5EF4-FFF2-40B4-BE49-F238E27FC236}">
                <a16:creationId xmlns:a16="http://schemas.microsoft.com/office/drawing/2014/main" id="{6661DE9A-5F9C-1D93-D335-88A0491791A9}"/>
              </a:ext>
            </a:extLst>
          </p:cNvPr>
          <p:cNvSpPr txBox="1">
            <a:spLocks noChangeArrowheads="1"/>
          </p:cNvSpPr>
          <p:nvPr/>
        </p:nvSpPr>
        <p:spPr bwMode="auto">
          <a:xfrm>
            <a:off x="928688" y="1928813"/>
            <a:ext cx="77152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LcParenR"/>
            </a:pPr>
            <a:r>
              <a:rPr lang="it-CH" altLang="it-CH" sz="2400" b="1">
                <a:solidFill>
                  <a:srgbClr val="000000"/>
                </a:solidFill>
              </a:rPr>
              <a:t>El ESTADO </a:t>
            </a:r>
            <a:r>
              <a:rPr lang="it-CH" altLang="it-CH" sz="2400">
                <a:solidFill>
                  <a:srgbClr val="000000"/>
                </a:solidFill>
              </a:rPr>
              <a:t>da el dinero a los indigentes, quienes de este modo pueden comprar los productos. Las fábricas deben poner en marcha nuevamente la producción, contratar nuevamente los trabajadores, etc. y todo se pone nuevamente en movimiento. </a:t>
            </a:r>
            <a:endParaRPr lang="it-IT" altLang="it-CH" sz="2400">
              <a:solidFill>
                <a:srgbClr val="000000"/>
              </a:solidFill>
            </a:endParaRPr>
          </a:p>
        </p:txBody>
      </p:sp>
      <p:sp>
        <p:nvSpPr>
          <p:cNvPr id="636933" name="TextBox 4">
            <a:extLst>
              <a:ext uri="{FF2B5EF4-FFF2-40B4-BE49-F238E27FC236}">
                <a16:creationId xmlns:a16="http://schemas.microsoft.com/office/drawing/2014/main" id="{186806E7-C8BB-B469-1420-225BACCEBBE4}"/>
              </a:ext>
            </a:extLst>
          </p:cNvPr>
          <p:cNvSpPr txBox="1">
            <a:spLocks noChangeArrowheads="1"/>
          </p:cNvSpPr>
          <p:nvPr/>
        </p:nvSpPr>
        <p:spPr bwMode="auto">
          <a:xfrm>
            <a:off x="928688" y="4005263"/>
            <a:ext cx="77866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000000"/>
                </a:solidFill>
              </a:rPr>
              <a:t>b)  El ESTADO </a:t>
            </a:r>
            <a:r>
              <a:rPr lang="it-CH" altLang="it-CH" sz="2400">
                <a:solidFill>
                  <a:srgbClr val="000000"/>
                </a:solidFill>
              </a:rPr>
              <a:t>da ordenes a la industria, quienes de este modo deben reabrir las fábricas, reemplear trabajadores, etc. y todo se pone nuevamente en movimiento. </a:t>
            </a:r>
            <a:endParaRPr lang="it-IT" altLang="it-CH" sz="2400">
              <a:solidFill>
                <a:srgbClr val="000000"/>
              </a:solidFill>
            </a:endParaRPr>
          </a:p>
        </p:txBody>
      </p:sp>
      <p:sp>
        <p:nvSpPr>
          <p:cNvPr id="636934" name="TextBox 6">
            <a:extLst>
              <a:ext uri="{FF2B5EF4-FFF2-40B4-BE49-F238E27FC236}">
                <a16:creationId xmlns:a16="http://schemas.microsoft.com/office/drawing/2014/main" id="{919451BC-A623-08F3-942D-AE8142CCA0D8}"/>
              </a:ext>
            </a:extLst>
          </p:cNvPr>
          <p:cNvSpPr txBox="1">
            <a:spLocks noChangeArrowheads="1"/>
          </p:cNvSpPr>
          <p:nvPr/>
        </p:nvSpPr>
        <p:spPr bwMode="auto">
          <a:xfrm>
            <a:off x="1500188" y="5786438"/>
            <a:ext cx="249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0000"/>
                </a:solidFill>
              </a:rPr>
              <a:t>¿es verdad?</a:t>
            </a:r>
            <a:endParaRPr lang="it-IT" altLang="it-CH" sz="2400" b="1">
              <a:solidFill>
                <a:srgbClr val="FF0000"/>
              </a:solidFill>
            </a:endParaRPr>
          </a:p>
        </p:txBody>
      </p:sp>
      <p:sp>
        <p:nvSpPr>
          <p:cNvPr id="9" name="Rettangolo 8">
            <a:extLst>
              <a:ext uri="{FF2B5EF4-FFF2-40B4-BE49-F238E27FC236}">
                <a16:creationId xmlns:a16="http://schemas.microsoft.com/office/drawing/2014/main" id="{E2CA6FC2-59C3-58A4-518D-488B9FE4842F}"/>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Slide Number Placeholder 1">
            <a:extLst>
              <a:ext uri="{FF2B5EF4-FFF2-40B4-BE49-F238E27FC236}">
                <a16:creationId xmlns:a16="http://schemas.microsoft.com/office/drawing/2014/main" id="{0992F402-2896-E915-D41B-7439257E8A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DB9CB9-EB81-482D-902B-EEE7B16F21C7}" type="slidenum">
              <a:rPr lang="it-IT" altLang="en-US" sz="1400" smtClean="0">
                <a:solidFill>
                  <a:srgbClr val="000000"/>
                </a:solidFill>
              </a:rPr>
              <a:pPr>
                <a:spcBef>
                  <a:spcPct val="0"/>
                </a:spcBef>
                <a:buFontTx/>
                <a:buNone/>
              </a:pPr>
              <a:t>219</a:t>
            </a:fld>
            <a:endParaRPr lang="it-IT" altLang="en-US" sz="1400">
              <a:solidFill>
                <a:srgbClr val="000000"/>
              </a:solidFill>
            </a:endParaRPr>
          </a:p>
        </p:txBody>
      </p:sp>
      <p:sp>
        <p:nvSpPr>
          <p:cNvPr id="638979" name="TextBox 2">
            <a:extLst>
              <a:ext uri="{FF2B5EF4-FFF2-40B4-BE49-F238E27FC236}">
                <a16:creationId xmlns:a16="http://schemas.microsoft.com/office/drawing/2014/main" id="{4AFE5A0F-3362-5A41-0020-73EFB3A7CECF}"/>
              </a:ext>
            </a:extLst>
          </p:cNvPr>
          <p:cNvSpPr txBox="1">
            <a:spLocks noChangeArrowheads="1"/>
          </p:cNvSpPr>
          <p:nvPr/>
        </p:nvSpPr>
        <p:spPr bwMode="auto">
          <a:xfrm>
            <a:off x="1428750" y="1500188"/>
            <a:ext cx="692943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u="sng">
                <a:solidFill>
                  <a:srgbClr val="FF0000"/>
                </a:solidFill>
              </a:rPr>
              <a:t>TODAVÍA HAY MUCHOS DESEMPLEADOS</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2000" b="1" u="sng">
                <a:solidFill>
                  <a:srgbClr val="000000"/>
                </a:solidFill>
              </a:rPr>
              <a:t>Los sindicatos protestan</a:t>
            </a:r>
          </a:p>
          <a:p>
            <a:pPr eaLnBrk="1" hangingPunct="1">
              <a:spcBef>
                <a:spcPct val="0"/>
              </a:spcBef>
              <a:buFontTx/>
              <a:buNone/>
            </a:pPr>
            <a:r>
              <a:rPr lang="it-CH" altLang="it-CH" sz="1400" b="1">
                <a:solidFill>
                  <a:srgbClr val="000000"/>
                </a:solidFill>
              </a:rPr>
              <a:t>(se debe dar trabajo a los desempleados)</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2000" b="1" u="sng">
                <a:solidFill>
                  <a:srgbClr val="000000"/>
                </a:solidFill>
              </a:rPr>
              <a:t>La economía protesta                                                                        </a:t>
            </a:r>
            <a:r>
              <a:rPr lang="it-CH" altLang="it-CH" sz="1400" b="1">
                <a:solidFill>
                  <a:srgbClr val="000000"/>
                </a:solidFill>
              </a:rPr>
              <a:t>(se ganaría más)</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2000" b="1" u="sng">
                <a:solidFill>
                  <a:srgbClr val="000000"/>
                </a:solidFill>
              </a:rPr>
              <a:t> </a:t>
            </a:r>
          </a:p>
          <a:p>
            <a:pPr eaLnBrk="1" hangingPunct="1">
              <a:spcBef>
                <a:spcPct val="0"/>
              </a:spcBef>
              <a:buFontTx/>
              <a:buNone/>
            </a:pPr>
            <a:endParaRPr lang="it-CH" altLang="it-CH" sz="2000" b="1" u="sng">
              <a:solidFill>
                <a:srgbClr val="000000"/>
              </a:solidFill>
            </a:endParaRPr>
          </a:p>
          <a:p>
            <a:pPr eaLnBrk="1" hangingPunct="1">
              <a:spcBef>
                <a:spcPct val="0"/>
              </a:spcBef>
              <a:buFontTx/>
              <a:buNone/>
            </a:pPr>
            <a:r>
              <a:rPr lang="it-CH" altLang="it-CH" sz="3600" b="1" u="sng">
                <a:solidFill>
                  <a:srgbClr val="000000"/>
                </a:solidFill>
              </a:rPr>
              <a:t>¿QUÉ HACE EL ESTADO ? </a:t>
            </a:r>
            <a:endParaRPr lang="it-IT" altLang="it-CH" sz="3600" u="sng">
              <a:solidFill>
                <a:srgbClr val="000000"/>
              </a:solidFill>
            </a:endParaRPr>
          </a:p>
        </p:txBody>
      </p:sp>
      <p:sp>
        <p:nvSpPr>
          <p:cNvPr id="4" name="Rettangolo 3">
            <a:extLst>
              <a:ext uri="{FF2B5EF4-FFF2-40B4-BE49-F238E27FC236}">
                <a16:creationId xmlns:a16="http://schemas.microsoft.com/office/drawing/2014/main" id="{301D32FA-A967-D37D-AE3B-D30A82E4793B}"/>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a:extLst>
              <a:ext uri="{FF2B5EF4-FFF2-40B4-BE49-F238E27FC236}">
                <a16:creationId xmlns:a16="http://schemas.microsoft.com/office/drawing/2014/main" id="{E8B1D692-FB10-C302-0E90-811A08681806}"/>
              </a:ext>
            </a:extLst>
          </p:cNvPr>
          <p:cNvSpPr>
            <a:spLocks noGrp="1"/>
          </p:cNvSpPr>
          <p:nvPr>
            <p:ph type="sldNum" sz="quarter" idx="12"/>
          </p:nvPr>
        </p:nvSpPr>
        <p:spPr>
          <a:xfrm>
            <a:off x="8402638" y="6457950"/>
            <a:ext cx="6461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C0A2CD-A2AA-4EFA-9999-7A21F1774F91}" type="slidenum">
              <a:rPr lang="it-IT" altLang="en-US" sz="1400" b="1" smtClean="0">
                <a:solidFill>
                  <a:srgbClr val="000000"/>
                </a:solidFill>
              </a:rPr>
              <a:pPr>
                <a:spcBef>
                  <a:spcPct val="0"/>
                </a:spcBef>
                <a:buFontTx/>
                <a:buNone/>
              </a:pPr>
              <a:t>22</a:t>
            </a:fld>
            <a:endParaRPr lang="it-IT" altLang="en-US" sz="1400" b="1">
              <a:solidFill>
                <a:srgbClr val="000000"/>
              </a:solidFill>
            </a:endParaRPr>
          </a:p>
        </p:txBody>
      </p:sp>
      <p:sp>
        <p:nvSpPr>
          <p:cNvPr id="240643" name="Rectangle 2">
            <a:extLst>
              <a:ext uri="{FF2B5EF4-FFF2-40B4-BE49-F238E27FC236}">
                <a16:creationId xmlns:a16="http://schemas.microsoft.com/office/drawing/2014/main" id="{49B502F8-C152-5DF4-627A-0995550A2894}"/>
              </a:ext>
            </a:extLst>
          </p:cNvPr>
          <p:cNvSpPr>
            <a:spLocks noGrp="1" noChangeArrowheads="1"/>
          </p:cNvSpPr>
          <p:nvPr>
            <p:ph type="title"/>
          </p:nvPr>
        </p:nvSpPr>
        <p:spPr>
          <a:xfrm>
            <a:off x="596900" y="207963"/>
            <a:ext cx="8229600" cy="1143000"/>
          </a:xfrm>
        </p:spPr>
        <p:txBody>
          <a:bodyPr/>
          <a:lstStyle/>
          <a:p>
            <a:pPr algn="l" eaLnBrk="1" hangingPunct="1"/>
            <a:r>
              <a:rPr lang="fr-CH" altLang="it-CH" sz="3600" b="1" u="sng">
                <a:solidFill>
                  <a:srgbClr val="FF3300"/>
                </a:solidFill>
              </a:rPr>
              <a:t>COMPRA UN AUTOMÓVIL QUIEN:</a:t>
            </a:r>
            <a:endParaRPr lang="it-IT" altLang="it-CH" sz="3600" b="1" u="sng">
              <a:solidFill>
                <a:srgbClr val="FF3300"/>
              </a:solidFill>
            </a:endParaRPr>
          </a:p>
        </p:txBody>
      </p:sp>
      <p:sp>
        <p:nvSpPr>
          <p:cNvPr id="173060" name="Rectangle 3">
            <a:extLst>
              <a:ext uri="{FF2B5EF4-FFF2-40B4-BE49-F238E27FC236}">
                <a16:creationId xmlns:a16="http://schemas.microsoft.com/office/drawing/2014/main" id="{CE3F9D9C-C5E1-4CBD-B122-545529FB3DE3}"/>
              </a:ext>
            </a:extLst>
          </p:cNvPr>
          <p:cNvSpPr>
            <a:spLocks noGrp="1" noChangeArrowheads="1"/>
          </p:cNvSpPr>
          <p:nvPr>
            <p:ph type="body" idx="1"/>
          </p:nvPr>
        </p:nvSpPr>
        <p:spPr>
          <a:xfrm>
            <a:off x="576263" y="1350963"/>
            <a:ext cx="8229600" cy="4994275"/>
          </a:xfrm>
        </p:spPr>
        <p:txBody>
          <a:bodyPr/>
          <a:lstStyle/>
          <a:p>
            <a:pPr marL="609600" indent="-609600" eaLnBrk="1" hangingPunct="1">
              <a:buFontTx/>
              <a:buAutoNum type="arabicParenR"/>
              <a:defRPr/>
            </a:pPr>
            <a:endParaRPr lang="fr-CH" altLang="it-CH" sz="400" b="1" dirty="0"/>
          </a:p>
          <a:p>
            <a:pPr marL="609600" indent="-609600" eaLnBrk="1" hangingPunct="1">
              <a:buFontTx/>
              <a:buAutoNum type="arabicParenR"/>
              <a:defRPr/>
            </a:pPr>
            <a:r>
              <a:rPr lang="fr-CH" altLang="it-CH" b="1" dirty="0"/>
              <a:t>TIENE EL DINERO                         NECESARIO</a:t>
            </a:r>
          </a:p>
          <a:p>
            <a:pPr marL="609600" indent="-609600" eaLnBrk="1" hangingPunct="1">
              <a:buFontTx/>
              <a:buAutoNum type="arabicParenR"/>
              <a:defRPr/>
            </a:pPr>
            <a:endParaRPr lang="fr-CH" altLang="it-CH" sz="1200" b="1" dirty="0"/>
          </a:p>
          <a:p>
            <a:pPr marL="609600" indent="-609600" eaLnBrk="1" hangingPunct="1">
              <a:buFontTx/>
              <a:buAutoNum type="arabicParenR"/>
              <a:defRPr/>
            </a:pPr>
            <a:endParaRPr lang="fr-CH" altLang="it-CH" sz="2200" b="1" dirty="0"/>
          </a:p>
          <a:p>
            <a:pPr marL="609600" indent="-609600" eaLnBrk="1" hangingPunct="1">
              <a:buFontTx/>
              <a:buAutoNum type="arabicParenR"/>
              <a:defRPr/>
            </a:pPr>
            <a:r>
              <a:rPr lang="fr-CH" altLang="it-CH" b="1" dirty="0"/>
              <a:t>NECESITA UN                                   AUTOMÓVIL</a:t>
            </a:r>
          </a:p>
          <a:p>
            <a:pPr marL="609600" indent="-609600" eaLnBrk="1" hangingPunct="1">
              <a:buFontTx/>
              <a:buAutoNum type="arabicParenR"/>
              <a:defRPr/>
            </a:pPr>
            <a:endParaRPr lang="fr-CH" altLang="it-CH" sz="1200" b="1" dirty="0"/>
          </a:p>
          <a:p>
            <a:pPr marL="609600" indent="-609600" eaLnBrk="1" hangingPunct="1">
              <a:buFontTx/>
              <a:buAutoNum type="arabicParenR"/>
              <a:defRPr/>
            </a:pPr>
            <a:endParaRPr lang="fr-CH" altLang="it-CH" sz="1200" b="1" dirty="0"/>
          </a:p>
          <a:p>
            <a:pPr marL="609600" indent="-609600" eaLnBrk="1" hangingPunct="1">
              <a:buFontTx/>
              <a:buAutoNum type="arabicParenR"/>
              <a:defRPr/>
            </a:pPr>
            <a:r>
              <a:rPr lang="it-CH" altLang="it-CH" b="1" dirty="0"/>
              <a:t>QUIERE COMPRAR                                           UN AUTOMÓVIL </a:t>
            </a:r>
          </a:p>
          <a:p>
            <a:pPr marL="0" indent="0" eaLnBrk="1" hangingPunct="1">
              <a:buFontTx/>
              <a:buNone/>
              <a:defRPr/>
            </a:pPr>
            <a:r>
              <a:rPr lang="it-CH" altLang="it-CH" sz="2000" b="1" dirty="0"/>
              <a:t>(</a:t>
            </a:r>
            <a:r>
              <a:rPr lang="es-ES" altLang="it-CH" sz="2000" b="1" dirty="0"/>
              <a:t>acepta el cambio dinero - automóvil)</a:t>
            </a:r>
            <a:endParaRPr lang="it-IT" altLang="it-CH" b="1" dirty="0"/>
          </a:p>
        </p:txBody>
      </p:sp>
      <p:sp>
        <p:nvSpPr>
          <p:cNvPr id="5" name="Rettangolo 4">
            <a:extLst>
              <a:ext uri="{FF2B5EF4-FFF2-40B4-BE49-F238E27FC236}">
                <a16:creationId xmlns:a16="http://schemas.microsoft.com/office/drawing/2014/main" id="{BD956254-1BFE-349B-6BD4-441907B95B8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240646" name="Picture 4" descr="4 500+ Clochard Stock Illustrations, graphiques vectoriels libre de droits  et Clip Art - iStock | Pauvreté, Punk, Itinérant">
            <a:extLst>
              <a:ext uri="{FF2B5EF4-FFF2-40B4-BE49-F238E27FC236}">
                <a16:creationId xmlns:a16="http://schemas.microsoft.com/office/drawing/2014/main" id="{5A5C9BA6-ED3D-B117-A502-4279435A7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550" y="1114425"/>
            <a:ext cx="1343025"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1" descr="Mountain landscape with a cozy house on top of a mountain in a flat style.  8629314 Vector Art at Vecteezy">
            <a:extLst>
              <a:ext uri="{FF2B5EF4-FFF2-40B4-BE49-F238E27FC236}">
                <a16:creationId xmlns:a16="http://schemas.microsoft.com/office/drawing/2014/main" id="{027E7B5C-A7D7-7C2E-2B42-2E0A203E8E65}"/>
              </a:ext>
            </a:extLst>
          </p:cNvPr>
          <p:cNvPicPr>
            <a:picLocks noChangeAspect="1" noChangeArrowheads="1"/>
          </p:cNvPicPr>
          <p:nvPr/>
        </p:nvPicPr>
        <p:blipFill rotWithShape="1">
          <a:blip r:embed="rId4"/>
          <a:srcRect l="15925" t="4119" r="2347"/>
          <a:stretch/>
        </p:blipFill>
        <p:spPr bwMode="auto">
          <a:xfrm>
            <a:off x="5935546" y="2683958"/>
            <a:ext cx="1805447" cy="2118114"/>
          </a:xfrm>
          <a:prstGeom prst="rect">
            <a:avLst/>
          </a:prstGeom>
          <a:noFill/>
          <a:effectLst>
            <a:softEdge rad="127000"/>
          </a:effectLst>
        </p:spPr>
      </p:pic>
      <p:pic>
        <p:nvPicPr>
          <p:cNvPr id="240648" name="Picture 33" descr="Fantaisie Supériorité réserve costume montagnard Composer Lee Formidable">
            <a:extLst>
              <a:ext uri="{FF2B5EF4-FFF2-40B4-BE49-F238E27FC236}">
                <a16:creationId xmlns:a16="http://schemas.microsoft.com/office/drawing/2014/main" id="{06EE80F6-536E-954E-1E84-D020A9FF7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9713">
            <a:off x="7772400" y="3163888"/>
            <a:ext cx="92075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2" descr="Train Train Cartoon, Train, Cartoon, Cartoon Train PNG Transparent Clipart  Image and PSD File for Free Download">
            <a:extLst>
              <a:ext uri="{FF2B5EF4-FFF2-40B4-BE49-F238E27FC236}">
                <a16:creationId xmlns:a16="http://schemas.microsoft.com/office/drawing/2014/main" id="{B00D8ECF-CAD0-A931-8D57-3ACCC718F0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802" t="30154" b="20230"/>
          <a:stretch>
            <a:fillRect/>
          </a:stretch>
        </p:blipFill>
        <p:spPr bwMode="auto">
          <a:xfrm>
            <a:off x="5648325" y="5116513"/>
            <a:ext cx="170338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0" name="Picture 35" descr="Premium Vector | Businessman goes on a business trip abroad">
            <a:extLst>
              <a:ext uri="{FF2B5EF4-FFF2-40B4-BE49-F238E27FC236}">
                <a16:creationId xmlns:a16="http://schemas.microsoft.com/office/drawing/2014/main" id="{C6BBAE97-2746-CB94-B0E3-717B6AAEA2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698" t="22523" r="31963" b="11768"/>
          <a:stretch>
            <a:fillRect/>
          </a:stretch>
        </p:blipFill>
        <p:spPr bwMode="auto">
          <a:xfrm>
            <a:off x="7542213" y="5035550"/>
            <a:ext cx="985837"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1" name="CasellaDiTesto 1">
            <a:extLst>
              <a:ext uri="{FF2B5EF4-FFF2-40B4-BE49-F238E27FC236}">
                <a16:creationId xmlns:a16="http://schemas.microsoft.com/office/drawing/2014/main" id="{E109DA88-7972-A2AD-0B7F-FBC2554C7D68}"/>
              </a:ext>
            </a:extLst>
          </p:cNvPr>
          <p:cNvSpPr txBox="1">
            <a:spLocks noChangeArrowheads="1"/>
          </p:cNvSpPr>
          <p:nvPr/>
        </p:nvSpPr>
        <p:spPr bwMode="auto">
          <a:xfrm>
            <a:off x="6116638" y="1417638"/>
            <a:ext cx="11207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b="1"/>
              <a:t>Él no tiene dinero</a:t>
            </a:r>
          </a:p>
        </p:txBody>
      </p:sp>
      <p:sp>
        <p:nvSpPr>
          <p:cNvPr id="240652" name="CasellaDiTesto 3">
            <a:extLst>
              <a:ext uri="{FF2B5EF4-FFF2-40B4-BE49-F238E27FC236}">
                <a16:creationId xmlns:a16="http://schemas.microsoft.com/office/drawing/2014/main" id="{C0D4D6C9-7B98-9FF9-2D25-D5154648A33A}"/>
              </a:ext>
            </a:extLst>
          </p:cNvPr>
          <p:cNvSpPr txBox="1">
            <a:spLocks noChangeArrowheads="1"/>
          </p:cNvSpPr>
          <p:nvPr/>
        </p:nvSpPr>
        <p:spPr bwMode="auto">
          <a:xfrm>
            <a:off x="4743450" y="3149600"/>
            <a:ext cx="113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b="1"/>
              <a:t>Él no necesita un coche</a:t>
            </a:r>
          </a:p>
        </p:txBody>
      </p:sp>
      <p:sp>
        <p:nvSpPr>
          <p:cNvPr id="240653" name="CasellaDiTesto 5">
            <a:extLst>
              <a:ext uri="{FF2B5EF4-FFF2-40B4-BE49-F238E27FC236}">
                <a16:creationId xmlns:a16="http://schemas.microsoft.com/office/drawing/2014/main" id="{C602DA8D-D5E0-1883-DF19-4019C6C4A8F5}"/>
              </a:ext>
            </a:extLst>
          </p:cNvPr>
          <p:cNvSpPr txBox="1">
            <a:spLocks noChangeArrowheads="1"/>
          </p:cNvSpPr>
          <p:nvPr/>
        </p:nvSpPr>
        <p:spPr bwMode="auto">
          <a:xfrm>
            <a:off x="5335588" y="6092825"/>
            <a:ext cx="2706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s-ES" altLang="en-US" b="1"/>
              <a:t>Él no quiere un coche</a:t>
            </a:r>
            <a:endParaRPr lang="en-US" altLang="en-US" b="1"/>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1026" name="Slide Number Placeholder 3">
            <a:extLst>
              <a:ext uri="{FF2B5EF4-FFF2-40B4-BE49-F238E27FC236}">
                <a16:creationId xmlns:a16="http://schemas.microsoft.com/office/drawing/2014/main" id="{74975175-C811-29FC-FC74-AF9BA18EA219}"/>
              </a:ext>
            </a:extLst>
          </p:cNvPr>
          <p:cNvSpPr>
            <a:spLocks noGrp="1"/>
          </p:cNvSpPr>
          <p:nvPr>
            <p:ph type="sldNum" sz="quarter" idx="12"/>
          </p:nvPr>
        </p:nvSpPr>
        <p:spPr>
          <a:xfrm>
            <a:off x="6875463"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1E7698-5A9E-4235-A44A-27613637C282}" type="slidenum">
              <a:rPr lang="it-IT" altLang="en-US" sz="1400" smtClean="0">
                <a:solidFill>
                  <a:srgbClr val="FFFFFF"/>
                </a:solidFill>
              </a:rPr>
              <a:pPr>
                <a:spcBef>
                  <a:spcPct val="0"/>
                </a:spcBef>
                <a:buFontTx/>
                <a:buNone/>
              </a:pPr>
              <a:t>220</a:t>
            </a:fld>
            <a:endParaRPr lang="it-IT" altLang="en-US" sz="1400">
              <a:solidFill>
                <a:srgbClr val="FFFFFF"/>
              </a:solidFill>
            </a:endParaRPr>
          </a:p>
        </p:txBody>
      </p:sp>
      <p:pic>
        <p:nvPicPr>
          <p:cNvPr id="352259" name="Picture 4" descr="guerra Il pentagono">
            <a:extLst>
              <a:ext uri="{FF2B5EF4-FFF2-40B4-BE49-F238E27FC236}">
                <a16:creationId xmlns:a16="http://schemas.microsoft.com/office/drawing/2014/main" id="{E242B077-8C19-CA5F-62CE-D9452175F14A}"/>
              </a:ext>
            </a:extLst>
          </p:cNvPr>
          <p:cNvPicPr>
            <a:picLocks noChangeAspect="1" noChangeArrowheads="1"/>
          </p:cNvPicPr>
          <p:nvPr/>
        </p:nvPicPr>
        <p:blipFill>
          <a:blip r:embed="rId4"/>
          <a:srcRect/>
          <a:stretch>
            <a:fillRect/>
          </a:stretch>
        </p:blipFill>
        <p:spPr bwMode="auto">
          <a:xfrm>
            <a:off x="611188" y="620713"/>
            <a:ext cx="7966075" cy="5024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41028" name="Text Box 5">
            <a:extLst>
              <a:ext uri="{FF2B5EF4-FFF2-40B4-BE49-F238E27FC236}">
                <a16:creationId xmlns:a16="http://schemas.microsoft.com/office/drawing/2014/main" id="{96CCD963-A971-84FE-3920-559927D5D9FA}"/>
              </a:ext>
            </a:extLst>
          </p:cNvPr>
          <p:cNvSpPr txBox="1">
            <a:spLocks noChangeArrowheads="1"/>
          </p:cNvSpPr>
          <p:nvPr/>
        </p:nvSpPr>
        <p:spPr bwMode="auto">
          <a:xfrm>
            <a:off x="468313" y="5811838"/>
            <a:ext cx="38877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ALLÍ DÓNDE SE DECIDE</a:t>
            </a:r>
          </a:p>
          <a:p>
            <a:pPr eaLnBrk="1" hangingPunct="1">
              <a:spcBef>
                <a:spcPct val="50000"/>
              </a:spcBef>
              <a:buFontTx/>
              <a:buNone/>
            </a:pPr>
            <a:r>
              <a:rPr lang="fr-CH" altLang="it-CH" sz="1200" b="1">
                <a:solidFill>
                  <a:srgbClr val="FFFFFF"/>
                </a:solidFill>
              </a:rPr>
              <a:t>          (EL  PENTÁGONO, USA)</a:t>
            </a:r>
            <a:endParaRPr lang="it-IT" altLang="it-CH" sz="1200" b="1">
              <a:solidFill>
                <a:srgbClr val="FFFFFF"/>
              </a:solidFill>
            </a:endParaRPr>
          </a:p>
        </p:txBody>
      </p:sp>
      <p:sp>
        <p:nvSpPr>
          <p:cNvPr id="641029" name="TextBox 4">
            <a:extLst>
              <a:ext uri="{FF2B5EF4-FFF2-40B4-BE49-F238E27FC236}">
                <a16:creationId xmlns:a16="http://schemas.microsoft.com/office/drawing/2014/main" id="{BD013DBC-60AE-7247-02C3-F68521BBEB7C}"/>
              </a:ext>
            </a:extLst>
          </p:cNvPr>
          <p:cNvSpPr txBox="1">
            <a:spLocks noChangeArrowheads="1"/>
          </p:cNvSpPr>
          <p:nvPr/>
        </p:nvSpPr>
        <p:spPr bwMode="auto">
          <a:xfrm>
            <a:off x="4518025" y="5857875"/>
            <a:ext cx="38576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a:solidFill>
                  <a:srgbClr val="FFFFFF"/>
                </a:solidFill>
              </a:rPr>
              <a:t>Aquí, evidentemente el  </a:t>
            </a:r>
            <a:r>
              <a:rPr lang="fr-CH" altLang="it-CH" sz="1200" b="1" u="sng">
                <a:solidFill>
                  <a:srgbClr val="FFFFFF"/>
                </a:solidFill>
              </a:rPr>
              <a:t>ESTADO</a:t>
            </a:r>
            <a:r>
              <a:rPr lang="fr-CH" altLang="it-CH" sz="1200">
                <a:solidFill>
                  <a:srgbClr val="FFFFFF"/>
                </a:solidFill>
              </a:rPr>
              <a:t> ha preferido que se hiciesen pedidos a la industria de armamentos y que se refuerce todo esto que concierne a lo militar.</a:t>
            </a:r>
            <a:endParaRPr lang="it-IT" altLang="it-CH" sz="1200">
              <a:solidFill>
                <a:srgbClr val="FFFFFF"/>
              </a:solidFill>
            </a:endParaRPr>
          </a:p>
        </p:txBody>
      </p:sp>
      <p:sp>
        <p:nvSpPr>
          <p:cNvPr id="6" name="Rettangolo 5">
            <a:extLst>
              <a:ext uri="{FF2B5EF4-FFF2-40B4-BE49-F238E27FC236}">
                <a16:creationId xmlns:a16="http://schemas.microsoft.com/office/drawing/2014/main" id="{0C43D8A0-CE15-BA3E-4A7F-08133572F88E}"/>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3074" name="Slide Number Placeholder 3">
            <a:extLst>
              <a:ext uri="{FF2B5EF4-FFF2-40B4-BE49-F238E27FC236}">
                <a16:creationId xmlns:a16="http://schemas.microsoft.com/office/drawing/2014/main" id="{C4DD9287-610D-F8CD-5059-1C5E49916934}"/>
              </a:ext>
            </a:extLst>
          </p:cNvPr>
          <p:cNvSpPr>
            <a:spLocks noGrp="1"/>
          </p:cNvSpPr>
          <p:nvPr>
            <p:ph type="sldNum" sz="quarter" idx="12"/>
          </p:nvPr>
        </p:nvSpPr>
        <p:spPr>
          <a:xfrm>
            <a:off x="6686550" y="38290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1D573C-0236-41F0-929F-AD40C568D355}" type="slidenum">
              <a:rPr lang="it-IT" altLang="en-US" sz="1400" smtClean="0">
                <a:solidFill>
                  <a:srgbClr val="FFFFFF"/>
                </a:solidFill>
              </a:rPr>
              <a:pPr>
                <a:spcBef>
                  <a:spcPct val="0"/>
                </a:spcBef>
                <a:buFontTx/>
                <a:buNone/>
              </a:pPr>
              <a:t>221</a:t>
            </a:fld>
            <a:endParaRPr lang="it-IT" altLang="en-US" sz="1400">
              <a:solidFill>
                <a:srgbClr val="FFFFFF"/>
              </a:solidFill>
            </a:endParaRPr>
          </a:p>
        </p:txBody>
      </p:sp>
      <p:sp>
        <p:nvSpPr>
          <p:cNvPr id="643075" name="Text Box 9">
            <a:extLst>
              <a:ext uri="{FF2B5EF4-FFF2-40B4-BE49-F238E27FC236}">
                <a16:creationId xmlns:a16="http://schemas.microsoft.com/office/drawing/2014/main" id="{2C15C883-E9E2-74EB-ADED-1D3E12E04474}"/>
              </a:ext>
            </a:extLst>
          </p:cNvPr>
          <p:cNvSpPr txBox="1">
            <a:spLocks noChangeArrowheads="1"/>
          </p:cNvSpPr>
          <p:nvPr/>
        </p:nvSpPr>
        <p:spPr bwMode="auto">
          <a:xfrm>
            <a:off x="611188" y="2781300"/>
            <a:ext cx="20875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Ravioli en las escuelas </a:t>
            </a:r>
            <a:endParaRPr lang="it-IT" altLang="it-CH" sz="1600" b="1">
              <a:solidFill>
                <a:srgbClr val="FFFFFF"/>
              </a:solidFill>
            </a:endParaRPr>
          </a:p>
        </p:txBody>
      </p:sp>
      <p:sp>
        <p:nvSpPr>
          <p:cNvPr id="643076" name="Text Box 11">
            <a:extLst>
              <a:ext uri="{FF2B5EF4-FFF2-40B4-BE49-F238E27FC236}">
                <a16:creationId xmlns:a16="http://schemas.microsoft.com/office/drawing/2014/main" id="{F15A4E9B-ADBC-3262-F8F6-C67FA87114E3}"/>
              </a:ext>
            </a:extLst>
          </p:cNvPr>
          <p:cNvSpPr txBox="1">
            <a:spLocks noChangeArrowheads="1"/>
          </p:cNvSpPr>
          <p:nvPr/>
        </p:nvSpPr>
        <p:spPr bwMode="auto">
          <a:xfrm>
            <a:off x="3851275" y="765175"/>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Hoy: raviolis</a:t>
            </a:r>
            <a:endParaRPr lang="it-IT" altLang="it-CH" sz="1600" b="1">
              <a:solidFill>
                <a:srgbClr val="FFFFFF"/>
              </a:solidFill>
            </a:endParaRPr>
          </a:p>
        </p:txBody>
      </p:sp>
      <p:sp>
        <p:nvSpPr>
          <p:cNvPr id="643077" name="Text Box 12">
            <a:extLst>
              <a:ext uri="{FF2B5EF4-FFF2-40B4-BE49-F238E27FC236}">
                <a16:creationId xmlns:a16="http://schemas.microsoft.com/office/drawing/2014/main" id="{0966330A-CB6C-553A-96DF-11C14D1F50F1}"/>
              </a:ext>
            </a:extLst>
          </p:cNvPr>
          <p:cNvSpPr txBox="1">
            <a:spLocks noChangeArrowheads="1"/>
          </p:cNvSpPr>
          <p:nvPr/>
        </p:nvSpPr>
        <p:spPr bwMode="auto">
          <a:xfrm>
            <a:off x="3563938" y="4797425"/>
            <a:ext cx="23050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El ESTADO compra los raviolis</a:t>
            </a:r>
            <a:endParaRPr lang="it-IT" altLang="it-CH" sz="2800" b="1">
              <a:solidFill>
                <a:srgbClr val="FFFFFF"/>
              </a:solidFill>
            </a:endParaRPr>
          </a:p>
        </p:txBody>
      </p:sp>
      <p:pic>
        <p:nvPicPr>
          <p:cNvPr id="353287" name="Picture 15" descr="Mensa scolastica">
            <a:extLst>
              <a:ext uri="{FF2B5EF4-FFF2-40B4-BE49-F238E27FC236}">
                <a16:creationId xmlns:a16="http://schemas.microsoft.com/office/drawing/2014/main" id="{6A63E545-5EC7-7C45-E995-59E4F35962DA}"/>
              </a:ext>
            </a:extLst>
          </p:cNvPr>
          <p:cNvPicPr>
            <a:picLocks noChangeAspect="1" noChangeArrowheads="1"/>
          </p:cNvPicPr>
          <p:nvPr/>
        </p:nvPicPr>
        <p:blipFill>
          <a:blip r:embed="rId4"/>
          <a:srcRect/>
          <a:stretch>
            <a:fillRect/>
          </a:stretch>
        </p:blipFill>
        <p:spPr bwMode="auto">
          <a:xfrm>
            <a:off x="323850" y="333375"/>
            <a:ext cx="2952750" cy="18621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3288" name="Picture 16" descr="mensa_scolastica_4">
            <a:extLst>
              <a:ext uri="{FF2B5EF4-FFF2-40B4-BE49-F238E27FC236}">
                <a16:creationId xmlns:a16="http://schemas.microsoft.com/office/drawing/2014/main" id="{73092B4B-FA3E-0129-9D7A-91CAC207F311}"/>
              </a:ext>
            </a:extLst>
          </p:cNvPr>
          <p:cNvPicPr>
            <a:picLocks noChangeAspect="1" noChangeArrowheads="1"/>
          </p:cNvPicPr>
          <p:nvPr/>
        </p:nvPicPr>
        <p:blipFill>
          <a:blip r:embed="rId5"/>
          <a:srcRect/>
          <a:stretch>
            <a:fillRect/>
          </a:stretch>
        </p:blipFill>
        <p:spPr bwMode="auto">
          <a:xfrm>
            <a:off x="250825" y="3933825"/>
            <a:ext cx="3187700" cy="26622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3289" name="Picture 17" descr="mensa militare 2">
            <a:extLst>
              <a:ext uri="{FF2B5EF4-FFF2-40B4-BE49-F238E27FC236}">
                <a16:creationId xmlns:a16="http://schemas.microsoft.com/office/drawing/2014/main" id="{926E00DF-4FB8-85B5-93AD-6B113D928CBD}"/>
              </a:ext>
            </a:extLst>
          </p:cNvPr>
          <p:cNvPicPr>
            <a:picLocks noChangeAspect="1" noChangeArrowheads="1"/>
          </p:cNvPicPr>
          <p:nvPr/>
        </p:nvPicPr>
        <p:blipFill>
          <a:blip r:embed="rId6"/>
          <a:srcRect/>
          <a:stretch>
            <a:fillRect/>
          </a:stretch>
        </p:blipFill>
        <p:spPr bwMode="auto">
          <a:xfrm>
            <a:off x="5940425" y="4365625"/>
            <a:ext cx="2879725" cy="22336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3290" name="Picture 18" descr="mensa militare">
            <a:extLst>
              <a:ext uri="{FF2B5EF4-FFF2-40B4-BE49-F238E27FC236}">
                <a16:creationId xmlns:a16="http://schemas.microsoft.com/office/drawing/2014/main" id="{31558D3C-2755-27A9-651E-DD74C9AF8DEF}"/>
              </a:ext>
            </a:extLst>
          </p:cNvPr>
          <p:cNvPicPr>
            <a:picLocks noChangeAspect="1" noChangeArrowheads="1"/>
          </p:cNvPicPr>
          <p:nvPr/>
        </p:nvPicPr>
        <p:blipFill>
          <a:blip r:embed="rId7"/>
          <a:srcRect/>
          <a:stretch>
            <a:fillRect/>
          </a:stretch>
        </p:blipFill>
        <p:spPr bwMode="auto">
          <a:xfrm>
            <a:off x="5867400" y="260350"/>
            <a:ext cx="2952750" cy="2219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3082" name="Text Box 19">
            <a:extLst>
              <a:ext uri="{FF2B5EF4-FFF2-40B4-BE49-F238E27FC236}">
                <a16:creationId xmlns:a16="http://schemas.microsoft.com/office/drawing/2014/main" id="{967FD4E1-21FF-7832-7D28-DFF76D322F82}"/>
              </a:ext>
            </a:extLst>
          </p:cNvPr>
          <p:cNvSpPr txBox="1">
            <a:spLocks noChangeArrowheads="1"/>
          </p:cNvSpPr>
          <p:nvPr/>
        </p:nvSpPr>
        <p:spPr bwMode="auto">
          <a:xfrm>
            <a:off x="6227763" y="3068638"/>
            <a:ext cx="2232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Ravioli para los soldados </a:t>
            </a:r>
            <a:endParaRPr lang="it-IT" altLang="it-CH" sz="1600" b="1">
              <a:solidFill>
                <a:srgbClr val="FFFFFF"/>
              </a:solidFill>
            </a:endParaRPr>
          </a:p>
        </p:txBody>
      </p:sp>
      <p:pic>
        <p:nvPicPr>
          <p:cNvPr id="13" name="Picture 5" descr="Cuoco mensa">
            <a:extLst>
              <a:ext uri="{FF2B5EF4-FFF2-40B4-BE49-F238E27FC236}">
                <a16:creationId xmlns:a16="http://schemas.microsoft.com/office/drawing/2014/main" id="{B86AA06F-9F44-662B-6010-508B3BA69137}"/>
              </a:ext>
            </a:extLst>
          </p:cNvPr>
          <p:cNvPicPr>
            <a:picLocks noChangeAspect="1" noChangeArrowheads="1"/>
          </p:cNvPicPr>
          <p:nvPr/>
        </p:nvPicPr>
        <p:blipFill>
          <a:blip r:embed="rId8"/>
          <a:srcRect/>
          <a:stretch>
            <a:fillRect/>
          </a:stretch>
        </p:blipFill>
        <p:spPr bwMode="auto">
          <a:xfrm>
            <a:off x="2879725" y="1770063"/>
            <a:ext cx="3527425" cy="2625725"/>
          </a:xfrm>
          <a:prstGeom prst="rect">
            <a:avLst/>
          </a:prstGeom>
          <a:ln>
            <a:noFill/>
          </a:ln>
          <a:effectLst>
            <a:outerShdw blurRad="292100" dist="139700" dir="2700000" algn="tl" rotWithShape="0">
              <a:srgbClr val="333333">
                <a:alpha val="65000"/>
              </a:srgbClr>
            </a:outerShdw>
          </a:effectLst>
        </p:spPr>
      </p:pic>
      <p:sp>
        <p:nvSpPr>
          <p:cNvPr id="643084" name="Text Box 20">
            <a:extLst>
              <a:ext uri="{FF2B5EF4-FFF2-40B4-BE49-F238E27FC236}">
                <a16:creationId xmlns:a16="http://schemas.microsoft.com/office/drawing/2014/main" id="{317DE243-3CC8-5896-B1C6-61C7CE25D081}"/>
              </a:ext>
            </a:extLst>
          </p:cNvPr>
          <p:cNvSpPr txBox="1">
            <a:spLocks noChangeArrowheads="1"/>
          </p:cNvSpPr>
          <p:nvPr/>
        </p:nvSpPr>
        <p:spPr bwMode="auto">
          <a:xfrm>
            <a:off x="4211638" y="37893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800" b="1">
                <a:solidFill>
                  <a:srgbClr val="000000"/>
                </a:solidFill>
              </a:rPr>
              <a:t>RAVIOLI</a:t>
            </a:r>
          </a:p>
        </p:txBody>
      </p:sp>
      <p:sp>
        <p:nvSpPr>
          <p:cNvPr id="14" name="Rettangolo 13">
            <a:extLst>
              <a:ext uri="{FF2B5EF4-FFF2-40B4-BE49-F238E27FC236}">
                <a16:creationId xmlns:a16="http://schemas.microsoft.com/office/drawing/2014/main" id="{266C48F7-78C9-C441-CE0A-63A30CD70329}"/>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22" name="Segnaposto numero diapositiva 1">
            <a:extLst>
              <a:ext uri="{FF2B5EF4-FFF2-40B4-BE49-F238E27FC236}">
                <a16:creationId xmlns:a16="http://schemas.microsoft.com/office/drawing/2014/main" id="{F26B0D69-1025-E9AB-AA83-01CB0087B9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B8CC2E-5222-4589-A572-866D14D4BFAC}" type="slidenum">
              <a:rPr lang="it-IT" altLang="en-US" sz="1400" smtClean="0">
                <a:solidFill>
                  <a:srgbClr val="000000"/>
                </a:solidFill>
              </a:rPr>
              <a:pPr>
                <a:spcBef>
                  <a:spcPct val="0"/>
                </a:spcBef>
                <a:buFontTx/>
                <a:buNone/>
              </a:pPr>
              <a:t>222</a:t>
            </a:fld>
            <a:endParaRPr lang="it-IT" altLang="en-US" sz="1400">
              <a:solidFill>
                <a:srgbClr val="000000"/>
              </a:solidFill>
            </a:endParaRPr>
          </a:p>
        </p:txBody>
      </p:sp>
      <p:sp>
        <p:nvSpPr>
          <p:cNvPr id="3" name="Rettangolo 2">
            <a:extLst>
              <a:ext uri="{FF2B5EF4-FFF2-40B4-BE49-F238E27FC236}">
                <a16:creationId xmlns:a16="http://schemas.microsoft.com/office/drawing/2014/main" id="{B16C3C4B-9B6D-3A45-6258-2883D81B7B01}"/>
              </a:ext>
            </a:extLst>
          </p:cNvPr>
          <p:cNvSpPr/>
          <p:nvPr/>
        </p:nvSpPr>
        <p:spPr>
          <a:xfrm>
            <a:off x="900113" y="549275"/>
            <a:ext cx="7345362" cy="5641975"/>
          </a:xfrm>
          <a:prstGeom prst="rect">
            <a:avLst/>
          </a:prstGeom>
          <a:solidFill>
            <a:srgbClr val="FFFF00"/>
          </a:solidFill>
          <a:ln w="57150">
            <a:solidFill>
              <a:schemeClr val="accent4">
                <a:lumMod val="10000"/>
              </a:schemeClr>
            </a:solidFill>
          </a:ln>
        </p:spPr>
        <p:txBody>
          <a:bodyPr>
            <a:spAutoFit/>
          </a:bodyPr>
          <a:lstStyle/>
          <a:p>
            <a:pPr eaLnBrk="1" hangingPunct="1">
              <a:defRPr/>
            </a:pPr>
            <a:r>
              <a:rPr lang="fr-FR" b="1" dirty="0">
                <a:solidFill>
                  <a:srgbClr val="400000"/>
                </a:solidFill>
                <a:latin typeface="Arial" charset="0"/>
                <a:cs typeface="Arial" charset="0"/>
              </a:rPr>
              <a:t>El </a:t>
            </a:r>
            <a:r>
              <a:rPr lang="fr-FR" b="1" dirty="0" err="1">
                <a:solidFill>
                  <a:srgbClr val="400000"/>
                </a:solidFill>
                <a:latin typeface="Arial" charset="0"/>
                <a:cs typeface="Arial" charset="0"/>
              </a:rPr>
              <a:t>Estado</a:t>
            </a:r>
            <a:r>
              <a:rPr lang="fr-FR" b="1" dirty="0">
                <a:solidFill>
                  <a:srgbClr val="400000"/>
                </a:solidFill>
                <a:latin typeface="Arial" charset="0"/>
                <a:cs typeface="Arial" charset="0"/>
              </a:rPr>
              <a:t> constata que </a:t>
            </a:r>
            <a:r>
              <a:rPr lang="fr-FR" b="1" dirty="0" err="1">
                <a:solidFill>
                  <a:srgbClr val="400000"/>
                </a:solidFill>
                <a:latin typeface="Arial" charset="0"/>
                <a:cs typeface="Arial" charset="0"/>
              </a:rPr>
              <a:t>hay</a:t>
            </a:r>
            <a:r>
              <a:rPr lang="fr-FR" b="1" dirty="0">
                <a:solidFill>
                  <a:srgbClr val="400000"/>
                </a:solidFill>
                <a:latin typeface="Arial" charset="0"/>
                <a:cs typeface="Arial" charset="0"/>
              </a:rPr>
              <a:t> dos grandes </a:t>
            </a:r>
            <a:r>
              <a:rPr lang="fr-FR" b="1" dirty="0" err="1">
                <a:solidFill>
                  <a:srgbClr val="400000"/>
                </a:solidFill>
                <a:latin typeface="Arial" charset="0"/>
                <a:cs typeface="Arial" charset="0"/>
              </a:rPr>
              <a:t>problemas</a:t>
            </a:r>
            <a:r>
              <a:rPr lang="fr-FR" b="1" dirty="0">
                <a:solidFill>
                  <a:srgbClr val="400000"/>
                </a:solidFill>
                <a:latin typeface="Arial" charset="0"/>
                <a:cs typeface="Arial" charset="0"/>
              </a:rPr>
              <a:t>:</a:t>
            </a:r>
          </a:p>
          <a:p>
            <a:pPr eaLnBrk="1" hangingPunct="1">
              <a:defRPr/>
            </a:pPr>
            <a:r>
              <a:rPr lang="fr-FR" b="1" dirty="0">
                <a:solidFill>
                  <a:srgbClr val="400000"/>
                </a:solidFill>
                <a:latin typeface="Arial" charset="0"/>
                <a:cs typeface="Arial" charset="0"/>
              </a:rPr>
              <a:t> </a:t>
            </a:r>
            <a:r>
              <a:rPr lang="fr-FR" b="1" dirty="0" err="1">
                <a:solidFill>
                  <a:srgbClr val="400000"/>
                </a:solidFill>
                <a:latin typeface="Arial" charset="0"/>
                <a:cs typeface="Arial" charset="0"/>
              </a:rPr>
              <a:t>Primeramente</a:t>
            </a:r>
            <a:r>
              <a:rPr lang="fr-FR" b="1" dirty="0">
                <a:solidFill>
                  <a:srgbClr val="400000"/>
                </a:solidFill>
                <a:latin typeface="Arial" charset="0"/>
                <a:cs typeface="Arial" charset="0"/>
              </a:rPr>
              <a:t>: los fabricantes no </a:t>
            </a:r>
            <a:r>
              <a:rPr lang="fr-FR" b="1" dirty="0" err="1">
                <a:solidFill>
                  <a:srgbClr val="400000"/>
                </a:solidFill>
                <a:latin typeface="Arial" charset="0"/>
                <a:cs typeface="Arial" charset="0"/>
              </a:rPr>
              <a:t>pueden</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vender</a:t>
            </a:r>
            <a:r>
              <a:rPr lang="fr-FR" b="1" dirty="0">
                <a:solidFill>
                  <a:srgbClr val="400000"/>
                </a:solidFill>
                <a:latin typeface="Arial" charset="0"/>
                <a:cs typeface="Arial" charset="0"/>
              </a:rPr>
              <a:t> sus </a:t>
            </a:r>
            <a:r>
              <a:rPr lang="fr-FR" b="1" dirty="0" err="1">
                <a:solidFill>
                  <a:srgbClr val="400000"/>
                </a:solidFill>
                <a:latin typeface="Arial" charset="0"/>
                <a:cs typeface="Arial" charset="0"/>
              </a:rPr>
              <a:t>productos</a:t>
            </a:r>
            <a:endParaRPr lang="fr-FR" b="1" dirty="0">
              <a:solidFill>
                <a:srgbClr val="400000"/>
              </a:solidFill>
              <a:latin typeface="Arial" charset="0"/>
              <a:cs typeface="Arial" charset="0"/>
            </a:endParaRPr>
          </a:p>
          <a:p>
            <a:pPr eaLnBrk="1" hangingPunct="1">
              <a:defRPr/>
            </a:pPr>
            <a:r>
              <a:rPr lang="fr-FR" b="1" dirty="0">
                <a:solidFill>
                  <a:srgbClr val="400000"/>
                </a:solidFill>
                <a:latin typeface="Arial" charset="0"/>
                <a:cs typeface="Arial" charset="0"/>
              </a:rPr>
              <a:t> </a:t>
            </a:r>
            <a:r>
              <a:rPr lang="fr-FR" b="1" dirty="0" err="1">
                <a:solidFill>
                  <a:srgbClr val="400000"/>
                </a:solidFill>
                <a:latin typeface="Arial" charset="0"/>
                <a:cs typeface="Arial" charset="0"/>
              </a:rPr>
              <a:t>Segundo</a:t>
            </a:r>
            <a:r>
              <a:rPr lang="fr-FR" b="1" dirty="0">
                <a:solidFill>
                  <a:srgbClr val="400000"/>
                </a:solidFill>
                <a:latin typeface="Arial" charset="0"/>
                <a:cs typeface="Arial" charset="0"/>
              </a:rPr>
              <a:t>: los </a:t>
            </a:r>
            <a:r>
              <a:rPr lang="fr-FR" b="1" dirty="0" err="1">
                <a:solidFill>
                  <a:srgbClr val="400000"/>
                </a:solidFill>
                <a:latin typeface="Arial" charset="0"/>
                <a:cs typeface="Arial" charset="0"/>
              </a:rPr>
              <a:t>trabajadores</a:t>
            </a:r>
            <a:r>
              <a:rPr lang="fr-FR" b="1" dirty="0">
                <a:solidFill>
                  <a:srgbClr val="400000"/>
                </a:solidFill>
                <a:latin typeface="Arial" charset="0"/>
                <a:cs typeface="Arial" charset="0"/>
              </a:rPr>
              <a:t> no </a:t>
            </a:r>
            <a:r>
              <a:rPr lang="fr-FR" b="1" dirty="0" err="1">
                <a:solidFill>
                  <a:srgbClr val="400000"/>
                </a:solidFill>
                <a:latin typeface="Arial" charset="0"/>
                <a:cs typeface="Arial" charset="0"/>
              </a:rPr>
              <a:t>tienen</a:t>
            </a:r>
            <a:r>
              <a:rPr lang="fr-FR" b="1" dirty="0">
                <a:solidFill>
                  <a:srgbClr val="400000"/>
                </a:solidFill>
                <a:latin typeface="Arial" charset="0"/>
                <a:cs typeface="Arial" charset="0"/>
              </a:rPr>
              <a:t> el </a:t>
            </a:r>
            <a:r>
              <a:rPr lang="fr-FR" b="1" dirty="0" err="1">
                <a:solidFill>
                  <a:srgbClr val="400000"/>
                </a:solidFill>
                <a:latin typeface="Arial" charset="0"/>
                <a:cs typeface="Arial" charset="0"/>
              </a:rPr>
              <a:t>dinero</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necesario</a:t>
            </a:r>
            <a:r>
              <a:rPr lang="fr-FR" b="1" dirty="0">
                <a:solidFill>
                  <a:srgbClr val="400000"/>
                </a:solidFill>
                <a:latin typeface="Arial" charset="0"/>
                <a:cs typeface="Arial" charset="0"/>
              </a:rPr>
              <a:t> para </a:t>
            </a:r>
            <a:r>
              <a:rPr lang="fr-FR" b="1" dirty="0" err="1">
                <a:solidFill>
                  <a:srgbClr val="400000"/>
                </a:solidFill>
                <a:latin typeface="Arial" charset="0"/>
                <a:cs typeface="Arial" charset="0"/>
              </a:rPr>
              <a:t>comprar</a:t>
            </a:r>
            <a:r>
              <a:rPr lang="fr-FR" b="1" dirty="0">
                <a:solidFill>
                  <a:srgbClr val="400000"/>
                </a:solidFill>
                <a:latin typeface="Arial" charset="0"/>
                <a:cs typeface="Arial" charset="0"/>
              </a:rPr>
              <a:t> los </a:t>
            </a:r>
            <a:r>
              <a:rPr lang="fr-FR" b="1" dirty="0" err="1">
                <a:solidFill>
                  <a:srgbClr val="400000"/>
                </a:solidFill>
                <a:latin typeface="Arial" charset="0"/>
                <a:cs typeface="Arial" charset="0"/>
              </a:rPr>
              <a:t>productos</a:t>
            </a:r>
            <a:r>
              <a:rPr lang="fr-FR" b="1" dirty="0">
                <a:solidFill>
                  <a:srgbClr val="400000"/>
                </a:solidFill>
                <a:latin typeface="Arial" charset="0"/>
                <a:cs typeface="Arial" charset="0"/>
              </a:rPr>
              <a:t> y </a:t>
            </a:r>
            <a:r>
              <a:rPr lang="fr-FR" b="1" dirty="0" err="1">
                <a:solidFill>
                  <a:srgbClr val="400000"/>
                </a:solidFill>
                <a:latin typeface="Arial" charset="0"/>
                <a:cs typeface="Arial" charset="0"/>
              </a:rPr>
              <a:t>servicios</a:t>
            </a:r>
            <a:r>
              <a:rPr lang="fr-FR" b="1" dirty="0">
                <a:solidFill>
                  <a:srgbClr val="400000"/>
                </a:solidFill>
                <a:latin typeface="Arial" charset="0"/>
                <a:cs typeface="Arial" charset="0"/>
              </a:rPr>
              <a:t> que </a:t>
            </a:r>
            <a:r>
              <a:rPr lang="fr-FR" b="1" dirty="0" err="1">
                <a:solidFill>
                  <a:srgbClr val="400000"/>
                </a:solidFill>
                <a:latin typeface="Arial" charset="0"/>
                <a:cs typeface="Arial" charset="0"/>
              </a:rPr>
              <a:t>ellos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necesitan</a:t>
            </a:r>
            <a:r>
              <a:rPr lang="fr-FR" b="1" dirty="0">
                <a:solidFill>
                  <a:srgbClr val="400000"/>
                </a:solidFill>
                <a:latin typeface="Arial" charset="0"/>
                <a:cs typeface="Arial" charset="0"/>
              </a:rPr>
              <a:t>.</a:t>
            </a:r>
          </a:p>
          <a:p>
            <a:pPr eaLnBrk="1" hangingPunct="1">
              <a:defRPr/>
            </a:pPr>
            <a:r>
              <a:rPr lang="fr-FR" b="1" dirty="0">
                <a:solidFill>
                  <a:srgbClr val="400000"/>
                </a:solidFill>
                <a:latin typeface="Arial" charset="0"/>
                <a:cs typeface="Arial" charset="0"/>
              </a:rPr>
              <a:t> </a:t>
            </a:r>
          </a:p>
          <a:p>
            <a:pPr eaLnBrk="1" hangingPunct="1">
              <a:defRPr/>
            </a:pPr>
            <a:r>
              <a:rPr lang="fr-FR" b="1" dirty="0">
                <a:solidFill>
                  <a:srgbClr val="400000"/>
                </a:solidFill>
                <a:latin typeface="Arial" charset="0"/>
                <a:cs typeface="Arial" charset="0"/>
              </a:rPr>
              <a:t> El </a:t>
            </a:r>
            <a:r>
              <a:rPr lang="fr-FR" b="1" dirty="0" err="1">
                <a:solidFill>
                  <a:srgbClr val="400000"/>
                </a:solidFill>
                <a:latin typeface="Arial" charset="0"/>
                <a:cs typeface="Arial" charset="0"/>
              </a:rPr>
              <a:t>Estado</a:t>
            </a:r>
            <a:r>
              <a:rPr lang="fr-FR" b="1" dirty="0">
                <a:solidFill>
                  <a:srgbClr val="400000"/>
                </a:solidFill>
                <a:latin typeface="Arial" charset="0"/>
                <a:cs typeface="Arial" charset="0"/>
              </a:rPr>
              <a:t> ha </a:t>
            </a:r>
            <a:r>
              <a:rPr lang="fr-FR" b="1" dirty="0" err="1">
                <a:solidFill>
                  <a:srgbClr val="400000"/>
                </a:solidFill>
                <a:latin typeface="Arial" charset="0"/>
                <a:cs typeface="Arial" charset="0"/>
              </a:rPr>
              <a:t>comprado</a:t>
            </a:r>
            <a:r>
              <a:rPr lang="fr-FR" b="1" dirty="0">
                <a:solidFill>
                  <a:srgbClr val="400000"/>
                </a:solidFill>
                <a:latin typeface="Arial" charset="0"/>
                <a:cs typeface="Arial" charset="0"/>
              </a:rPr>
              <a:t> los raviolis para el </a:t>
            </a:r>
            <a:r>
              <a:rPr lang="fr-FR" b="1" dirty="0" err="1">
                <a:solidFill>
                  <a:srgbClr val="400000"/>
                </a:solidFill>
                <a:latin typeface="Arial" charset="0"/>
                <a:cs typeface="Arial" charset="0"/>
              </a:rPr>
              <a:t>ejército</a:t>
            </a:r>
            <a:r>
              <a:rPr lang="fr-FR" b="1" dirty="0">
                <a:solidFill>
                  <a:srgbClr val="400000"/>
                </a:solidFill>
                <a:latin typeface="Arial" charset="0"/>
                <a:cs typeface="Arial" charset="0"/>
              </a:rPr>
              <a:t>.</a:t>
            </a:r>
          </a:p>
          <a:p>
            <a:pPr eaLnBrk="1" hangingPunct="1">
              <a:defRPr/>
            </a:pPr>
            <a:r>
              <a:rPr lang="fr-FR" b="1" dirty="0">
                <a:solidFill>
                  <a:srgbClr val="400000"/>
                </a:solidFill>
                <a:latin typeface="Arial" charset="0"/>
                <a:cs typeface="Arial" charset="0"/>
              </a:rPr>
              <a:t> El </a:t>
            </a:r>
            <a:r>
              <a:rPr lang="fr-FR" b="1" dirty="0" err="1">
                <a:solidFill>
                  <a:srgbClr val="400000"/>
                </a:solidFill>
                <a:latin typeface="Arial" charset="0"/>
                <a:cs typeface="Arial" charset="0"/>
              </a:rPr>
              <a:t>Estado</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hace</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ciertos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pedidos</a:t>
            </a:r>
            <a:r>
              <a:rPr lang="fr-FR" b="1" dirty="0">
                <a:solidFill>
                  <a:srgbClr val="400000"/>
                </a:solidFill>
                <a:latin typeface="Arial" charset="0"/>
                <a:cs typeface="Arial" charset="0"/>
              </a:rPr>
              <a:t> a la </a:t>
            </a:r>
            <a:r>
              <a:rPr lang="fr-FR" b="1" dirty="0" err="1">
                <a:solidFill>
                  <a:srgbClr val="400000"/>
                </a:solidFill>
                <a:latin typeface="Arial" charset="0"/>
                <a:cs typeface="Arial" charset="0"/>
              </a:rPr>
              <a:t>fábrica</a:t>
            </a:r>
            <a:r>
              <a:rPr lang="fr-FR" b="1" dirty="0">
                <a:solidFill>
                  <a:srgbClr val="400000"/>
                </a:solidFill>
                <a:latin typeface="Arial" charset="0"/>
                <a:cs typeface="Arial" charset="0"/>
              </a:rPr>
              <a:t> de autos </a:t>
            </a:r>
            <a:r>
              <a:rPr lang="fr-FR" b="1" dirty="0" err="1">
                <a:solidFill>
                  <a:srgbClr val="400000"/>
                </a:solidFill>
                <a:latin typeface="Arial" charset="0"/>
                <a:cs typeface="Arial" charset="0"/>
              </a:rPr>
              <a:t>quien</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debe</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modificar</a:t>
            </a:r>
            <a:r>
              <a:rPr lang="fr-FR" b="1" dirty="0">
                <a:solidFill>
                  <a:srgbClr val="400000"/>
                </a:solidFill>
                <a:latin typeface="Arial" charset="0"/>
                <a:cs typeface="Arial" charset="0"/>
              </a:rPr>
              <a:t> su </a:t>
            </a:r>
            <a:r>
              <a:rPr lang="fr-FR" b="1" dirty="0" err="1">
                <a:solidFill>
                  <a:srgbClr val="400000"/>
                </a:solidFill>
                <a:latin typeface="Arial" charset="0"/>
                <a:cs typeface="Arial" charset="0"/>
              </a:rPr>
              <a:t>producción</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Esta</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intervención</a:t>
            </a:r>
            <a:r>
              <a:rPr lang="fr-FR" b="1" dirty="0">
                <a:solidFill>
                  <a:srgbClr val="400000"/>
                </a:solidFill>
                <a:latin typeface="Arial" charset="0"/>
                <a:cs typeface="Arial" charset="0"/>
              </a:rPr>
              <a:t> contra </a:t>
            </a:r>
            <a:r>
              <a:rPr lang="fr-FR" b="1" dirty="0" err="1">
                <a:solidFill>
                  <a:srgbClr val="400000"/>
                </a:solidFill>
                <a:latin typeface="Arial" charset="0"/>
                <a:cs typeface="Arial" charset="0"/>
              </a:rPr>
              <a:t>cíclica</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del</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Estado</a:t>
            </a:r>
            <a:r>
              <a:rPr lang="fr-FR" b="1" dirty="0">
                <a:solidFill>
                  <a:srgbClr val="400000"/>
                </a:solidFill>
                <a:latin typeface="Arial" charset="0"/>
                <a:cs typeface="Arial" charset="0"/>
              </a:rPr>
              <a:t> ha </a:t>
            </a:r>
            <a:r>
              <a:rPr lang="fr-FR" b="1" dirty="0" err="1">
                <a:solidFill>
                  <a:srgbClr val="400000"/>
                </a:solidFill>
                <a:latin typeface="Arial" charset="0"/>
                <a:cs typeface="Arial" charset="0"/>
              </a:rPr>
              <a:t>sido</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recomendada</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por</a:t>
            </a:r>
            <a:r>
              <a:rPr lang="fr-FR" b="1" dirty="0">
                <a:solidFill>
                  <a:srgbClr val="400000"/>
                </a:solidFill>
                <a:latin typeface="Arial" charset="0"/>
                <a:cs typeface="Arial" charset="0"/>
              </a:rPr>
              <a:t> Keynes.</a:t>
            </a:r>
          </a:p>
          <a:p>
            <a:pPr eaLnBrk="1" hangingPunct="1">
              <a:defRPr/>
            </a:pPr>
            <a:r>
              <a:rPr lang="fr-FR" b="1" dirty="0">
                <a:solidFill>
                  <a:srgbClr val="400000"/>
                </a:solidFill>
                <a:latin typeface="Arial" charset="0"/>
                <a:cs typeface="Arial" charset="0"/>
              </a:rPr>
              <a:t>Gracias a </a:t>
            </a:r>
            <a:r>
              <a:rPr lang="fr-FR" b="1" dirty="0" err="1">
                <a:solidFill>
                  <a:srgbClr val="400000"/>
                </a:solidFill>
                <a:latin typeface="Arial" charset="0"/>
                <a:cs typeface="Arial" charset="0"/>
              </a:rPr>
              <a:t>estos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pedidos</a:t>
            </a:r>
            <a:r>
              <a:rPr lang="fr-FR" b="1" dirty="0">
                <a:solidFill>
                  <a:srgbClr val="400000"/>
                </a:solidFill>
                <a:latin typeface="Arial" charset="0"/>
                <a:cs typeface="Arial" charset="0"/>
              </a:rPr>
              <a:t>, las </a:t>
            </a:r>
            <a:r>
              <a:rPr lang="fr-FR" b="1" dirty="0" err="1">
                <a:solidFill>
                  <a:srgbClr val="400000"/>
                </a:solidFill>
                <a:latin typeface="Arial" charset="0"/>
                <a:cs typeface="Arial" charset="0"/>
              </a:rPr>
              <a:t>fábricas</a:t>
            </a:r>
            <a:r>
              <a:rPr lang="fr-FR" b="1" dirty="0">
                <a:solidFill>
                  <a:srgbClr val="400000"/>
                </a:solidFill>
                <a:latin typeface="Arial" charset="0"/>
                <a:cs typeface="Arial" charset="0"/>
              </a:rPr>
              <a:t> de </a:t>
            </a:r>
            <a:r>
              <a:rPr lang="fr-FR" b="1" dirty="0" err="1">
                <a:solidFill>
                  <a:srgbClr val="400000"/>
                </a:solidFill>
                <a:latin typeface="Arial" charset="0"/>
                <a:cs typeface="Arial" charset="0"/>
              </a:rPr>
              <a:t>producción</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pueden</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ponerse</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nuevamente</a:t>
            </a:r>
            <a:r>
              <a:rPr lang="fr-FR" b="1" dirty="0">
                <a:solidFill>
                  <a:srgbClr val="400000"/>
                </a:solidFill>
                <a:latin typeface="Arial" charset="0"/>
                <a:cs typeface="Arial" charset="0"/>
              </a:rPr>
              <a:t> en marcha y </a:t>
            </a:r>
            <a:r>
              <a:rPr lang="fr-FR" b="1" dirty="0" err="1">
                <a:solidFill>
                  <a:srgbClr val="400000"/>
                </a:solidFill>
                <a:latin typeface="Arial" charset="0"/>
                <a:cs typeface="Arial" charset="0"/>
              </a:rPr>
              <a:t>reemplear</a:t>
            </a:r>
            <a:r>
              <a:rPr lang="fr-FR" b="1" dirty="0">
                <a:solidFill>
                  <a:srgbClr val="400000"/>
                </a:solidFill>
                <a:latin typeface="Arial" charset="0"/>
                <a:cs typeface="Arial" charset="0"/>
              </a:rPr>
              <a:t> los </a:t>
            </a:r>
            <a:r>
              <a:rPr lang="fr-FR" b="1" dirty="0" err="1">
                <a:solidFill>
                  <a:srgbClr val="400000"/>
                </a:solidFill>
                <a:latin typeface="Arial" charset="0"/>
                <a:cs typeface="Arial" charset="0"/>
              </a:rPr>
              <a:t>trabajadores</a:t>
            </a:r>
            <a:r>
              <a:rPr lang="fr-FR" b="1" dirty="0">
                <a:solidFill>
                  <a:srgbClr val="400000"/>
                </a:solidFill>
                <a:latin typeface="Arial" charset="0"/>
                <a:cs typeface="Arial" charset="0"/>
              </a:rPr>
              <a:t>. Los </a:t>
            </a:r>
            <a:r>
              <a:rPr lang="fr-FR" b="1" dirty="0" err="1">
                <a:solidFill>
                  <a:srgbClr val="400000"/>
                </a:solidFill>
                <a:latin typeface="Arial" charset="0"/>
                <a:cs typeface="Arial" charset="0"/>
              </a:rPr>
              <a:t>trabajadores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reciben</a:t>
            </a:r>
            <a:r>
              <a:rPr lang="fr-FR" b="1" dirty="0">
                <a:solidFill>
                  <a:srgbClr val="400000"/>
                </a:solidFill>
                <a:latin typeface="Arial" charset="0"/>
                <a:cs typeface="Arial" charset="0"/>
              </a:rPr>
              <a:t> un </a:t>
            </a:r>
            <a:r>
              <a:rPr lang="fr-FR" b="1" dirty="0" err="1">
                <a:solidFill>
                  <a:srgbClr val="400000"/>
                </a:solidFill>
                <a:latin typeface="Arial" charset="0"/>
                <a:cs typeface="Arial" charset="0"/>
              </a:rPr>
              <a:t>salario</a:t>
            </a:r>
            <a:r>
              <a:rPr lang="fr-FR" b="1" dirty="0">
                <a:solidFill>
                  <a:srgbClr val="400000"/>
                </a:solidFill>
                <a:latin typeface="Arial" charset="0"/>
                <a:cs typeface="Arial" charset="0"/>
              </a:rPr>
              <a:t> y con este </a:t>
            </a:r>
            <a:r>
              <a:rPr lang="fr-FR" b="1" dirty="0" err="1">
                <a:solidFill>
                  <a:srgbClr val="400000"/>
                </a:solidFill>
                <a:latin typeface="Arial" charset="0"/>
                <a:cs typeface="Arial" charset="0"/>
              </a:rPr>
              <a:t>dinero</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pueden</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comprar</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otros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productos</a:t>
            </a:r>
            <a:r>
              <a:rPr lang="fr-FR" b="1" dirty="0">
                <a:solidFill>
                  <a:srgbClr val="400000"/>
                </a:solidFill>
                <a:latin typeface="Arial" charset="0"/>
                <a:cs typeface="Arial" charset="0"/>
              </a:rPr>
              <a:t>. De este modo </a:t>
            </a:r>
            <a:r>
              <a:rPr lang="fr-FR" b="1" dirty="0" err="1">
                <a:solidFill>
                  <a:srgbClr val="400000"/>
                </a:solidFill>
                <a:latin typeface="Arial" charset="0"/>
                <a:cs typeface="Arial" charset="0"/>
              </a:rPr>
              <a:t>otras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fábricas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pueden</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vender</a:t>
            </a:r>
            <a:r>
              <a:rPr lang="fr-FR" b="1" dirty="0">
                <a:solidFill>
                  <a:srgbClr val="400000"/>
                </a:solidFill>
                <a:latin typeface="Arial" charset="0"/>
                <a:cs typeface="Arial" charset="0"/>
              </a:rPr>
              <a:t> sus </a:t>
            </a:r>
            <a:r>
              <a:rPr lang="fr-FR" b="1" dirty="0" err="1">
                <a:solidFill>
                  <a:srgbClr val="400000"/>
                </a:solidFill>
                <a:latin typeface="Arial" charset="0"/>
                <a:cs typeface="Arial" charset="0"/>
              </a:rPr>
              <a:t>productos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retomar</a:t>
            </a:r>
            <a:r>
              <a:rPr lang="fr-FR" b="1" dirty="0">
                <a:solidFill>
                  <a:srgbClr val="400000"/>
                </a:solidFill>
                <a:latin typeface="Arial" charset="0"/>
                <a:cs typeface="Arial" charset="0"/>
              </a:rPr>
              <a:t> la </a:t>
            </a:r>
            <a:r>
              <a:rPr lang="fr-FR" b="1" dirty="0" err="1">
                <a:solidFill>
                  <a:srgbClr val="400000"/>
                </a:solidFill>
                <a:latin typeface="Arial" charset="0"/>
                <a:cs typeface="Arial" charset="0"/>
              </a:rPr>
              <a:t>producción</a:t>
            </a:r>
            <a:r>
              <a:rPr lang="fr-FR" b="1" dirty="0">
                <a:solidFill>
                  <a:srgbClr val="400000"/>
                </a:solidFill>
                <a:latin typeface="Arial" charset="0"/>
                <a:cs typeface="Arial" charset="0"/>
              </a:rPr>
              <a:t> y </a:t>
            </a:r>
            <a:r>
              <a:rPr lang="fr-FR" b="1" dirty="0" err="1">
                <a:solidFill>
                  <a:srgbClr val="400000"/>
                </a:solidFill>
                <a:latin typeface="Arial" charset="0"/>
                <a:cs typeface="Arial" charset="0"/>
              </a:rPr>
              <a:t>emplear</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más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trabajadores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etc</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Todo</a:t>
            </a:r>
            <a:r>
              <a:rPr lang="fr-FR" b="1" dirty="0">
                <a:solidFill>
                  <a:srgbClr val="400000"/>
                </a:solidFill>
                <a:latin typeface="Arial" charset="0"/>
                <a:cs typeface="Arial" charset="0"/>
              </a:rPr>
              <a:t> se </a:t>
            </a:r>
            <a:r>
              <a:rPr lang="fr-FR" b="1" dirty="0" err="1">
                <a:solidFill>
                  <a:srgbClr val="400000"/>
                </a:solidFill>
                <a:latin typeface="Arial" charset="0"/>
                <a:cs typeface="Arial" charset="0"/>
              </a:rPr>
              <a:t>pone</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nuevamente</a:t>
            </a:r>
            <a:r>
              <a:rPr lang="fr-FR" b="1" dirty="0">
                <a:solidFill>
                  <a:srgbClr val="400000"/>
                </a:solidFill>
                <a:latin typeface="Arial" charset="0"/>
                <a:cs typeface="Arial" charset="0"/>
              </a:rPr>
              <a:t> en </a:t>
            </a:r>
            <a:r>
              <a:rPr lang="fr-FR" b="1" dirty="0" err="1">
                <a:solidFill>
                  <a:srgbClr val="400000"/>
                </a:solidFill>
                <a:latin typeface="Arial" charset="0"/>
                <a:cs typeface="Arial" charset="0"/>
              </a:rPr>
              <a:t>movimiento</a:t>
            </a:r>
            <a:r>
              <a:rPr lang="fr-FR" b="1" dirty="0">
                <a:solidFill>
                  <a:srgbClr val="400000"/>
                </a:solidFill>
                <a:latin typeface="Arial" charset="0"/>
                <a:cs typeface="Arial" charset="0"/>
              </a:rPr>
              <a:t> y el </a:t>
            </a:r>
            <a:r>
              <a:rPr lang="fr-FR" b="1" dirty="0" err="1">
                <a:solidFill>
                  <a:srgbClr val="400000"/>
                </a:solidFill>
                <a:latin typeface="Arial" charset="0"/>
                <a:cs typeface="Arial" charset="0"/>
              </a:rPr>
              <a:t>problema</a:t>
            </a:r>
            <a:r>
              <a:rPr lang="fr-FR" b="1" dirty="0">
                <a:solidFill>
                  <a:srgbClr val="400000"/>
                </a:solidFill>
                <a:latin typeface="Arial" charset="0"/>
                <a:cs typeface="Arial" charset="0"/>
              </a:rPr>
              <a:t> es </a:t>
            </a:r>
            <a:r>
              <a:rPr lang="fr-FR" b="1" dirty="0" err="1">
                <a:solidFill>
                  <a:srgbClr val="400000"/>
                </a:solidFill>
                <a:latin typeface="Arial" charset="0"/>
                <a:cs typeface="Arial" charset="0"/>
              </a:rPr>
              <a:t>resuelto</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verdad</a:t>
            </a:r>
            <a:r>
              <a:rPr lang="fr-FR" b="1" dirty="0">
                <a:solidFill>
                  <a:srgbClr val="400000"/>
                </a:solidFill>
                <a:latin typeface="Arial" charset="0"/>
                <a:cs typeface="Arial" charset="0"/>
              </a:rPr>
              <a:t>? No!</a:t>
            </a:r>
          </a:p>
          <a:p>
            <a:pPr eaLnBrk="1" hangingPunct="1">
              <a:defRPr/>
            </a:pPr>
            <a:r>
              <a:rPr lang="fr-FR" b="1" dirty="0">
                <a:solidFill>
                  <a:srgbClr val="400000"/>
                </a:solidFill>
                <a:latin typeface="Arial" charset="0"/>
                <a:cs typeface="Arial" charset="0"/>
              </a:rPr>
              <a:t> </a:t>
            </a:r>
            <a:r>
              <a:rPr lang="fr-FR" b="1" dirty="0" err="1">
                <a:solidFill>
                  <a:srgbClr val="400000"/>
                </a:solidFill>
                <a:latin typeface="Arial" charset="0"/>
                <a:cs typeface="Arial" charset="0"/>
              </a:rPr>
              <a:t>Mientras</a:t>
            </a:r>
            <a:r>
              <a:rPr lang="fr-FR" b="1" dirty="0">
                <a:solidFill>
                  <a:srgbClr val="400000"/>
                </a:solidFill>
                <a:latin typeface="Arial" charset="0"/>
                <a:cs typeface="Arial" charset="0"/>
              </a:rPr>
              <a:t> que las </a:t>
            </a:r>
            <a:r>
              <a:rPr lang="fr-FR" b="1" dirty="0" err="1">
                <a:solidFill>
                  <a:srgbClr val="400000"/>
                </a:solidFill>
                <a:latin typeface="Arial" charset="0"/>
                <a:cs typeface="Arial" charset="0"/>
              </a:rPr>
              <a:t>fábricas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estaban</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cerradas</a:t>
            </a:r>
            <a:r>
              <a:rPr lang="fr-FR" b="1" dirty="0">
                <a:solidFill>
                  <a:srgbClr val="400000"/>
                </a:solidFill>
                <a:latin typeface="Arial" charset="0"/>
                <a:cs typeface="Arial" charset="0"/>
              </a:rPr>
              <a:t>, los </a:t>
            </a:r>
            <a:r>
              <a:rPr lang="fr-FR" b="1" dirty="0" err="1">
                <a:solidFill>
                  <a:srgbClr val="400000"/>
                </a:solidFill>
                <a:latin typeface="Arial" charset="0"/>
                <a:cs typeface="Arial" charset="0"/>
              </a:rPr>
              <a:t>propietarios</a:t>
            </a:r>
            <a:r>
              <a:rPr lang="fr-FR" b="1" dirty="0">
                <a:solidFill>
                  <a:srgbClr val="400000"/>
                </a:solidFill>
                <a:latin typeface="Arial" charset="0"/>
                <a:cs typeface="Arial" charset="0"/>
              </a:rPr>
              <a:t> han </a:t>
            </a:r>
            <a:r>
              <a:rPr lang="fr-FR" b="1" dirty="0" err="1">
                <a:solidFill>
                  <a:srgbClr val="400000"/>
                </a:solidFill>
                <a:latin typeface="Arial" charset="0"/>
                <a:cs typeface="Arial" charset="0"/>
              </a:rPr>
              <a:t>instalado</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nuevas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máquinas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automáticas</a:t>
            </a:r>
            <a:r>
              <a:rPr lang="fr-FR" b="1" dirty="0">
                <a:solidFill>
                  <a:srgbClr val="400000"/>
                </a:solidFill>
                <a:latin typeface="Arial" charset="0"/>
                <a:cs typeface="Arial" charset="0"/>
              </a:rPr>
              <a:t> y </a:t>
            </a:r>
            <a:r>
              <a:rPr lang="fr-FR" b="1" dirty="0" err="1">
                <a:solidFill>
                  <a:srgbClr val="400000"/>
                </a:solidFill>
                <a:latin typeface="Arial" charset="0"/>
                <a:cs typeface="Arial" charset="0"/>
              </a:rPr>
              <a:t>entonces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ellos</a:t>
            </a:r>
            <a:r>
              <a:rPr lang="fr-FR" b="1" dirty="0">
                <a:solidFill>
                  <a:srgbClr val="400000"/>
                </a:solidFill>
                <a:latin typeface="Arial" charset="0"/>
                <a:cs typeface="Arial" charset="0"/>
              </a:rPr>
              <a:t> no </a:t>
            </a:r>
            <a:r>
              <a:rPr lang="fr-FR" b="1" dirty="0" err="1">
                <a:solidFill>
                  <a:srgbClr val="400000"/>
                </a:solidFill>
                <a:latin typeface="Arial" charset="0"/>
                <a:cs typeface="Arial" charset="0"/>
              </a:rPr>
              <a:t>reemplean</a:t>
            </a:r>
            <a:r>
              <a:rPr lang="fr-FR" b="1" dirty="0">
                <a:solidFill>
                  <a:srgbClr val="400000"/>
                </a:solidFill>
                <a:latin typeface="Arial" charset="0"/>
                <a:cs typeface="Arial" charset="0"/>
              </a:rPr>
              <a:t> a </a:t>
            </a:r>
            <a:r>
              <a:rPr lang="fr-FR" b="1" dirty="0" err="1">
                <a:solidFill>
                  <a:srgbClr val="400000"/>
                </a:solidFill>
                <a:latin typeface="Arial" charset="0"/>
                <a:cs typeface="Arial" charset="0"/>
              </a:rPr>
              <a:t>todos</a:t>
            </a:r>
            <a:r>
              <a:rPr lang="fr-FR" b="1" dirty="0">
                <a:solidFill>
                  <a:srgbClr val="400000"/>
                </a:solidFill>
                <a:latin typeface="Arial" charset="0"/>
                <a:cs typeface="Arial" charset="0"/>
              </a:rPr>
              <a:t> los </a:t>
            </a:r>
            <a:r>
              <a:rPr lang="fr-FR" b="1" dirty="0" err="1">
                <a:solidFill>
                  <a:srgbClr val="400000"/>
                </a:solidFill>
                <a:latin typeface="Arial" charset="0"/>
                <a:cs typeface="Arial" charset="0"/>
              </a:rPr>
              <a:t>trabajadores</a:t>
            </a:r>
            <a:r>
              <a:rPr lang="fr-FR" b="1" dirty="0">
                <a:solidFill>
                  <a:srgbClr val="400000"/>
                </a:solidFill>
                <a:latin typeface="Arial" charset="0"/>
                <a:cs typeface="Arial" charset="0"/>
              </a:rPr>
              <a:t> que </a:t>
            </a:r>
            <a:r>
              <a:rPr lang="fr-FR" b="1" dirty="0" err="1">
                <a:solidFill>
                  <a:srgbClr val="400000"/>
                </a:solidFill>
                <a:latin typeface="Arial" charset="0"/>
                <a:cs typeface="Arial" charset="0"/>
              </a:rPr>
              <a:t>habían</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sido</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despedidos</a:t>
            </a:r>
            <a:r>
              <a:rPr lang="fr-FR" b="1" dirty="0">
                <a:solidFill>
                  <a:srgbClr val="400000"/>
                </a:solidFill>
                <a:latin typeface="Arial" charset="0"/>
                <a:cs typeface="Arial" charset="0"/>
              </a:rPr>
              <a:t>.</a:t>
            </a:r>
          </a:p>
          <a:p>
            <a:pPr eaLnBrk="1" hangingPunct="1">
              <a:defRPr/>
            </a:pPr>
            <a:r>
              <a:rPr lang="fr-FR" b="1" dirty="0">
                <a:solidFill>
                  <a:srgbClr val="400000"/>
                </a:solidFill>
                <a:latin typeface="Arial" charset="0"/>
                <a:cs typeface="Arial" charset="0"/>
              </a:rPr>
              <a:t> </a:t>
            </a:r>
            <a:r>
              <a:rPr lang="fr-FR" b="1" dirty="0" err="1">
                <a:solidFill>
                  <a:srgbClr val="400000"/>
                </a:solidFill>
                <a:latin typeface="Arial" charset="0"/>
                <a:cs typeface="Arial" charset="0"/>
              </a:rPr>
              <a:t>Por</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tanto</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todavía</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hay</a:t>
            </a:r>
            <a:r>
              <a:rPr lang="fr-FR" b="1" dirty="0">
                <a:solidFill>
                  <a:srgbClr val="400000"/>
                </a:solidFill>
                <a:latin typeface="Arial" charset="0"/>
                <a:cs typeface="Arial" charset="0"/>
              </a:rPr>
              <a:t> muchas </a:t>
            </a:r>
            <a:r>
              <a:rPr lang="fr-FR" b="1" dirty="0" err="1">
                <a:solidFill>
                  <a:srgbClr val="400000"/>
                </a:solidFill>
                <a:latin typeface="Arial" charset="0"/>
                <a:cs typeface="Arial" charset="0"/>
              </a:rPr>
              <a:t>personas</a:t>
            </a:r>
            <a:r>
              <a:rPr lang="fr-FR" b="1" dirty="0">
                <a:solidFill>
                  <a:srgbClr val="400000"/>
                </a:solidFill>
                <a:latin typeface="Arial" charset="0"/>
                <a:cs typeface="Arial" charset="0"/>
              </a:rPr>
              <a:t> </a:t>
            </a:r>
            <a:r>
              <a:rPr lang="fr-FR" b="1" dirty="0" err="1">
                <a:solidFill>
                  <a:srgbClr val="400000"/>
                </a:solidFill>
                <a:latin typeface="Arial" charset="0"/>
                <a:cs typeface="Arial" charset="0"/>
              </a:rPr>
              <a:t>desempleadas</a:t>
            </a:r>
            <a:r>
              <a:rPr lang="fr-FR" b="1" dirty="0">
                <a:solidFill>
                  <a:srgbClr val="400000"/>
                </a:solidFill>
                <a:latin typeface="Arial" charset="0"/>
                <a:cs typeface="Arial" charset="0"/>
              </a:rPr>
              <a:t>.</a:t>
            </a:r>
          </a:p>
        </p:txBody>
      </p:sp>
      <p:sp>
        <p:nvSpPr>
          <p:cNvPr id="4" name="Rettangolo 3">
            <a:extLst>
              <a:ext uri="{FF2B5EF4-FFF2-40B4-BE49-F238E27FC236}">
                <a16:creationId xmlns:a16="http://schemas.microsoft.com/office/drawing/2014/main" id="{59D79D38-CD7A-BA91-AA8D-2DB2E260D9CA}"/>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7170" name="Slide Number Placeholder 1">
            <a:extLst>
              <a:ext uri="{FF2B5EF4-FFF2-40B4-BE49-F238E27FC236}">
                <a16:creationId xmlns:a16="http://schemas.microsoft.com/office/drawing/2014/main" id="{80EA7075-B4E9-3554-2E02-A34289D6A774}"/>
              </a:ext>
            </a:extLst>
          </p:cNvPr>
          <p:cNvSpPr>
            <a:spLocks noGrp="1"/>
          </p:cNvSpPr>
          <p:nvPr>
            <p:ph type="sldNum" sz="quarter" idx="12"/>
          </p:nvPr>
        </p:nvSpPr>
        <p:spPr>
          <a:xfrm>
            <a:off x="4278313" y="6429375"/>
            <a:ext cx="654050"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75CE27-5DBE-4EDB-B1C5-6321B45971CC}" type="slidenum">
              <a:rPr lang="it-IT" altLang="en-US" sz="1400" smtClean="0">
                <a:solidFill>
                  <a:srgbClr val="FFFFFF"/>
                </a:solidFill>
              </a:rPr>
              <a:pPr>
                <a:spcBef>
                  <a:spcPct val="0"/>
                </a:spcBef>
                <a:buFontTx/>
                <a:buNone/>
              </a:pPr>
              <a:t>223</a:t>
            </a:fld>
            <a:endParaRPr lang="it-IT" altLang="en-US" sz="1400">
              <a:solidFill>
                <a:srgbClr val="FFFFFF"/>
              </a:solidFill>
            </a:endParaRPr>
          </a:p>
        </p:txBody>
      </p:sp>
      <p:sp>
        <p:nvSpPr>
          <p:cNvPr id="647171" name="TextBox 2">
            <a:extLst>
              <a:ext uri="{FF2B5EF4-FFF2-40B4-BE49-F238E27FC236}">
                <a16:creationId xmlns:a16="http://schemas.microsoft.com/office/drawing/2014/main" id="{449C33F8-379B-9D6A-CAA2-1E3D364AAF58}"/>
              </a:ext>
            </a:extLst>
          </p:cNvPr>
          <p:cNvSpPr txBox="1">
            <a:spLocks noChangeArrowheads="1"/>
          </p:cNvSpPr>
          <p:nvPr/>
        </p:nvSpPr>
        <p:spPr bwMode="auto">
          <a:xfrm>
            <a:off x="3430588" y="2105025"/>
            <a:ext cx="2497137" cy="19065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000" b="1">
                <a:solidFill>
                  <a:srgbClr val="FFFFFF"/>
                </a:solidFill>
              </a:rPr>
              <a:t>¿Eliminar para trabajar, o ....</a:t>
            </a:r>
          </a:p>
          <a:p>
            <a:pPr algn="ctr" eaLnBrk="1" hangingPunct="1">
              <a:spcBef>
                <a:spcPct val="0"/>
              </a:spcBef>
              <a:buFontTx/>
              <a:buNone/>
            </a:pPr>
            <a:endParaRPr lang="it-IT" altLang="it-CH" sz="2000">
              <a:solidFill>
                <a:srgbClr val="FFFFFF"/>
              </a:solidFill>
            </a:endParaRPr>
          </a:p>
          <a:p>
            <a:pPr algn="ctr" eaLnBrk="1" hangingPunct="1">
              <a:spcBef>
                <a:spcPct val="0"/>
              </a:spcBef>
              <a:buFontTx/>
              <a:buNone/>
            </a:pPr>
            <a:r>
              <a:rPr lang="fr-CH" altLang="it-CH" sz="2000" b="1">
                <a:solidFill>
                  <a:srgbClr val="FFFFFF"/>
                </a:solidFill>
              </a:rPr>
              <a:t>Trabajar para producir chatarra? </a:t>
            </a:r>
          </a:p>
          <a:p>
            <a:pPr algn="ctr" eaLnBrk="1" hangingPunct="1">
              <a:spcBef>
                <a:spcPct val="0"/>
              </a:spcBef>
              <a:buFontTx/>
              <a:buNone/>
            </a:pPr>
            <a:endParaRPr lang="fr-CH" altLang="it-CH" sz="800" b="1">
              <a:solidFill>
                <a:srgbClr val="FFFFFF"/>
              </a:solidFill>
            </a:endParaRPr>
          </a:p>
          <a:p>
            <a:pPr algn="ctr" eaLnBrk="1" hangingPunct="1">
              <a:spcBef>
                <a:spcPct val="0"/>
              </a:spcBef>
              <a:buFontTx/>
              <a:buNone/>
            </a:pPr>
            <a:r>
              <a:rPr lang="fr-CH" altLang="it-CH" sz="1100" b="1">
                <a:solidFill>
                  <a:srgbClr val="FFFFFF"/>
                </a:solidFill>
              </a:rPr>
              <a:t>¿Quién gana y quién pierde?</a:t>
            </a:r>
            <a:endParaRPr lang="it-IT" altLang="it-CH" sz="1100">
              <a:solidFill>
                <a:srgbClr val="FFFFFF"/>
              </a:solidFill>
            </a:endParaRPr>
          </a:p>
        </p:txBody>
      </p:sp>
      <p:pic>
        <p:nvPicPr>
          <p:cNvPr id="355332" name="Picture 2" descr="C:\Dokumente und Einstellungen\Enrico\Eigene Dateien\Enrico\Documenti\AA Enrico nuovo\Sito\Rottamazione.JPG">
            <a:extLst>
              <a:ext uri="{FF2B5EF4-FFF2-40B4-BE49-F238E27FC236}">
                <a16:creationId xmlns:a16="http://schemas.microsoft.com/office/drawing/2014/main" id="{EC36C330-D947-47C4-A4DF-E92E369227B0}"/>
              </a:ext>
            </a:extLst>
          </p:cNvPr>
          <p:cNvPicPr>
            <a:picLocks noChangeAspect="1" noChangeArrowheads="1"/>
          </p:cNvPicPr>
          <p:nvPr/>
        </p:nvPicPr>
        <p:blipFill>
          <a:blip r:embed="rId4"/>
          <a:srcRect/>
          <a:stretch>
            <a:fillRect/>
          </a:stretch>
        </p:blipFill>
        <p:spPr bwMode="auto">
          <a:xfrm>
            <a:off x="6072188" y="2214563"/>
            <a:ext cx="2786062" cy="20939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5333" name="Picture 4" descr="C:\Dokumente und Einstellungen\Enrico\Eigene Dateien\Enrico\Documenti\AA Enrico nuovo\Sito\Rottami 3.JPG">
            <a:extLst>
              <a:ext uri="{FF2B5EF4-FFF2-40B4-BE49-F238E27FC236}">
                <a16:creationId xmlns:a16="http://schemas.microsoft.com/office/drawing/2014/main" id="{8D7342E5-0DC5-3359-52C1-290CC3B941E0}"/>
              </a:ext>
            </a:extLst>
          </p:cNvPr>
          <p:cNvPicPr>
            <a:picLocks noChangeAspect="1" noChangeArrowheads="1"/>
          </p:cNvPicPr>
          <p:nvPr/>
        </p:nvPicPr>
        <p:blipFill>
          <a:blip r:embed="rId5"/>
          <a:srcRect/>
          <a:stretch>
            <a:fillRect/>
          </a:stretch>
        </p:blipFill>
        <p:spPr bwMode="auto">
          <a:xfrm>
            <a:off x="6072188" y="214313"/>
            <a:ext cx="2789237" cy="1887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5334" name="Picture 5" descr="C:\Dokumente und Einstellungen\Enrico\Eigene Dateien\Enrico\Documenti\AA Enrico nuovo\Sito\Rottami 4.JPG">
            <a:extLst>
              <a:ext uri="{FF2B5EF4-FFF2-40B4-BE49-F238E27FC236}">
                <a16:creationId xmlns:a16="http://schemas.microsoft.com/office/drawing/2014/main" id="{C30C0A94-E4F9-91D1-519C-AF2C5948D741}"/>
              </a:ext>
            </a:extLst>
          </p:cNvPr>
          <p:cNvPicPr>
            <a:picLocks noChangeAspect="1" noChangeArrowheads="1"/>
          </p:cNvPicPr>
          <p:nvPr/>
        </p:nvPicPr>
        <p:blipFill>
          <a:blip r:embed="rId6"/>
          <a:srcRect/>
          <a:stretch>
            <a:fillRect/>
          </a:stretch>
        </p:blipFill>
        <p:spPr bwMode="auto">
          <a:xfrm>
            <a:off x="6072188" y="4483100"/>
            <a:ext cx="2800350" cy="2130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5335" name="Picture 6" descr="C:\Dokumente und Einstellungen\Enrico\Eigene Dateien\Enrico\Documenti\AA Enrico nuovo\Sito\Rottami 5.JPG">
            <a:extLst>
              <a:ext uri="{FF2B5EF4-FFF2-40B4-BE49-F238E27FC236}">
                <a16:creationId xmlns:a16="http://schemas.microsoft.com/office/drawing/2014/main" id="{5C768586-3CDB-305F-7927-36F5B22C1EB2}"/>
              </a:ext>
            </a:extLst>
          </p:cNvPr>
          <p:cNvPicPr>
            <a:picLocks noChangeAspect="1" noChangeArrowheads="1"/>
          </p:cNvPicPr>
          <p:nvPr/>
        </p:nvPicPr>
        <p:blipFill>
          <a:blip r:embed="rId7"/>
          <a:srcRect/>
          <a:stretch>
            <a:fillRect/>
          </a:stretch>
        </p:blipFill>
        <p:spPr bwMode="auto">
          <a:xfrm>
            <a:off x="214313" y="2492375"/>
            <a:ext cx="3084512" cy="4121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5336" name="Picture 9" descr="C:\Dokumente und Einstellungen\Enrico\Eigene Dateien\Enrico\Documenti\AA Enrico nuovo\Sito\Rottamazione incentivo 2.JPG">
            <a:extLst>
              <a:ext uri="{FF2B5EF4-FFF2-40B4-BE49-F238E27FC236}">
                <a16:creationId xmlns:a16="http://schemas.microsoft.com/office/drawing/2014/main" id="{0A13079F-BA36-BCD5-57C2-B82002E78835}"/>
              </a:ext>
            </a:extLst>
          </p:cNvPr>
          <p:cNvPicPr>
            <a:picLocks noChangeAspect="1" noChangeArrowheads="1"/>
          </p:cNvPicPr>
          <p:nvPr/>
        </p:nvPicPr>
        <p:blipFill>
          <a:blip r:embed="rId8"/>
          <a:srcRect/>
          <a:stretch>
            <a:fillRect/>
          </a:stretch>
        </p:blipFill>
        <p:spPr bwMode="auto">
          <a:xfrm>
            <a:off x="214313" y="214313"/>
            <a:ext cx="3065462" cy="2143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5337" name="Picture 10" descr="C:\Dokumente und Einstellungen\Enrico\Eigene Dateien\Enrico\Documenti\AA Enrico nuovo\Sito\Rottamazione incentivo.JPG">
            <a:extLst>
              <a:ext uri="{FF2B5EF4-FFF2-40B4-BE49-F238E27FC236}">
                <a16:creationId xmlns:a16="http://schemas.microsoft.com/office/drawing/2014/main" id="{CF6F3FCC-A885-799E-80CB-00527221643D}"/>
              </a:ext>
            </a:extLst>
          </p:cNvPr>
          <p:cNvPicPr>
            <a:picLocks noChangeAspect="1" noChangeArrowheads="1"/>
          </p:cNvPicPr>
          <p:nvPr/>
        </p:nvPicPr>
        <p:blipFill>
          <a:blip r:embed="rId9"/>
          <a:srcRect t="23312"/>
          <a:stretch>
            <a:fillRect/>
          </a:stretch>
        </p:blipFill>
        <p:spPr bwMode="auto">
          <a:xfrm>
            <a:off x="3430588" y="4314825"/>
            <a:ext cx="2497137" cy="2114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7178" name="TextBox 10">
            <a:extLst>
              <a:ext uri="{FF2B5EF4-FFF2-40B4-BE49-F238E27FC236}">
                <a16:creationId xmlns:a16="http://schemas.microsoft.com/office/drawing/2014/main" id="{0AAB702D-B08D-FE57-00CB-78E72D0355AC}"/>
              </a:ext>
            </a:extLst>
          </p:cNvPr>
          <p:cNvSpPr txBox="1">
            <a:spLocks noChangeArrowheads="1"/>
          </p:cNvSpPr>
          <p:nvPr/>
        </p:nvSpPr>
        <p:spPr bwMode="auto">
          <a:xfrm>
            <a:off x="3500438" y="571500"/>
            <a:ext cx="2357437" cy="13112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000000"/>
                </a:solidFill>
              </a:rPr>
              <a:t>¿Es una solución la eliminación anticipada de autos? </a:t>
            </a:r>
            <a:endParaRPr lang="it-IT" altLang="it-CH" sz="2000">
              <a:solidFill>
                <a:srgbClr val="000000"/>
              </a:solidFill>
            </a:endParaRPr>
          </a:p>
        </p:txBody>
      </p:sp>
      <p:sp>
        <p:nvSpPr>
          <p:cNvPr id="11" name="Rettangolo 10">
            <a:extLst>
              <a:ext uri="{FF2B5EF4-FFF2-40B4-BE49-F238E27FC236}">
                <a16:creationId xmlns:a16="http://schemas.microsoft.com/office/drawing/2014/main" id="{FAABF05C-19DF-5865-9287-1D33CEB6FC73}"/>
              </a:ext>
            </a:extLst>
          </p:cNvPr>
          <p:cNvSpPr/>
          <p:nvPr/>
        </p:nvSpPr>
        <p:spPr bwMode="auto">
          <a:xfrm>
            <a:off x="0" y="0"/>
            <a:ext cx="9144000" cy="6858000"/>
          </a:xfrm>
          <a:prstGeom prst="rect">
            <a:avLst/>
          </a:prstGeom>
          <a:noFill/>
          <a:ln w="952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Slide Number Placeholder 3">
            <a:extLst>
              <a:ext uri="{FF2B5EF4-FFF2-40B4-BE49-F238E27FC236}">
                <a16:creationId xmlns:a16="http://schemas.microsoft.com/office/drawing/2014/main" id="{F409BC5A-A3AD-364A-288C-A483F2BDE04C}"/>
              </a:ext>
            </a:extLst>
          </p:cNvPr>
          <p:cNvSpPr>
            <a:spLocks noGrp="1"/>
          </p:cNvSpPr>
          <p:nvPr>
            <p:ph type="sldNum" sz="quarter" idx="12"/>
          </p:nvPr>
        </p:nvSpPr>
        <p:spPr>
          <a:xfrm>
            <a:off x="5957888" y="4705350"/>
            <a:ext cx="5032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AE2EB6-8B99-42C0-A6AA-358D0DD08C11}" type="slidenum">
              <a:rPr lang="it-IT" altLang="en-US" sz="1400" b="1" smtClean="0"/>
              <a:pPr>
                <a:spcBef>
                  <a:spcPct val="0"/>
                </a:spcBef>
                <a:buFontTx/>
                <a:buNone/>
              </a:pPr>
              <a:t>224</a:t>
            </a:fld>
            <a:endParaRPr lang="it-IT" altLang="en-US" sz="1400" b="1"/>
          </a:p>
        </p:txBody>
      </p:sp>
      <p:sp>
        <p:nvSpPr>
          <p:cNvPr id="649219" name="Rectangle 5">
            <a:extLst>
              <a:ext uri="{FF2B5EF4-FFF2-40B4-BE49-F238E27FC236}">
                <a16:creationId xmlns:a16="http://schemas.microsoft.com/office/drawing/2014/main" id="{F4F1D8E8-486A-8F31-3D10-A57DC29D7E15}"/>
              </a:ext>
            </a:extLst>
          </p:cNvPr>
          <p:cNvSpPr>
            <a:spLocks noChangeArrowheads="1"/>
          </p:cNvSpPr>
          <p:nvPr/>
        </p:nvSpPr>
        <p:spPr bwMode="auto">
          <a:xfrm>
            <a:off x="0" y="1376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49220" name="Text Box 6">
            <a:extLst>
              <a:ext uri="{FF2B5EF4-FFF2-40B4-BE49-F238E27FC236}">
                <a16:creationId xmlns:a16="http://schemas.microsoft.com/office/drawing/2014/main" id="{82FCDB7D-2D76-87D1-74BB-34D898E56A89}"/>
              </a:ext>
            </a:extLst>
          </p:cNvPr>
          <p:cNvSpPr txBox="1">
            <a:spLocks noChangeArrowheads="1"/>
          </p:cNvSpPr>
          <p:nvPr/>
        </p:nvSpPr>
        <p:spPr bwMode="auto">
          <a:xfrm>
            <a:off x="115888" y="4667250"/>
            <a:ext cx="6300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t>EL  AUTO EN  VESTUARIO MILITAR:  EL JEEP</a:t>
            </a:r>
            <a:endParaRPr lang="it-IT" altLang="it-CH" sz="2000" b="1"/>
          </a:p>
        </p:txBody>
      </p:sp>
      <p:pic>
        <p:nvPicPr>
          <p:cNvPr id="649221" name="Picture 8" descr="armi hummer 2 buono">
            <a:extLst>
              <a:ext uri="{FF2B5EF4-FFF2-40B4-BE49-F238E27FC236}">
                <a16:creationId xmlns:a16="http://schemas.microsoft.com/office/drawing/2014/main" id="{052AF2D7-80B0-36B9-97F5-08082969A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0"/>
            <a:ext cx="236378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2" name="Picture 9" descr="armi autocarro militare 2 buono">
            <a:extLst>
              <a:ext uri="{FF2B5EF4-FFF2-40B4-BE49-F238E27FC236}">
                <a16:creationId xmlns:a16="http://schemas.microsoft.com/office/drawing/2014/main" id="{74797CA2-0C73-8034-E97D-B1B8507E3B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3363" y="3482975"/>
            <a:ext cx="2081212"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3" name="Picture 11" descr="armi piranha piccolo">
            <a:extLst>
              <a:ext uri="{FF2B5EF4-FFF2-40B4-BE49-F238E27FC236}">
                <a16:creationId xmlns:a16="http://schemas.microsoft.com/office/drawing/2014/main" id="{E8B191D4-C983-EF49-6530-A7BC65BD1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1844675"/>
            <a:ext cx="2087563"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4" name="Picture 12" descr="armi auto autocarro cingolato buono">
            <a:extLst>
              <a:ext uri="{FF2B5EF4-FFF2-40B4-BE49-F238E27FC236}">
                <a16:creationId xmlns:a16="http://schemas.microsoft.com/office/drawing/2014/main" id="{B465B960-6CA5-4A5A-0CE1-3D8D6A1ACF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2863" y="5207000"/>
            <a:ext cx="255587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5" name="Picture 13" descr="armi carro b">
            <a:extLst>
              <a:ext uri="{FF2B5EF4-FFF2-40B4-BE49-F238E27FC236}">
                <a16:creationId xmlns:a16="http://schemas.microsoft.com/office/drawing/2014/main" id="{756D6F8A-13E0-EE6D-F05B-50C762A533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5207000"/>
            <a:ext cx="31686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6" name="Picture 14" descr="armi auto militare tedesca">
            <a:extLst>
              <a:ext uri="{FF2B5EF4-FFF2-40B4-BE49-F238E27FC236}">
                <a16:creationId xmlns:a16="http://schemas.microsoft.com/office/drawing/2014/main" id="{42BED185-B3CB-D23E-84F3-ED2418CEF1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5207000"/>
            <a:ext cx="2843212"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3" name="Picture 15">
            <a:extLst>
              <a:ext uri="{FF2B5EF4-FFF2-40B4-BE49-F238E27FC236}">
                <a16:creationId xmlns:a16="http://schemas.microsoft.com/office/drawing/2014/main" id="{1388670A-1950-C8C5-1A86-84367CEA43E6}"/>
              </a:ext>
            </a:extLst>
          </p:cNvPr>
          <p:cNvPicPr>
            <a:picLocks noChangeAspect="1" noChangeArrowheads="1"/>
          </p:cNvPicPr>
          <p:nvPr/>
        </p:nvPicPr>
        <p:blipFill>
          <a:blip r:embed="rId10"/>
          <a:srcRect/>
          <a:stretch>
            <a:fillRect/>
          </a:stretch>
        </p:blipFill>
        <p:spPr bwMode="auto">
          <a:xfrm>
            <a:off x="0" y="0"/>
            <a:ext cx="6084888" cy="4552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1266" name="Rectangle 2">
            <a:extLst>
              <a:ext uri="{FF2B5EF4-FFF2-40B4-BE49-F238E27FC236}">
                <a16:creationId xmlns:a16="http://schemas.microsoft.com/office/drawing/2014/main" id="{B123BAAA-99A1-5DB8-3535-3ADABF35FA6A}"/>
              </a:ext>
            </a:extLst>
          </p:cNvPr>
          <p:cNvSpPr>
            <a:spLocks noGrp="1" noChangeArrowheads="1"/>
          </p:cNvSpPr>
          <p:nvPr>
            <p:ph type="title"/>
          </p:nvPr>
        </p:nvSpPr>
        <p:spPr>
          <a:xfrm>
            <a:off x="233363" y="5761038"/>
            <a:ext cx="8677275" cy="647700"/>
          </a:xfrm>
        </p:spPr>
        <p:txBody>
          <a:bodyPr/>
          <a:lstStyle/>
          <a:p>
            <a:pPr eaLnBrk="1" hangingPunct="1"/>
            <a:r>
              <a:rPr lang="fr-CH" altLang="it-CH" sz="2000">
                <a:solidFill>
                  <a:schemeClr val="tx1"/>
                </a:solidFill>
              </a:rPr>
              <a:t>La fábrica de autos se convierte una fábrica de vehículos de guerra</a:t>
            </a:r>
            <a:endParaRPr lang="it-IT" altLang="it-CH" sz="2000">
              <a:solidFill>
                <a:schemeClr val="tx1"/>
              </a:solidFill>
            </a:endParaRPr>
          </a:p>
        </p:txBody>
      </p:sp>
      <p:sp>
        <p:nvSpPr>
          <p:cNvPr id="651267" name="Slide Number Placeholder 5">
            <a:extLst>
              <a:ext uri="{FF2B5EF4-FFF2-40B4-BE49-F238E27FC236}">
                <a16:creationId xmlns:a16="http://schemas.microsoft.com/office/drawing/2014/main" id="{3082B53E-D1FA-19A0-C514-B9FE95DA1099}"/>
              </a:ext>
            </a:extLst>
          </p:cNvPr>
          <p:cNvSpPr>
            <a:spLocks noGrp="1"/>
          </p:cNvSpPr>
          <p:nvPr>
            <p:ph type="sldNum" sz="quarter" idx="12"/>
          </p:nvPr>
        </p:nvSpPr>
        <p:spPr>
          <a:xfrm>
            <a:off x="6659563"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D4F99F-0BA7-4D6C-98C2-7AD96599A591}" type="slidenum">
              <a:rPr lang="it-IT" altLang="en-US" sz="1400" smtClean="0">
                <a:solidFill>
                  <a:srgbClr val="FFFFFF"/>
                </a:solidFill>
              </a:rPr>
              <a:pPr>
                <a:spcBef>
                  <a:spcPct val="0"/>
                </a:spcBef>
                <a:buFontTx/>
                <a:buNone/>
              </a:pPr>
              <a:t>225</a:t>
            </a:fld>
            <a:endParaRPr lang="it-IT" altLang="en-US" sz="1400">
              <a:solidFill>
                <a:srgbClr val="FFFFFF"/>
              </a:solidFill>
            </a:endParaRPr>
          </a:p>
        </p:txBody>
      </p:sp>
      <p:sp>
        <p:nvSpPr>
          <p:cNvPr id="651268" name="Rectangle 5">
            <a:extLst>
              <a:ext uri="{FF2B5EF4-FFF2-40B4-BE49-F238E27FC236}">
                <a16:creationId xmlns:a16="http://schemas.microsoft.com/office/drawing/2014/main" id="{69C95F49-12DB-337E-7208-F1F71C8A2CEF}"/>
              </a:ext>
            </a:extLst>
          </p:cNvPr>
          <p:cNvSpPr>
            <a:spLocks noChangeArrowheads="1"/>
          </p:cNvSpPr>
          <p:nvPr/>
        </p:nvSpPr>
        <p:spPr bwMode="auto">
          <a:xfrm>
            <a:off x="3976688" y="3440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57381" name="Picture 4" descr="fabbrica militare">
            <a:extLst>
              <a:ext uri="{FF2B5EF4-FFF2-40B4-BE49-F238E27FC236}">
                <a16:creationId xmlns:a16="http://schemas.microsoft.com/office/drawing/2014/main" id="{EC98CC73-F983-5D33-ECFF-8C25D767CFCF}"/>
              </a:ext>
            </a:extLst>
          </p:cNvPr>
          <p:cNvPicPr>
            <a:picLocks noChangeAspect="1" noChangeArrowheads="1"/>
          </p:cNvPicPr>
          <p:nvPr/>
        </p:nvPicPr>
        <p:blipFill>
          <a:blip r:embed="rId4"/>
          <a:srcRect/>
          <a:stretch>
            <a:fillRect/>
          </a:stretch>
        </p:blipFill>
        <p:spPr bwMode="auto">
          <a:xfrm>
            <a:off x="468313" y="333375"/>
            <a:ext cx="8208962" cy="546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3314" name="Slide Number Placeholder 3">
            <a:extLst>
              <a:ext uri="{FF2B5EF4-FFF2-40B4-BE49-F238E27FC236}">
                <a16:creationId xmlns:a16="http://schemas.microsoft.com/office/drawing/2014/main" id="{D8D33FCE-EF04-989B-999E-4B681C479338}"/>
              </a:ext>
            </a:extLst>
          </p:cNvPr>
          <p:cNvSpPr>
            <a:spLocks noGrp="1"/>
          </p:cNvSpPr>
          <p:nvPr>
            <p:ph type="sldNum" sz="quarter" idx="12"/>
          </p:nvPr>
        </p:nvSpPr>
        <p:spPr>
          <a:xfrm>
            <a:off x="7561263" y="6078538"/>
            <a:ext cx="917575" cy="29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6BC778-86AB-4E7D-8A3E-E913BAFD98FB}" type="slidenum">
              <a:rPr lang="it-IT" altLang="en-US" sz="1400" b="1" smtClean="0">
                <a:solidFill>
                  <a:srgbClr val="FFFFFF"/>
                </a:solidFill>
              </a:rPr>
              <a:pPr>
                <a:spcBef>
                  <a:spcPct val="0"/>
                </a:spcBef>
                <a:buFontTx/>
                <a:buNone/>
              </a:pPr>
              <a:t>226</a:t>
            </a:fld>
            <a:endParaRPr lang="it-IT" altLang="en-US" sz="1400" b="1">
              <a:solidFill>
                <a:srgbClr val="FFFFFF"/>
              </a:solidFill>
            </a:endParaRPr>
          </a:p>
        </p:txBody>
      </p:sp>
      <p:pic>
        <p:nvPicPr>
          <p:cNvPr id="391172" name="Picture 8" descr="armi Aereo da guerra giocattolo">
            <a:extLst>
              <a:ext uri="{FF2B5EF4-FFF2-40B4-BE49-F238E27FC236}">
                <a16:creationId xmlns:a16="http://schemas.microsoft.com/office/drawing/2014/main" id="{A2D4D17F-A66A-A590-43F2-EC71B1AF45FE}"/>
              </a:ext>
            </a:extLst>
          </p:cNvPr>
          <p:cNvPicPr>
            <a:picLocks noChangeAspect="1" noChangeArrowheads="1"/>
          </p:cNvPicPr>
          <p:nvPr/>
        </p:nvPicPr>
        <p:blipFill>
          <a:blip r:embed="rId4"/>
          <a:srcRect/>
          <a:stretch>
            <a:fillRect/>
          </a:stretch>
        </p:blipFill>
        <p:spPr bwMode="auto">
          <a:xfrm>
            <a:off x="7577138" y="1141413"/>
            <a:ext cx="846137" cy="635000"/>
          </a:xfrm>
          <a:prstGeom prst="rect">
            <a:avLst/>
          </a:prstGeom>
          <a:ln>
            <a:noFill/>
          </a:ln>
          <a:effectLst>
            <a:outerShdw blurRad="292100" dist="139700" dir="2700000" algn="tl" rotWithShape="0">
              <a:srgbClr val="333333">
                <a:alpha val="65000"/>
              </a:srgbClr>
            </a:outerShdw>
          </a:effectLst>
        </p:spPr>
      </p:pic>
      <p:pic>
        <p:nvPicPr>
          <p:cNvPr id="391173"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3AD99FE6-7DD0-85EC-62C2-3ED0200C4195}"/>
              </a:ext>
            </a:extLst>
          </p:cNvPr>
          <p:cNvPicPr>
            <a:picLocks noChangeAspect="1" noChangeArrowheads="1"/>
          </p:cNvPicPr>
          <p:nvPr/>
        </p:nvPicPr>
        <p:blipFill rotWithShape="1">
          <a:blip r:embed="rId5"/>
          <a:srcRect t="43575" b="-1"/>
          <a:stretch/>
        </p:blipFill>
        <p:spPr bwMode="auto">
          <a:xfrm>
            <a:off x="706438" y="3213100"/>
            <a:ext cx="3536950" cy="2744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8"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21009BF2-DEBC-5250-6AA0-E630DA926639}"/>
              </a:ext>
            </a:extLst>
          </p:cNvPr>
          <p:cNvPicPr>
            <a:picLocks noChangeAspect="1" noChangeArrowheads="1"/>
          </p:cNvPicPr>
          <p:nvPr/>
        </p:nvPicPr>
        <p:blipFill rotWithShape="1">
          <a:blip r:embed="rId5"/>
          <a:srcRect b="58049"/>
          <a:stretch/>
        </p:blipFill>
        <p:spPr bwMode="auto">
          <a:xfrm>
            <a:off x="720725" y="677863"/>
            <a:ext cx="3536950" cy="20431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53318" name="Picture 9">
            <a:extLst>
              <a:ext uri="{FF2B5EF4-FFF2-40B4-BE49-F238E27FC236}">
                <a16:creationId xmlns:a16="http://schemas.microsoft.com/office/drawing/2014/main" id="{DB4C05E9-ED1F-8DBF-17F4-15E4A42FAC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213100"/>
            <a:ext cx="4003675" cy="27447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9" name="CasellaDiTesto 1">
            <a:extLst>
              <a:ext uri="{FF2B5EF4-FFF2-40B4-BE49-F238E27FC236}">
                <a16:creationId xmlns:a16="http://schemas.microsoft.com/office/drawing/2014/main" id="{52B43AC8-58A1-445B-5CA9-A18AC8C4A667}"/>
              </a:ext>
            </a:extLst>
          </p:cNvPr>
          <p:cNvSpPr txBox="1">
            <a:spLocks noChangeArrowheads="1"/>
          </p:cNvSpPr>
          <p:nvPr/>
        </p:nvSpPr>
        <p:spPr bwMode="auto">
          <a:xfrm>
            <a:off x="4471988" y="669925"/>
            <a:ext cx="30892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FFFFFF"/>
                </a:solidFill>
              </a:rPr>
              <a:t>Ypsilanti, Michigan. </a:t>
            </a:r>
          </a:p>
          <a:p>
            <a:pPr eaLnBrk="1" hangingPunct="1">
              <a:spcBef>
                <a:spcPct val="0"/>
              </a:spcBef>
              <a:buFontTx/>
              <a:buNone/>
            </a:pPr>
            <a:r>
              <a:rPr lang="en-US" altLang="it-CH" sz="1200" b="1">
                <a:solidFill>
                  <a:srgbClr val="FFFFFF"/>
                </a:solidFill>
              </a:rPr>
              <a:t>La FORD Willow Run Bomber Plant, la fábrica más grande de aviones de guerra del mundo. Acá se han construido más de  8000 bombarderos pesados. En 1944 en el momento de la actividad más intensa de esta fábrica, solían 14 aviones cada día. </a:t>
            </a:r>
            <a:endParaRPr lang="it-CH" altLang="it-CH" sz="1200" b="1">
              <a:solidFill>
                <a:srgbClr val="FFFFFF"/>
              </a:solidFill>
            </a:endParaRPr>
          </a:p>
        </p:txBody>
      </p:sp>
      <p:sp>
        <p:nvSpPr>
          <p:cNvPr id="653320" name="CasellaDiTesto 2">
            <a:extLst>
              <a:ext uri="{FF2B5EF4-FFF2-40B4-BE49-F238E27FC236}">
                <a16:creationId xmlns:a16="http://schemas.microsoft.com/office/drawing/2014/main" id="{A15A38EE-8619-3047-BE99-DAA8035491AD}"/>
              </a:ext>
            </a:extLst>
          </p:cNvPr>
          <p:cNvSpPr txBox="1">
            <a:spLocks noChangeArrowheads="1"/>
          </p:cNvSpPr>
          <p:nvPr/>
        </p:nvSpPr>
        <p:spPr bwMode="auto">
          <a:xfrm>
            <a:off x="4475163" y="2244725"/>
            <a:ext cx="4003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b="1">
                <a:solidFill>
                  <a:srgbClr val="FFFFFF"/>
                </a:solidFill>
              </a:rPr>
              <a:t>La fábrica de automóviles también produce aviones de guerra </a:t>
            </a:r>
            <a:endParaRPr lang="it-CH" altLang="it-CH" sz="1800" b="1">
              <a:solidFill>
                <a:srgbClr val="FFFFFF"/>
              </a:solidFill>
            </a:endParaRPr>
          </a:p>
        </p:txBody>
      </p:sp>
      <p:sp>
        <p:nvSpPr>
          <p:cNvPr id="653321" name="Text Box 5">
            <a:extLst>
              <a:ext uri="{FF2B5EF4-FFF2-40B4-BE49-F238E27FC236}">
                <a16:creationId xmlns:a16="http://schemas.microsoft.com/office/drawing/2014/main" id="{7B83EC3A-2BE4-6449-C2F6-CE70782E0255}"/>
              </a:ext>
            </a:extLst>
          </p:cNvPr>
          <p:cNvSpPr txBox="1">
            <a:spLocks noChangeArrowheads="1"/>
          </p:cNvSpPr>
          <p:nvPr/>
        </p:nvSpPr>
        <p:spPr bwMode="auto">
          <a:xfrm>
            <a:off x="1173163" y="2890838"/>
            <a:ext cx="28590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Ensamblaje de bombarderos B 29S</a:t>
            </a:r>
          </a:p>
        </p:txBody>
      </p:sp>
      <p:sp>
        <p:nvSpPr>
          <p:cNvPr id="653322" name="Rettangolo 1">
            <a:extLst>
              <a:ext uri="{FF2B5EF4-FFF2-40B4-BE49-F238E27FC236}">
                <a16:creationId xmlns:a16="http://schemas.microsoft.com/office/drawing/2014/main" id="{7924044E-57EF-3735-4901-1613E1F3DCD7}"/>
              </a:ext>
            </a:extLst>
          </p:cNvPr>
          <p:cNvSpPr>
            <a:spLocks noChangeArrowheads="1"/>
          </p:cNvSpPr>
          <p:nvPr/>
        </p:nvSpPr>
        <p:spPr bwMode="auto">
          <a:xfrm>
            <a:off x="4471988" y="2908300"/>
            <a:ext cx="38512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ENSAMBLAJE DE  UN AVIÓN MILITAR FIAT G 91</a:t>
            </a:r>
            <a:endParaRPr lang="it-IT" altLang="it-CH" sz="1200" b="1">
              <a:solidFill>
                <a:srgbClr val="FFFFFF"/>
              </a:solidFill>
            </a:endParaRPr>
          </a:p>
        </p:txBody>
      </p:sp>
      <p:sp>
        <p:nvSpPr>
          <p:cNvPr id="2" name="Rettangolo 1">
            <a:extLst>
              <a:ext uri="{FF2B5EF4-FFF2-40B4-BE49-F238E27FC236}">
                <a16:creationId xmlns:a16="http://schemas.microsoft.com/office/drawing/2014/main" id="{41132765-6042-9C15-8377-DCF8C4AE7AA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62" name="Rectangle 10">
            <a:extLst>
              <a:ext uri="{FF2B5EF4-FFF2-40B4-BE49-F238E27FC236}">
                <a16:creationId xmlns:a16="http://schemas.microsoft.com/office/drawing/2014/main" id="{DA6E550F-7483-48B4-82E1-EBEE5EAB65B7}"/>
              </a:ext>
            </a:extLst>
          </p:cNvPr>
          <p:cNvSpPr>
            <a:spLocks noChangeArrowheads="1"/>
          </p:cNvSpPr>
          <p:nvPr/>
        </p:nvSpPr>
        <p:spPr bwMode="auto">
          <a:xfrm>
            <a:off x="57150" y="-3216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55363" name="Slide Number Placeholder 3">
            <a:extLst>
              <a:ext uri="{FF2B5EF4-FFF2-40B4-BE49-F238E27FC236}">
                <a16:creationId xmlns:a16="http://schemas.microsoft.com/office/drawing/2014/main" id="{6BA825E1-D6A6-5B2E-7FF4-DAD530C8C9F3}"/>
              </a:ext>
            </a:extLst>
          </p:cNvPr>
          <p:cNvSpPr>
            <a:spLocks noGrp="1"/>
          </p:cNvSpPr>
          <p:nvPr>
            <p:ph type="sldNum" sz="quarter" idx="12"/>
          </p:nvPr>
        </p:nvSpPr>
        <p:spPr>
          <a:xfrm>
            <a:off x="4422775" y="4362450"/>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062A0693-1E03-46B3-ABBB-3144584889E4}" type="slidenum">
              <a:rPr lang="it-IT" altLang="en-US" sz="1400" smtClean="0"/>
              <a:pPr algn="ctr">
                <a:spcBef>
                  <a:spcPct val="0"/>
                </a:spcBef>
                <a:buFontTx/>
                <a:buNone/>
              </a:pPr>
              <a:t>227</a:t>
            </a:fld>
            <a:endParaRPr lang="it-IT" altLang="en-US" sz="1400"/>
          </a:p>
        </p:txBody>
      </p:sp>
      <p:sp>
        <p:nvSpPr>
          <p:cNvPr id="655364" name="Text Box 8">
            <a:extLst>
              <a:ext uri="{FF2B5EF4-FFF2-40B4-BE49-F238E27FC236}">
                <a16:creationId xmlns:a16="http://schemas.microsoft.com/office/drawing/2014/main" id="{BB3A24D5-8EEB-BAF3-1147-7555D52A76D7}"/>
              </a:ext>
            </a:extLst>
          </p:cNvPr>
          <p:cNvSpPr txBox="1">
            <a:spLocks noChangeArrowheads="1"/>
          </p:cNvSpPr>
          <p:nvPr/>
        </p:nvSpPr>
        <p:spPr bwMode="auto">
          <a:xfrm>
            <a:off x="3538538" y="3071813"/>
            <a:ext cx="2462212" cy="126365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2000" b="1">
                <a:solidFill>
                  <a:srgbClr val="000000"/>
                </a:solidFill>
                <a:cs typeface="Times New Roman" panose="02020603050405020304" pitchFamily="18" charset="0"/>
              </a:rPr>
              <a:t>Fábricas de cañones, proyectiles, misiles, aviones</a:t>
            </a:r>
          </a:p>
        </p:txBody>
      </p:sp>
      <p:pic>
        <p:nvPicPr>
          <p:cNvPr id="15" name="Picture 7" descr="fabbrica proiettili 1920">
            <a:extLst>
              <a:ext uri="{FF2B5EF4-FFF2-40B4-BE49-F238E27FC236}">
                <a16:creationId xmlns:a16="http://schemas.microsoft.com/office/drawing/2014/main" id="{7780A35A-9496-F77B-3DEA-C79ED73AE744}"/>
              </a:ext>
            </a:extLst>
          </p:cNvPr>
          <p:cNvPicPr>
            <a:picLocks noChangeAspect="1" noChangeArrowheads="1"/>
          </p:cNvPicPr>
          <p:nvPr/>
        </p:nvPicPr>
        <p:blipFill>
          <a:blip r:embed="rId4"/>
          <a:srcRect/>
          <a:stretch>
            <a:fillRect/>
          </a:stretch>
        </p:blipFill>
        <p:spPr bwMode="auto">
          <a:xfrm>
            <a:off x="6451600" y="2882900"/>
            <a:ext cx="2411413" cy="171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6" descr="Fabbricazione missili  Italia  1965">
            <a:extLst>
              <a:ext uri="{FF2B5EF4-FFF2-40B4-BE49-F238E27FC236}">
                <a16:creationId xmlns:a16="http://schemas.microsoft.com/office/drawing/2014/main" id="{1C8D0C0A-4A48-295D-F88D-886B1FED99E1}"/>
              </a:ext>
            </a:extLst>
          </p:cNvPr>
          <p:cNvPicPr>
            <a:picLocks noChangeAspect="1" noChangeArrowheads="1"/>
          </p:cNvPicPr>
          <p:nvPr/>
        </p:nvPicPr>
        <p:blipFill>
          <a:blip r:embed="rId5"/>
          <a:srcRect/>
          <a:stretch>
            <a:fillRect/>
          </a:stretch>
        </p:blipFill>
        <p:spPr bwMode="auto">
          <a:xfrm>
            <a:off x="334963" y="2882900"/>
            <a:ext cx="2733675" cy="3843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19">
            <a:extLst>
              <a:ext uri="{FF2B5EF4-FFF2-40B4-BE49-F238E27FC236}">
                <a16:creationId xmlns:a16="http://schemas.microsoft.com/office/drawing/2014/main" id="{016B1211-0C24-279F-8A92-8B1389F1A7AD}"/>
              </a:ext>
            </a:extLst>
          </p:cNvPr>
          <p:cNvPicPr>
            <a:picLocks noChangeAspect="1" noChangeArrowheads="1"/>
          </p:cNvPicPr>
          <p:nvPr/>
        </p:nvPicPr>
        <p:blipFill>
          <a:blip r:embed="rId6"/>
          <a:srcRect/>
          <a:stretch>
            <a:fillRect/>
          </a:stretch>
        </p:blipFill>
        <p:spPr bwMode="auto">
          <a:xfrm rot="10800000">
            <a:off x="4454525" y="200025"/>
            <a:ext cx="4408488" cy="2543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20" descr="Fabbrica di cannoni 1918">
            <a:extLst>
              <a:ext uri="{FF2B5EF4-FFF2-40B4-BE49-F238E27FC236}">
                <a16:creationId xmlns:a16="http://schemas.microsoft.com/office/drawing/2014/main" id="{70467AB4-5AEC-7B40-3848-47A6E699D380}"/>
              </a:ext>
            </a:extLst>
          </p:cNvPr>
          <p:cNvPicPr>
            <a:picLocks noChangeAspect="1" noChangeArrowheads="1"/>
          </p:cNvPicPr>
          <p:nvPr/>
        </p:nvPicPr>
        <p:blipFill>
          <a:blip r:embed="rId7"/>
          <a:srcRect/>
          <a:stretch>
            <a:fillRect/>
          </a:stretch>
        </p:blipFill>
        <p:spPr bwMode="auto">
          <a:xfrm>
            <a:off x="334963" y="173038"/>
            <a:ext cx="3895725"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21" descr="prodotti militari israeliani">
            <a:extLst>
              <a:ext uri="{FF2B5EF4-FFF2-40B4-BE49-F238E27FC236}">
                <a16:creationId xmlns:a16="http://schemas.microsoft.com/office/drawing/2014/main" id="{3A222F7D-1C36-BA7A-5E88-99049EFA67F2}"/>
              </a:ext>
            </a:extLst>
          </p:cNvPr>
          <p:cNvPicPr>
            <a:picLocks noChangeAspect="1" noChangeArrowheads="1"/>
          </p:cNvPicPr>
          <p:nvPr/>
        </p:nvPicPr>
        <p:blipFill>
          <a:blip r:embed="rId8"/>
          <a:srcRect/>
          <a:stretch>
            <a:fillRect/>
          </a:stretch>
        </p:blipFill>
        <p:spPr bwMode="auto">
          <a:xfrm>
            <a:off x="6110288" y="4732338"/>
            <a:ext cx="2752725" cy="1993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22">
            <a:extLst>
              <a:ext uri="{FF2B5EF4-FFF2-40B4-BE49-F238E27FC236}">
                <a16:creationId xmlns:a16="http://schemas.microsoft.com/office/drawing/2014/main" id="{B8F4C1AA-0B42-ABF6-3F37-59A8DB061254}"/>
              </a:ext>
            </a:extLst>
          </p:cNvPr>
          <p:cNvPicPr>
            <a:picLocks noChangeAspect="1" noChangeArrowheads="1"/>
          </p:cNvPicPr>
          <p:nvPr/>
        </p:nvPicPr>
        <p:blipFill>
          <a:blip r:embed="rId9"/>
          <a:srcRect/>
          <a:stretch>
            <a:fillRect/>
          </a:stretch>
        </p:blipFill>
        <p:spPr bwMode="auto">
          <a:xfrm>
            <a:off x="3203575" y="4732338"/>
            <a:ext cx="2787650" cy="2000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00FAFD0E-1AF9-75C1-D9DC-F76529E920F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7410" name="Slide Number Placeholder 3">
            <a:extLst>
              <a:ext uri="{FF2B5EF4-FFF2-40B4-BE49-F238E27FC236}">
                <a16:creationId xmlns:a16="http://schemas.microsoft.com/office/drawing/2014/main" id="{F1A61753-C193-BA06-509D-25DEFE387E35}"/>
              </a:ext>
            </a:extLst>
          </p:cNvPr>
          <p:cNvSpPr>
            <a:spLocks noGrp="1"/>
          </p:cNvSpPr>
          <p:nvPr>
            <p:ph type="sldNum" sz="quarter" idx="12"/>
          </p:nvPr>
        </p:nvSpPr>
        <p:spPr>
          <a:xfrm>
            <a:off x="4081463" y="34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DAFCA8-237B-4050-B68D-C4ADC11A2FC0}" type="slidenum">
              <a:rPr lang="it-IT" altLang="en-US" sz="1400" smtClean="0">
                <a:solidFill>
                  <a:srgbClr val="FFFFFF"/>
                </a:solidFill>
              </a:rPr>
              <a:pPr>
                <a:spcBef>
                  <a:spcPct val="0"/>
                </a:spcBef>
                <a:buFontTx/>
                <a:buNone/>
              </a:pPr>
              <a:t>228</a:t>
            </a:fld>
            <a:endParaRPr lang="it-IT" altLang="en-US" sz="1400">
              <a:solidFill>
                <a:srgbClr val="FFFFFF"/>
              </a:solidFill>
            </a:endParaRPr>
          </a:p>
        </p:txBody>
      </p:sp>
      <p:pic>
        <p:nvPicPr>
          <p:cNvPr id="361475" name="Picture 4" descr="armi cannone a">
            <a:extLst>
              <a:ext uri="{FF2B5EF4-FFF2-40B4-BE49-F238E27FC236}">
                <a16:creationId xmlns:a16="http://schemas.microsoft.com/office/drawing/2014/main" id="{AD9AA358-2C9A-F1F4-3E8A-2948F7FE25FE}"/>
              </a:ext>
            </a:extLst>
          </p:cNvPr>
          <p:cNvPicPr>
            <a:picLocks noChangeAspect="1" noChangeArrowheads="1"/>
          </p:cNvPicPr>
          <p:nvPr/>
        </p:nvPicPr>
        <p:blipFill>
          <a:blip r:embed="rId4"/>
          <a:srcRect/>
          <a:stretch>
            <a:fillRect/>
          </a:stretch>
        </p:blipFill>
        <p:spPr bwMode="auto">
          <a:xfrm>
            <a:off x="5251450" y="4017963"/>
            <a:ext cx="3892550" cy="28400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61476" name="Picture 5" descr="armi grande cannone">
            <a:extLst>
              <a:ext uri="{FF2B5EF4-FFF2-40B4-BE49-F238E27FC236}">
                <a16:creationId xmlns:a16="http://schemas.microsoft.com/office/drawing/2014/main" id="{9BB6B190-A2CA-2C03-9E52-63977E3CE5D2}"/>
              </a:ext>
            </a:extLst>
          </p:cNvPr>
          <p:cNvPicPr>
            <a:picLocks noChangeAspect="1" noChangeArrowheads="1"/>
          </p:cNvPicPr>
          <p:nvPr/>
        </p:nvPicPr>
        <p:blipFill>
          <a:blip r:embed="rId5"/>
          <a:srcRect/>
          <a:stretch>
            <a:fillRect/>
          </a:stretch>
        </p:blipFill>
        <p:spPr bwMode="auto">
          <a:xfrm>
            <a:off x="3348038" y="1412875"/>
            <a:ext cx="2987675" cy="2427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61477" name="Picture 6" descr="armi Cannone c">
            <a:extLst>
              <a:ext uri="{FF2B5EF4-FFF2-40B4-BE49-F238E27FC236}">
                <a16:creationId xmlns:a16="http://schemas.microsoft.com/office/drawing/2014/main" id="{F4FB7C4D-3582-E82D-9CCF-8ACD8912BD5D}"/>
              </a:ext>
            </a:extLst>
          </p:cNvPr>
          <p:cNvPicPr>
            <a:picLocks noChangeAspect="1" noChangeArrowheads="1"/>
          </p:cNvPicPr>
          <p:nvPr/>
        </p:nvPicPr>
        <p:blipFill>
          <a:blip r:embed="rId6"/>
          <a:srcRect/>
          <a:stretch>
            <a:fillRect/>
          </a:stretch>
        </p:blipFill>
        <p:spPr bwMode="auto">
          <a:xfrm>
            <a:off x="0" y="0"/>
            <a:ext cx="4572000" cy="2344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61478" name="Picture 7" descr="armi Cannone g">
            <a:extLst>
              <a:ext uri="{FF2B5EF4-FFF2-40B4-BE49-F238E27FC236}">
                <a16:creationId xmlns:a16="http://schemas.microsoft.com/office/drawing/2014/main" id="{72688518-216A-5B6F-707A-45DC3EB5192A}"/>
              </a:ext>
            </a:extLst>
          </p:cNvPr>
          <p:cNvPicPr>
            <a:picLocks noChangeAspect="1" noChangeArrowheads="1"/>
          </p:cNvPicPr>
          <p:nvPr/>
        </p:nvPicPr>
        <p:blipFill>
          <a:blip r:embed="rId7"/>
          <a:srcRect/>
          <a:stretch>
            <a:fillRect/>
          </a:stretch>
        </p:blipFill>
        <p:spPr bwMode="auto">
          <a:xfrm>
            <a:off x="6296025" y="0"/>
            <a:ext cx="2847975" cy="4149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61479" name="Picture 9" descr="armi Cannone d">
            <a:extLst>
              <a:ext uri="{FF2B5EF4-FFF2-40B4-BE49-F238E27FC236}">
                <a16:creationId xmlns:a16="http://schemas.microsoft.com/office/drawing/2014/main" id="{E58CF8F2-EF4C-028D-8F54-C86AB286DB83}"/>
              </a:ext>
            </a:extLst>
          </p:cNvPr>
          <p:cNvPicPr>
            <a:picLocks noChangeAspect="1" noChangeArrowheads="1"/>
          </p:cNvPicPr>
          <p:nvPr/>
        </p:nvPicPr>
        <p:blipFill>
          <a:blip r:embed="rId8"/>
          <a:srcRect/>
          <a:stretch>
            <a:fillRect/>
          </a:stretch>
        </p:blipFill>
        <p:spPr bwMode="auto">
          <a:xfrm>
            <a:off x="0" y="4017963"/>
            <a:ext cx="5003800" cy="28400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61480" name="Picture 11" descr="armi cannoni 2">
            <a:extLst>
              <a:ext uri="{FF2B5EF4-FFF2-40B4-BE49-F238E27FC236}">
                <a16:creationId xmlns:a16="http://schemas.microsoft.com/office/drawing/2014/main" id="{9FF7976C-E5CE-0507-D060-EC0927355E7E}"/>
              </a:ext>
            </a:extLst>
          </p:cNvPr>
          <p:cNvPicPr>
            <a:picLocks noChangeAspect="1" noChangeArrowheads="1"/>
          </p:cNvPicPr>
          <p:nvPr/>
        </p:nvPicPr>
        <p:blipFill>
          <a:blip r:embed="rId9"/>
          <a:srcRect/>
          <a:stretch>
            <a:fillRect/>
          </a:stretch>
        </p:blipFill>
        <p:spPr bwMode="auto">
          <a:xfrm>
            <a:off x="0" y="2492375"/>
            <a:ext cx="1979613" cy="1349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57417" name="Text Box 12">
            <a:extLst>
              <a:ext uri="{FF2B5EF4-FFF2-40B4-BE49-F238E27FC236}">
                <a16:creationId xmlns:a16="http://schemas.microsoft.com/office/drawing/2014/main" id="{7DA961A2-B60E-1FC3-D82E-8B261690144A}"/>
              </a:ext>
            </a:extLst>
          </p:cNvPr>
          <p:cNvSpPr txBox="1">
            <a:spLocks noChangeArrowheads="1"/>
          </p:cNvSpPr>
          <p:nvPr/>
        </p:nvSpPr>
        <p:spPr bwMode="auto">
          <a:xfrm>
            <a:off x="4579938" y="590550"/>
            <a:ext cx="17986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LOS CAÑONES</a:t>
            </a:r>
            <a:endParaRPr lang="it-IT" altLang="it-CH" sz="2400" b="1">
              <a:solidFill>
                <a:srgbClr val="FFFFFF"/>
              </a:solidFill>
            </a:endParaRPr>
          </a:p>
        </p:txBody>
      </p:sp>
      <p:sp>
        <p:nvSpPr>
          <p:cNvPr id="657418" name="Text Box 13">
            <a:extLst>
              <a:ext uri="{FF2B5EF4-FFF2-40B4-BE49-F238E27FC236}">
                <a16:creationId xmlns:a16="http://schemas.microsoft.com/office/drawing/2014/main" id="{8DF48CC0-A202-E050-3BC9-18648FD80234}"/>
              </a:ext>
            </a:extLst>
          </p:cNvPr>
          <p:cNvSpPr txBox="1">
            <a:spLocks noChangeArrowheads="1"/>
          </p:cNvSpPr>
          <p:nvPr/>
        </p:nvSpPr>
        <p:spPr bwMode="auto">
          <a:xfrm>
            <a:off x="1979613" y="2565400"/>
            <a:ext cx="15128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SIEMPRE </a:t>
            </a:r>
            <a:r>
              <a:rPr lang="fr-CH" altLang="it-CH" sz="2000" b="1">
                <a:solidFill>
                  <a:srgbClr val="FFFFFF"/>
                </a:solidFill>
              </a:rPr>
              <a:t> MÁS GRANDES</a:t>
            </a:r>
            <a:endParaRPr lang="it-IT" altLang="it-CH" sz="2000" b="1">
              <a:solidFill>
                <a:srgbClr val="FFFFFF"/>
              </a:solidFill>
            </a:endParaRPr>
          </a:p>
        </p:txBody>
      </p:sp>
      <p:sp>
        <p:nvSpPr>
          <p:cNvPr id="657419" name="Text Box 14">
            <a:extLst>
              <a:ext uri="{FF2B5EF4-FFF2-40B4-BE49-F238E27FC236}">
                <a16:creationId xmlns:a16="http://schemas.microsoft.com/office/drawing/2014/main" id="{A5F27DA9-19CC-06E8-175B-5D30012F089E}"/>
              </a:ext>
            </a:extLst>
          </p:cNvPr>
          <p:cNvSpPr txBox="1">
            <a:spLocks noChangeArrowheads="1"/>
          </p:cNvSpPr>
          <p:nvPr/>
        </p:nvSpPr>
        <p:spPr bwMode="auto">
          <a:xfrm>
            <a:off x="5399088" y="4149725"/>
            <a:ext cx="11525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5C1F00"/>
                </a:solidFill>
              </a:rPr>
              <a:t>CAÑÓN ANTIAÉREO SUIZO OERLIKON COSTÓ             5 MILLONES</a:t>
            </a:r>
            <a:endParaRPr lang="it-IT" altLang="it-CH" sz="1000" b="1">
              <a:solidFill>
                <a:srgbClr val="5C1F00"/>
              </a:solidFill>
            </a:endParaRPr>
          </a:p>
        </p:txBody>
      </p:sp>
      <p:sp>
        <p:nvSpPr>
          <p:cNvPr id="657420" name="Text Box 15">
            <a:extLst>
              <a:ext uri="{FF2B5EF4-FFF2-40B4-BE49-F238E27FC236}">
                <a16:creationId xmlns:a16="http://schemas.microsoft.com/office/drawing/2014/main" id="{055C83AC-DFA8-8F90-8D05-827B505507D2}"/>
              </a:ext>
            </a:extLst>
          </p:cNvPr>
          <p:cNvSpPr txBox="1">
            <a:spLocks noChangeArrowheads="1"/>
          </p:cNvSpPr>
          <p:nvPr/>
        </p:nvSpPr>
        <p:spPr bwMode="auto">
          <a:xfrm>
            <a:off x="4716463" y="1484313"/>
            <a:ext cx="863600"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EL GRAN BERTA I.GUERRA MUNDIAL</a:t>
            </a:r>
            <a:endParaRPr lang="it-IT" altLang="it-CH" sz="1000" b="1">
              <a:solidFill>
                <a:srgbClr val="000000"/>
              </a:solidFill>
            </a:endParaRPr>
          </a:p>
        </p:txBody>
      </p:sp>
      <p:sp>
        <p:nvSpPr>
          <p:cNvPr id="2" name="Rettangolo 1">
            <a:extLst>
              <a:ext uri="{FF2B5EF4-FFF2-40B4-BE49-F238E27FC236}">
                <a16:creationId xmlns:a16="http://schemas.microsoft.com/office/drawing/2014/main" id="{BEDC510F-B6CA-DB13-307E-B641276DE32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a:extLst>
              <a:ext uri="{FF2B5EF4-FFF2-40B4-BE49-F238E27FC236}">
                <a16:creationId xmlns:a16="http://schemas.microsoft.com/office/drawing/2014/main" id="{547C0244-613D-F578-E1FC-71E0B4AA1EFE}"/>
              </a:ext>
            </a:extLst>
          </p:cNvPr>
          <p:cNvSpPr>
            <a:spLocks noGrp="1" noChangeArrowheads="1"/>
          </p:cNvSpPr>
          <p:nvPr>
            <p:ph type="title"/>
          </p:nvPr>
        </p:nvSpPr>
        <p:spPr>
          <a:xfrm>
            <a:off x="1604963" y="5589588"/>
            <a:ext cx="6267450" cy="1143000"/>
          </a:xfrm>
        </p:spPr>
        <p:txBody>
          <a:bodyPr/>
          <a:lstStyle/>
          <a:p>
            <a:pPr eaLnBrk="1" hangingPunct="1"/>
            <a:r>
              <a:rPr lang="fr-CH" altLang="it-CH" sz="3200" b="1">
                <a:solidFill>
                  <a:schemeClr val="tx1"/>
                </a:solidFill>
              </a:rPr>
              <a:t>¡Lo máximo: un lindo cañón !</a:t>
            </a:r>
            <a:endParaRPr lang="it-IT" altLang="it-CH" sz="3200" b="1">
              <a:solidFill>
                <a:schemeClr val="tx1"/>
              </a:solidFill>
            </a:endParaRPr>
          </a:p>
        </p:txBody>
      </p:sp>
      <p:sp>
        <p:nvSpPr>
          <p:cNvPr id="659459" name="Slide Number Placeholder 5">
            <a:extLst>
              <a:ext uri="{FF2B5EF4-FFF2-40B4-BE49-F238E27FC236}">
                <a16:creationId xmlns:a16="http://schemas.microsoft.com/office/drawing/2014/main" id="{B157B274-0FB3-F8F7-6855-406F72650BD5}"/>
              </a:ext>
            </a:extLst>
          </p:cNvPr>
          <p:cNvSpPr>
            <a:spLocks noGrp="1"/>
          </p:cNvSpPr>
          <p:nvPr>
            <p:ph type="sldNum" sz="quarter" idx="12"/>
          </p:nvPr>
        </p:nvSpPr>
        <p:spPr>
          <a:xfrm>
            <a:off x="6516688" y="6021388"/>
            <a:ext cx="2133600"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D6E115-8763-438F-8601-1E47C08362F9}" type="slidenum">
              <a:rPr lang="it-IT" altLang="en-US" sz="1400" smtClean="0">
                <a:solidFill>
                  <a:srgbClr val="FFFFFF"/>
                </a:solidFill>
              </a:rPr>
              <a:pPr>
                <a:spcBef>
                  <a:spcPct val="0"/>
                </a:spcBef>
                <a:buFontTx/>
                <a:buNone/>
              </a:pPr>
              <a:t>229</a:t>
            </a:fld>
            <a:endParaRPr lang="it-IT" altLang="en-US" sz="1400">
              <a:solidFill>
                <a:srgbClr val="FFFFFF"/>
              </a:solidFill>
            </a:endParaRPr>
          </a:p>
        </p:txBody>
      </p:sp>
      <p:sp>
        <p:nvSpPr>
          <p:cNvPr id="659460" name="Rectangle 3">
            <a:extLst>
              <a:ext uri="{FF2B5EF4-FFF2-40B4-BE49-F238E27FC236}">
                <a16:creationId xmlns:a16="http://schemas.microsoft.com/office/drawing/2014/main" id="{0487EF71-DD9F-6F20-9704-AAACBB3E97B1}"/>
              </a:ext>
            </a:extLst>
          </p:cNvPr>
          <p:cNvSpPr>
            <a:spLocks noChangeArrowheads="1"/>
          </p:cNvSpPr>
          <p:nvPr/>
        </p:nvSpPr>
        <p:spPr bwMode="auto">
          <a:xfrm>
            <a:off x="3292475" y="3657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62501" name="Picture 6" descr="C:\Users\Enrico\Desktop\Cannone jpeg.jpg">
            <a:extLst>
              <a:ext uri="{FF2B5EF4-FFF2-40B4-BE49-F238E27FC236}">
                <a16:creationId xmlns:a16="http://schemas.microsoft.com/office/drawing/2014/main" id="{99CA1022-221C-CD8E-F541-9FF4E4D1AE17}"/>
              </a:ext>
            </a:extLst>
          </p:cNvPr>
          <p:cNvPicPr>
            <a:picLocks noChangeAspect="1" noChangeArrowheads="1"/>
          </p:cNvPicPr>
          <p:nvPr/>
        </p:nvPicPr>
        <p:blipFill>
          <a:blip r:embed="rId4"/>
          <a:srcRect/>
          <a:stretch>
            <a:fillRect/>
          </a:stretch>
        </p:blipFill>
        <p:spPr bwMode="auto">
          <a:xfrm>
            <a:off x="827088" y="596900"/>
            <a:ext cx="7650162" cy="5111750"/>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854E8C92-ACA9-19CA-D78C-1012183D2CE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olo 1">
            <a:extLst>
              <a:ext uri="{FF2B5EF4-FFF2-40B4-BE49-F238E27FC236}">
                <a16:creationId xmlns:a16="http://schemas.microsoft.com/office/drawing/2014/main" id="{EF4A3072-1DBD-9637-5F96-379673FE0482}"/>
              </a:ext>
            </a:extLst>
          </p:cNvPr>
          <p:cNvSpPr>
            <a:spLocks noGrp="1" noChangeArrowheads="1"/>
          </p:cNvSpPr>
          <p:nvPr>
            <p:ph type="title"/>
          </p:nvPr>
        </p:nvSpPr>
        <p:spPr/>
        <p:txBody>
          <a:bodyPr/>
          <a:lstStyle/>
          <a:p>
            <a:r>
              <a:rPr lang="it-CH" altLang="it-CH"/>
              <a:t>Se buscan compradores</a:t>
            </a:r>
          </a:p>
        </p:txBody>
      </p:sp>
      <p:sp>
        <p:nvSpPr>
          <p:cNvPr id="242691" name="Segnaposto numero diapositiva 3">
            <a:extLst>
              <a:ext uri="{FF2B5EF4-FFF2-40B4-BE49-F238E27FC236}">
                <a16:creationId xmlns:a16="http://schemas.microsoft.com/office/drawing/2014/main" id="{4D37E53A-BE5B-1BFA-BC56-95262A7802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D13F40-A390-437C-BD65-A7AE2F5F5891}" type="slidenum">
              <a:rPr lang="it-IT" altLang="en-US" sz="1400" b="1" smtClean="0">
                <a:solidFill>
                  <a:srgbClr val="000000"/>
                </a:solidFill>
              </a:rPr>
              <a:pPr>
                <a:spcBef>
                  <a:spcPct val="0"/>
                </a:spcBef>
                <a:buFontTx/>
                <a:buNone/>
              </a:pPr>
              <a:t>23</a:t>
            </a:fld>
            <a:endParaRPr lang="it-IT" altLang="en-US" sz="1400" b="1">
              <a:solidFill>
                <a:srgbClr val="000000"/>
              </a:solidFill>
            </a:endParaRPr>
          </a:p>
        </p:txBody>
      </p:sp>
      <p:pic>
        <p:nvPicPr>
          <p:cNvPr id="242692" name="Picture 7">
            <a:extLst>
              <a:ext uri="{FF2B5EF4-FFF2-40B4-BE49-F238E27FC236}">
                <a16:creationId xmlns:a16="http://schemas.microsoft.com/office/drawing/2014/main" id="{103AD53A-11F5-3156-715E-9E405FBDA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473325"/>
            <a:ext cx="1808163"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CasellaDiTesto 5">
            <a:extLst>
              <a:ext uri="{FF2B5EF4-FFF2-40B4-BE49-F238E27FC236}">
                <a16:creationId xmlns:a16="http://schemas.microsoft.com/office/drawing/2014/main" id="{FA19A06F-8DB3-6FF4-74F8-2201A8281270}"/>
              </a:ext>
            </a:extLst>
          </p:cNvPr>
          <p:cNvSpPr txBox="1">
            <a:spLocks noChangeArrowheads="1"/>
          </p:cNvSpPr>
          <p:nvPr/>
        </p:nvSpPr>
        <p:spPr bwMode="auto">
          <a:xfrm>
            <a:off x="1778000" y="6067425"/>
            <a:ext cx="5478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s-ES" altLang="en-US" sz="1400"/>
              <a:t>Las personas que rodean la fábrica representan a quienes ya han comprado al menos un coche y ahora </a:t>
            </a:r>
            <a:r>
              <a:rPr lang="es-ES" altLang="en-US" sz="1400" b="1" u="sng"/>
              <a:t>nunca comprarán un otro</a:t>
            </a:r>
            <a:r>
              <a:rPr lang="es-ES" altLang="en-US" sz="1400"/>
              <a:t>.</a:t>
            </a:r>
          </a:p>
        </p:txBody>
      </p:sp>
      <p:sp>
        <p:nvSpPr>
          <p:cNvPr id="18" name="Rettangolo 17">
            <a:extLst>
              <a:ext uri="{FF2B5EF4-FFF2-40B4-BE49-F238E27FC236}">
                <a16:creationId xmlns:a16="http://schemas.microsoft.com/office/drawing/2014/main" id="{464D839E-9598-E3D2-427D-7CBDC02BC3F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242695" name="Picture 20" descr="Premium Vector | Car vector illustration. classic red car. cartoon  transportation.">
            <a:extLst>
              <a:ext uri="{FF2B5EF4-FFF2-40B4-BE49-F238E27FC236}">
                <a16:creationId xmlns:a16="http://schemas.microsoft.com/office/drawing/2014/main" id="{97A05A40-58F8-5CF9-89BA-882D504E1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437063" y="5434013"/>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6" name="Picture 20" descr="Premium Vector | Car vector illustration. classic red car. cartoon  transportation.">
            <a:extLst>
              <a:ext uri="{FF2B5EF4-FFF2-40B4-BE49-F238E27FC236}">
                <a16:creationId xmlns:a16="http://schemas.microsoft.com/office/drawing/2014/main" id="{B0B504B0-42AB-20F1-FCCE-03F2DA9A7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754688" y="1546225"/>
            <a:ext cx="547687"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Picture 20" descr="Premium Vector | Car vector illustration. classic red car. cartoon  transportation.">
            <a:extLst>
              <a:ext uri="{FF2B5EF4-FFF2-40B4-BE49-F238E27FC236}">
                <a16:creationId xmlns:a16="http://schemas.microsoft.com/office/drawing/2014/main" id="{E0896F7C-0E27-5E57-D617-C51078B49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468438" y="1746250"/>
            <a:ext cx="5397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8" name="Picture 20" descr="Premium Vector | Car vector illustration. classic red car. cartoon  transportation.">
            <a:extLst>
              <a:ext uri="{FF2B5EF4-FFF2-40B4-BE49-F238E27FC236}">
                <a16:creationId xmlns:a16="http://schemas.microsoft.com/office/drawing/2014/main" id="{44B30F14-3ED5-0615-6DC9-0C03F5744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985963" y="4945063"/>
            <a:ext cx="573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9" name="Picture 20" descr="Premium Vector | Car vector illustration. classic red car. cartoon  transportation.">
            <a:extLst>
              <a:ext uri="{FF2B5EF4-FFF2-40B4-BE49-F238E27FC236}">
                <a16:creationId xmlns:a16="http://schemas.microsoft.com/office/drawing/2014/main" id="{652054B5-F6F8-2B38-53EE-1797DCF4A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2325688" y="3282950"/>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0" name="Picture 20" descr="Premium Vector | Car vector illustration. classic red car. cartoon  transportation.">
            <a:extLst>
              <a:ext uri="{FF2B5EF4-FFF2-40B4-BE49-F238E27FC236}">
                <a16:creationId xmlns:a16="http://schemas.microsoft.com/office/drawing/2014/main" id="{FAF60FAD-9BE5-15F5-5045-D6AF3BD0C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3468688" y="2060575"/>
            <a:ext cx="8016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1" name="Picture 20" descr="Premium Vector | Car vector illustration. classic red car. cartoon  transportation.">
            <a:extLst>
              <a:ext uri="{FF2B5EF4-FFF2-40B4-BE49-F238E27FC236}">
                <a16:creationId xmlns:a16="http://schemas.microsoft.com/office/drawing/2014/main" id="{D881037E-ED2B-2AD9-65A2-5606774A1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5270500" y="2905125"/>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2" name="Picture 20" descr="Premium Vector | Car vector illustration. classic red car. cartoon  transportation.">
            <a:extLst>
              <a:ext uri="{FF2B5EF4-FFF2-40B4-BE49-F238E27FC236}">
                <a16:creationId xmlns:a16="http://schemas.microsoft.com/office/drawing/2014/main" id="{47F84F34-4ED2-B129-DEBA-807389243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197350" y="4005263"/>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3" name="Picture 20" descr="Premium Vector | Car vector illustration. classic red car. cartoon  transportation.">
            <a:extLst>
              <a:ext uri="{FF2B5EF4-FFF2-40B4-BE49-F238E27FC236}">
                <a16:creationId xmlns:a16="http://schemas.microsoft.com/office/drawing/2014/main" id="{B9F8F435-F8B2-D307-9BEF-B76B85601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7751763" y="3013075"/>
            <a:ext cx="573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4" name="Picture 20" descr="Premium Vector | Car vector illustration. classic red car. cartoon  transportation.">
            <a:extLst>
              <a:ext uri="{FF2B5EF4-FFF2-40B4-BE49-F238E27FC236}">
                <a16:creationId xmlns:a16="http://schemas.microsoft.com/office/drawing/2014/main" id="{618B9052-5332-5F95-AB15-31D9B89C1E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918200" y="4446588"/>
            <a:ext cx="6746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5" name="Picture 20" descr="Premium Vector | Car vector illustration. classic red car. cartoon  transportation.">
            <a:extLst>
              <a:ext uri="{FF2B5EF4-FFF2-40B4-BE49-F238E27FC236}">
                <a16:creationId xmlns:a16="http://schemas.microsoft.com/office/drawing/2014/main" id="{D699604D-A49E-28EA-55EE-B134E01B6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7464425" y="3352800"/>
            <a:ext cx="5730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6" name="Immagine 12">
            <a:extLst>
              <a:ext uri="{FF2B5EF4-FFF2-40B4-BE49-F238E27FC236}">
                <a16:creationId xmlns:a16="http://schemas.microsoft.com/office/drawing/2014/main" id="{94AEC4B7-FC1A-5BE8-4502-EF5498D709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3388" y="3336925"/>
            <a:ext cx="3984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7" name="Picture 20" descr="Premium Vector | Car vector illustration. classic red car. cartoon  transportation.">
            <a:extLst>
              <a:ext uri="{FF2B5EF4-FFF2-40B4-BE49-F238E27FC236}">
                <a16:creationId xmlns:a16="http://schemas.microsoft.com/office/drawing/2014/main" id="{333FF048-D729-E484-6283-FE804013C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457200" y="476250"/>
            <a:ext cx="5095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8" name="Immagine 15">
            <a:extLst>
              <a:ext uri="{FF2B5EF4-FFF2-40B4-BE49-F238E27FC236}">
                <a16:creationId xmlns:a16="http://schemas.microsoft.com/office/drawing/2014/main" id="{4518F1BC-7FBB-8902-7C94-9EAC4509A0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8200" y="3192463"/>
            <a:ext cx="1889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9" name="Picture 4" descr="Five Persons Employees Stand Together Stock Illustration 454784008 |  Shutterstock">
            <a:extLst>
              <a:ext uri="{FF2B5EF4-FFF2-40B4-BE49-F238E27FC236}">
                <a16:creationId xmlns:a16="http://schemas.microsoft.com/office/drawing/2014/main" id="{5209665D-5B5C-A6AD-D0AD-62673A25C3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840" t="6044" r="75845" b="12247"/>
          <a:stretch>
            <a:fillRect/>
          </a:stretch>
        </p:blipFill>
        <p:spPr bwMode="auto">
          <a:xfrm>
            <a:off x="3952875" y="3916363"/>
            <a:ext cx="19526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10" name="Picture 6" descr="Five Persons Employees Stand Together Stock Illustration 454784008 |  Shutterstock">
            <a:extLst>
              <a:ext uri="{FF2B5EF4-FFF2-40B4-BE49-F238E27FC236}">
                <a16:creationId xmlns:a16="http://schemas.microsoft.com/office/drawing/2014/main" id="{A76B6067-AF5F-865F-536E-D86819228D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8408" t="6212" r="22971" b="15326"/>
          <a:stretch>
            <a:fillRect/>
          </a:stretch>
        </p:blipFill>
        <p:spPr bwMode="auto">
          <a:xfrm>
            <a:off x="6016625" y="2759075"/>
            <a:ext cx="1651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11" name="Picture 6" descr="Five Persons Employees Stand Together Stock Illustration 454784008 |  Shutterstock">
            <a:extLst>
              <a:ext uri="{FF2B5EF4-FFF2-40B4-BE49-F238E27FC236}">
                <a16:creationId xmlns:a16="http://schemas.microsoft.com/office/drawing/2014/main" id="{9277C2F9-371F-A15A-F463-33974DFF4B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0331" t="9534" r="41759" b="14204"/>
          <a:stretch>
            <a:fillRect/>
          </a:stretch>
        </p:blipFill>
        <p:spPr bwMode="auto">
          <a:xfrm>
            <a:off x="4238625" y="1985963"/>
            <a:ext cx="19843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12" name="Picture 6" descr="Five Persons Employees Stand Together Stock Illustration 454784008 |  Shutterstock">
            <a:extLst>
              <a:ext uri="{FF2B5EF4-FFF2-40B4-BE49-F238E27FC236}">
                <a16:creationId xmlns:a16="http://schemas.microsoft.com/office/drawing/2014/main" id="{EA5B16B9-1612-2D82-D879-8BBF60ADB1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8685" t="9091" r="23500" b="15584"/>
          <a:stretch>
            <a:fillRect/>
          </a:stretch>
        </p:blipFill>
        <p:spPr bwMode="auto">
          <a:xfrm>
            <a:off x="1282700" y="1698625"/>
            <a:ext cx="13176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13" name="Picture 6" descr="Five Persons Employees Stand Together Stock Illustration 454784008 |  Shutterstock">
            <a:extLst>
              <a:ext uri="{FF2B5EF4-FFF2-40B4-BE49-F238E27FC236}">
                <a16:creationId xmlns:a16="http://schemas.microsoft.com/office/drawing/2014/main" id="{36812ED0-F6F9-FC3B-AD1B-6A528429A5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701" t="9888" r="78398" b="14098"/>
          <a:stretch>
            <a:fillRect/>
          </a:stretch>
        </p:blipFill>
        <p:spPr bwMode="auto">
          <a:xfrm>
            <a:off x="1009650" y="452438"/>
            <a:ext cx="1365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14" name="Picture 8" descr="Ejecutivos Serios: Over 191,642 Royalty-Free Licensable Stock Photos |  Shutterstock">
            <a:extLst>
              <a:ext uri="{FF2B5EF4-FFF2-40B4-BE49-F238E27FC236}">
                <a16:creationId xmlns:a16="http://schemas.microsoft.com/office/drawing/2014/main" id="{EC02BDCA-18F0-75F5-EAFD-38A18AD2D1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76103" t="12469" r="10468" b="16447"/>
          <a:stretch>
            <a:fillRect/>
          </a:stretch>
        </p:blipFill>
        <p:spPr bwMode="auto">
          <a:xfrm>
            <a:off x="4238625" y="5295900"/>
            <a:ext cx="1492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15" name="Picture 10" descr="Ejecutivos Serios: Over 191,642 Royalty-Free Licensable Stock Photos |  Shutterstock">
            <a:extLst>
              <a:ext uri="{FF2B5EF4-FFF2-40B4-BE49-F238E27FC236}">
                <a16:creationId xmlns:a16="http://schemas.microsoft.com/office/drawing/2014/main" id="{921828E3-B632-D985-B28C-7A2F5CA982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23157" t="10262" r="57895" b="16429"/>
          <a:stretch>
            <a:fillRect/>
          </a:stretch>
        </p:blipFill>
        <p:spPr bwMode="auto">
          <a:xfrm>
            <a:off x="6589713" y="4525963"/>
            <a:ext cx="171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16" name="Picture 10" descr="Ejecutivos Serios: Over 191,642 Royalty-Free Licensable Stock Photos |  Shutterstock">
            <a:extLst>
              <a:ext uri="{FF2B5EF4-FFF2-40B4-BE49-F238E27FC236}">
                <a16:creationId xmlns:a16="http://schemas.microsoft.com/office/drawing/2014/main" id="{FA760DF7-5350-7DFB-17B2-6B98725C4C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3932" t="9012" r="55257" b="15623"/>
          <a:stretch>
            <a:fillRect/>
          </a:stretch>
        </p:blipFill>
        <p:spPr bwMode="auto">
          <a:xfrm>
            <a:off x="6348413" y="1485900"/>
            <a:ext cx="1825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17" name="Picture 10" descr="Ejecutivos Serios: Over 191,642 Royalty-Free Licensable Stock Photos |  Shutterstock">
            <a:extLst>
              <a:ext uri="{FF2B5EF4-FFF2-40B4-BE49-F238E27FC236}">
                <a16:creationId xmlns:a16="http://schemas.microsoft.com/office/drawing/2014/main" id="{56274314-4896-3EA7-ACFE-D361E7C9C0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3742" t="12639" r="41739" b="15321"/>
          <a:stretch>
            <a:fillRect/>
          </a:stretch>
        </p:blipFill>
        <p:spPr bwMode="auto">
          <a:xfrm>
            <a:off x="1751013" y="4848225"/>
            <a:ext cx="1714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diritto 2">
            <a:extLst>
              <a:ext uri="{FF2B5EF4-FFF2-40B4-BE49-F238E27FC236}">
                <a16:creationId xmlns:a16="http://schemas.microsoft.com/office/drawing/2014/main" id="{77A61156-2BD6-8CEF-314D-1A4997C8C823}"/>
              </a:ext>
            </a:extLst>
          </p:cNvPr>
          <p:cNvCxnSpPr>
            <a:cxnSpLocks/>
          </p:cNvCxnSpPr>
          <p:nvPr/>
        </p:nvCxnSpPr>
        <p:spPr>
          <a:xfrm flipH="1">
            <a:off x="3570288" y="2944813"/>
            <a:ext cx="17462" cy="153987"/>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279420EF-6870-A9B1-C91A-76EEC70E4222}"/>
              </a:ext>
            </a:extLst>
          </p:cNvPr>
          <p:cNvCxnSpPr>
            <a:cxnSpLocks/>
          </p:cNvCxnSpPr>
          <p:nvPr/>
        </p:nvCxnSpPr>
        <p:spPr>
          <a:xfrm flipH="1">
            <a:off x="3570288" y="3044825"/>
            <a:ext cx="146050" cy="53975"/>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7972FB4D-029E-DC96-45BE-D7476AC5C71B}"/>
              </a:ext>
            </a:extLst>
          </p:cNvPr>
          <p:cNvCxnSpPr>
            <a:cxnSpLocks/>
          </p:cNvCxnSpPr>
          <p:nvPr/>
        </p:nvCxnSpPr>
        <p:spPr>
          <a:xfrm flipH="1">
            <a:off x="3643313" y="3001963"/>
            <a:ext cx="17462" cy="153987"/>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BD39003D-8775-DA7E-957C-D05C15DCEDC2}"/>
              </a:ext>
            </a:extLst>
          </p:cNvPr>
          <p:cNvCxnSpPr>
            <a:cxnSpLocks/>
          </p:cNvCxnSpPr>
          <p:nvPr/>
        </p:nvCxnSpPr>
        <p:spPr>
          <a:xfrm flipH="1">
            <a:off x="3640138" y="3098800"/>
            <a:ext cx="142875" cy="5715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1506" name="Slide Number Placeholder 3">
            <a:extLst>
              <a:ext uri="{FF2B5EF4-FFF2-40B4-BE49-F238E27FC236}">
                <a16:creationId xmlns:a16="http://schemas.microsoft.com/office/drawing/2014/main" id="{6AE7E6F6-0353-CABC-FB9E-8C3530C1DCC1}"/>
              </a:ext>
            </a:extLst>
          </p:cNvPr>
          <p:cNvSpPr>
            <a:spLocks noGrp="1"/>
          </p:cNvSpPr>
          <p:nvPr>
            <p:ph type="sldNum" sz="quarter" idx="12"/>
          </p:nvPr>
        </p:nvSpPr>
        <p:spPr>
          <a:xfrm>
            <a:off x="6623050"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7FD8E2-21DA-4F80-9F36-DA59FD7577FA}" type="slidenum">
              <a:rPr lang="it-IT" altLang="en-US" sz="1400" smtClean="0">
                <a:solidFill>
                  <a:srgbClr val="FFFFFF"/>
                </a:solidFill>
              </a:rPr>
              <a:pPr>
                <a:spcBef>
                  <a:spcPct val="0"/>
                </a:spcBef>
                <a:buFontTx/>
                <a:buNone/>
              </a:pPr>
              <a:t>230</a:t>
            </a:fld>
            <a:endParaRPr lang="it-IT" altLang="en-US" sz="1400">
              <a:solidFill>
                <a:srgbClr val="FFFFFF"/>
              </a:solidFill>
            </a:endParaRPr>
          </a:p>
        </p:txBody>
      </p:sp>
      <p:sp>
        <p:nvSpPr>
          <p:cNvPr id="661507" name="Text Box 5">
            <a:extLst>
              <a:ext uri="{FF2B5EF4-FFF2-40B4-BE49-F238E27FC236}">
                <a16:creationId xmlns:a16="http://schemas.microsoft.com/office/drawing/2014/main" id="{AC03CD1B-4AF7-687D-4778-6A9ABB1A968E}"/>
              </a:ext>
            </a:extLst>
          </p:cNvPr>
          <p:cNvSpPr txBox="1">
            <a:spLocks noChangeArrowheads="1"/>
          </p:cNvSpPr>
          <p:nvPr/>
        </p:nvSpPr>
        <p:spPr bwMode="auto">
          <a:xfrm>
            <a:off x="5400675" y="690563"/>
            <a:ext cx="302418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BOMBARDERO  SUPERSÓNICO  B1 , USA</a:t>
            </a:r>
          </a:p>
          <a:p>
            <a:pPr eaLnBrk="1" hangingPunct="1">
              <a:spcBef>
                <a:spcPct val="50000"/>
              </a:spcBef>
              <a:buFontTx/>
              <a:buNone/>
            </a:pPr>
            <a:r>
              <a:rPr lang="fr-CH" altLang="it-CH" sz="2000" b="1">
                <a:solidFill>
                  <a:srgbClr val="FFFFFF"/>
                </a:solidFill>
              </a:rPr>
              <a:t>Precio: 280’000’000.- $ por piezo !</a:t>
            </a:r>
            <a:endParaRPr lang="it-IT" altLang="it-CH" sz="2000" b="1">
              <a:solidFill>
                <a:srgbClr val="FFFFFF"/>
              </a:solidFill>
            </a:endParaRPr>
          </a:p>
        </p:txBody>
      </p:sp>
      <p:pic>
        <p:nvPicPr>
          <p:cNvPr id="363524" name="Picture 4" descr="armi bombardiere B1-B">
            <a:extLst>
              <a:ext uri="{FF2B5EF4-FFF2-40B4-BE49-F238E27FC236}">
                <a16:creationId xmlns:a16="http://schemas.microsoft.com/office/drawing/2014/main" id="{319387B0-ECE3-2CA5-A872-27C2B09BA33E}"/>
              </a:ext>
            </a:extLst>
          </p:cNvPr>
          <p:cNvPicPr>
            <a:picLocks noChangeAspect="1" noChangeArrowheads="1"/>
          </p:cNvPicPr>
          <p:nvPr/>
        </p:nvPicPr>
        <p:blipFill>
          <a:blip r:embed="rId4"/>
          <a:srcRect/>
          <a:stretch>
            <a:fillRect/>
          </a:stretch>
        </p:blipFill>
        <p:spPr bwMode="auto">
          <a:xfrm>
            <a:off x="1025525" y="414338"/>
            <a:ext cx="4056063" cy="2808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3525" name="Picture 6" descr="C:\Users\Enrico\Desktop\B2 spirit.jpg">
            <a:extLst>
              <a:ext uri="{FF2B5EF4-FFF2-40B4-BE49-F238E27FC236}">
                <a16:creationId xmlns:a16="http://schemas.microsoft.com/office/drawing/2014/main" id="{83BBAE26-5634-BD78-F15B-64B2932D1375}"/>
              </a:ext>
            </a:extLst>
          </p:cNvPr>
          <p:cNvPicPr>
            <a:picLocks noChangeAspect="1" noChangeArrowheads="1"/>
          </p:cNvPicPr>
          <p:nvPr/>
        </p:nvPicPr>
        <p:blipFill>
          <a:blip r:embed="rId5"/>
          <a:srcRect/>
          <a:stretch>
            <a:fillRect/>
          </a:stretch>
        </p:blipFill>
        <p:spPr bwMode="auto">
          <a:xfrm>
            <a:off x="1025525" y="3429000"/>
            <a:ext cx="4056063" cy="2536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61510" name="Text Box 5">
            <a:extLst>
              <a:ext uri="{FF2B5EF4-FFF2-40B4-BE49-F238E27FC236}">
                <a16:creationId xmlns:a16="http://schemas.microsoft.com/office/drawing/2014/main" id="{E8CA3246-772E-B19C-F832-713D9E8EF9FA}"/>
              </a:ext>
            </a:extLst>
          </p:cNvPr>
          <p:cNvSpPr txBox="1">
            <a:spLocks noChangeArrowheads="1"/>
          </p:cNvSpPr>
          <p:nvPr/>
        </p:nvSpPr>
        <p:spPr bwMode="auto">
          <a:xfrm>
            <a:off x="5435600" y="3573463"/>
            <a:ext cx="302418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BOMBARDERO  SUPERSÓNICO  B2 , USA</a:t>
            </a:r>
          </a:p>
          <a:p>
            <a:pPr eaLnBrk="1" hangingPunct="1">
              <a:spcBef>
                <a:spcPct val="50000"/>
              </a:spcBef>
              <a:buFontTx/>
              <a:buNone/>
            </a:pPr>
            <a:r>
              <a:rPr lang="fr-CH" altLang="it-CH" sz="2000" b="1">
                <a:solidFill>
                  <a:srgbClr val="FFFFFF"/>
                </a:solidFill>
              </a:rPr>
              <a:t>Precio: 730’000’000.- $ por piezo !</a:t>
            </a:r>
            <a:endParaRPr lang="it-IT" altLang="it-CH" sz="2000" b="1">
              <a:solidFill>
                <a:srgbClr val="FFFFFF"/>
              </a:solidFill>
            </a:endParaRPr>
          </a:p>
        </p:txBody>
      </p:sp>
      <p:sp>
        <p:nvSpPr>
          <p:cNvPr id="661511" name="CasellaDiTesto 1">
            <a:extLst>
              <a:ext uri="{FF2B5EF4-FFF2-40B4-BE49-F238E27FC236}">
                <a16:creationId xmlns:a16="http://schemas.microsoft.com/office/drawing/2014/main" id="{C0044F14-6617-8A71-BCA6-33886B524925}"/>
              </a:ext>
            </a:extLst>
          </p:cNvPr>
          <p:cNvSpPr txBox="1">
            <a:spLocks noChangeArrowheads="1"/>
          </p:cNvSpPr>
          <p:nvPr/>
        </p:nvSpPr>
        <p:spPr bwMode="auto">
          <a:xfrm>
            <a:off x="755650" y="6165850"/>
            <a:ext cx="800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400"/>
              <a:t>En muchos países, muchos de los trabajadores trabajan para construir máquinas de guerra</a:t>
            </a:r>
            <a:endParaRPr lang="it-CH" altLang="it-CH" sz="1400"/>
          </a:p>
        </p:txBody>
      </p:sp>
      <p:sp>
        <p:nvSpPr>
          <p:cNvPr id="2" name="Rettangolo 1">
            <a:extLst>
              <a:ext uri="{FF2B5EF4-FFF2-40B4-BE49-F238E27FC236}">
                <a16:creationId xmlns:a16="http://schemas.microsoft.com/office/drawing/2014/main" id="{65F6D53E-F89B-8AA0-2FB2-3F231B3B61C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3554" name="Slide Number Placeholder 3">
            <a:extLst>
              <a:ext uri="{FF2B5EF4-FFF2-40B4-BE49-F238E27FC236}">
                <a16:creationId xmlns:a16="http://schemas.microsoft.com/office/drawing/2014/main" id="{8E32EC70-4D0B-C892-E10F-EB3A2EE14AEF}"/>
              </a:ext>
            </a:extLst>
          </p:cNvPr>
          <p:cNvSpPr>
            <a:spLocks noGrp="1"/>
          </p:cNvSpPr>
          <p:nvPr>
            <p:ph type="sldNum" sz="quarter" idx="12"/>
          </p:nvPr>
        </p:nvSpPr>
        <p:spPr>
          <a:xfrm>
            <a:off x="5724525" y="5876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105CB5-2F86-46BC-94C6-92C85CE34BB4}" type="slidenum">
              <a:rPr lang="it-IT" altLang="en-US" sz="1400" smtClean="0">
                <a:solidFill>
                  <a:srgbClr val="FFFFFF"/>
                </a:solidFill>
              </a:rPr>
              <a:pPr>
                <a:spcBef>
                  <a:spcPct val="0"/>
                </a:spcBef>
                <a:buFontTx/>
                <a:buNone/>
              </a:pPr>
              <a:t>231</a:t>
            </a:fld>
            <a:endParaRPr lang="it-IT" altLang="en-US" sz="1400">
              <a:solidFill>
                <a:srgbClr val="FFFFFF"/>
              </a:solidFill>
            </a:endParaRPr>
          </a:p>
        </p:txBody>
      </p:sp>
      <p:sp>
        <p:nvSpPr>
          <p:cNvPr id="663555" name="Text Box 9">
            <a:extLst>
              <a:ext uri="{FF2B5EF4-FFF2-40B4-BE49-F238E27FC236}">
                <a16:creationId xmlns:a16="http://schemas.microsoft.com/office/drawing/2014/main" id="{6E915D92-350D-EB40-D8B9-3749DCFBFFF5}"/>
              </a:ext>
            </a:extLst>
          </p:cNvPr>
          <p:cNvSpPr txBox="1">
            <a:spLocks noChangeArrowheads="1"/>
          </p:cNvSpPr>
          <p:nvPr/>
        </p:nvSpPr>
        <p:spPr bwMode="auto">
          <a:xfrm>
            <a:off x="2097088" y="5876925"/>
            <a:ext cx="504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FFFFFF"/>
                </a:solidFill>
              </a:rPr>
              <a:t>FA18…es hermoso, pero cuesta </a:t>
            </a:r>
            <a:r>
              <a:rPr lang="fr-FR" altLang="it-CH" sz="1400" b="1"/>
              <a:t>100’000’000.-de $ !</a:t>
            </a:r>
          </a:p>
        </p:txBody>
      </p:sp>
      <p:pic>
        <p:nvPicPr>
          <p:cNvPr id="364548" name="Picture 5" descr="C:\Dokumente und Einstellungen\Enrico\Eigene Dateien\Enrico\Documenti\AA Enrico nuovo\Politica\Presentazione marxismo\FA18.jpg">
            <a:extLst>
              <a:ext uri="{FF2B5EF4-FFF2-40B4-BE49-F238E27FC236}">
                <a16:creationId xmlns:a16="http://schemas.microsoft.com/office/drawing/2014/main" id="{13469C1E-BCFB-A8A6-E745-30FE6BFB05C2}"/>
              </a:ext>
            </a:extLst>
          </p:cNvPr>
          <p:cNvPicPr>
            <a:picLocks noChangeAspect="1" noChangeArrowheads="1"/>
          </p:cNvPicPr>
          <p:nvPr/>
        </p:nvPicPr>
        <p:blipFill>
          <a:blip r:embed="rId4"/>
          <a:srcRect/>
          <a:stretch>
            <a:fillRect/>
          </a:stretch>
        </p:blipFill>
        <p:spPr bwMode="auto">
          <a:xfrm>
            <a:off x="1233488" y="782638"/>
            <a:ext cx="6769100" cy="4891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A873CBC4-4E99-4CAD-5ED8-E4C10D045B6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02" name="Picture 4" descr="corazzata Bismark">
            <a:extLst>
              <a:ext uri="{FF2B5EF4-FFF2-40B4-BE49-F238E27FC236}">
                <a16:creationId xmlns:a16="http://schemas.microsoft.com/office/drawing/2014/main" id="{1CE423BD-9113-3B61-775B-C9439D5BF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4176713" cy="3124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03" name="Picture 5" descr="armi sottomarino">
            <a:extLst>
              <a:ext uri="{FF2B5EF4-FFF2-40B4-BE49-F238E27FC236}">
                <a16:creationId xmlns:a16="http://schemas.microsoft.com/office/drawing/2014/main" id="{A094CA77-2DFC-3EBA-0883-7FC11B3EA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188913"/>
            <a:ext cx="4173537" cy="3124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04" name="Picture 8" descr="armi Navi da guerra">
            <a:extLst>
              <a:ext uri="{FF2B5EF4-FFF2-40B4-BE49-F238E27FC236}">
                <a16:creationId xmlns:a16="http://schemas.microsoft.com/office/drawing/2014/main" id="{D5E7FD61-884B-3947-41F9-4EEC2EE842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500438"/>
            <a:ext cx="4176713" cy="2787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05" name="Picture 9" descr="armi Nave stealth">
            <a:extLst>
              <a:ext uri="{FF2B5EF4-FFF2-40B4-BE49-F238E27FC236}">
                <a16:creationId xmlns:a16="http://schemas.microsoft.com/office/drawing/2014/main" id="{97361A58-74C3-17DB-A630-0BBCB45DBE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9638" y="3500438"/>
            <a:ext cx="4173537" cy="31035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06" name="Slide Number Placeholder 3">
            <a:extLst>
              <a:ext uri="{FF2B5EF4-FFF2-40B4-BE49-F238E27FC236}">
                <a16:creationId xmlns:a16="http://schemas.microsoft.com/office/drawing/2014/main" id="{41CA3E00-74B6-8708-02D4-C354AB77E32B}"/>
              </a:ext>
            </a:extLst>
          </p:cNvPr>
          <p:cNvSpPr>
            <a:spLocks noGrp="1"/>
          </p:cNvSpPr>
          <p:nvPr>
            <p:ph type="sldNum" sz="quarter" idx="12"/>
          </p:nvPr>
        </p:nvSpPr>
        <p:spPr>
          <a:xfrm>
            <a:off x="6659563" y="3500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FEFA76-DC32-4568-9342-E90E2E7B62CE}" type="slidenum">
              <a:rPr lang="it-IT" altLang="en-US" sz="1400" b="1" smtClean="0">
                <a:solidFill>
                  <a:srgbClr val="161616"/>
                </a:solidFill>
              </a:rPr>
              <a:pPr>
                <a:spcBef>
                  <a:spcPct val="0"/>
                </a:spcBef>
                <a:buFontTx/>
                <a:buNone/>
              </a:pPr>
              <a:t>232</a:t>
            </a:fld>
            <a:endParaRPr lang="it-IT" altLang="en-US" sz="1400" b="1">
              <a:solidFill>
                <a:srgbClr val="161616"/>
              </a:solidFill>
            </a:endParaRPr>
          </a:p>
        </p:txBody>
      </p:sp>
      <p:sp>
        <p:nvSpPr>
          <p:cNvPr id="665607" name="Text Box 7">
            <a:extLst>
              <a:ext uri="{FF2B5EF4-FFF2-40B4-BE49-F238E27FC236}">
                <a16:creationId xmlns:a16="http://schemas.microsoft.com/office/drawing/2014/main" id="{67AC84E6-EF45-7127-7973-DBDCCA1E94AD}"/>
              </a:ext>
            </a:extLst>
          </p:cNvPr>
          <p:cNvSpPr txBox="1">
            <a:spLocks noChangeArrowheads="1"/>
          </p:cNvSpPr>
          <p:nvPr/>
        </p:nvSpPr>
        <p:spPr bwMode="auto">
          <a:xfrm>
            <a:off x="4724400" y="188913"/>
            <a:ext cx="1935163"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5C1F00"/>
                </a:solidFill>
              </a:rPr>
              <a:t>SUBMARINO NUCLEAR USA</a:t>
            </a:r>
            <a:endParaRPr lang="it-IT" altLang="it-CH" sz="1800" b="1">
              <a:solidFill>
                <a:srgbClr val="5C1F00"/>
              </a:solidFill>
            </a:endParaRPr>
          </a:p>
        </p:txBody>
      </p:sp>
      <p:sp>
        <p:nvSpPr>
          <p:cNvPr id="665608" name="Text Box 10">
            <a:extLst>
              <a:ext uri="{FF2B5EF4-FFF2-40B4-BE49-F238E27FC236}">
                <a16:creationId xmlns:a16="http://schemas.microsoft.com/office/drawing/2014/main" id="{CE5306A1-BD01-B858-9F58-44EA511CE0B1}"/>
              </a:ext>
            </a:extLst>
          </p:cNvPr>
          <p:cNvSpPr txBox="1">
            <a:spLocks noChangeArrowheads="1"/>
          </p:cNvSpPr>
          <p:nvPr/>
        </p:nvSpPr>
        <p:spPr bwMode="auto">
          <a:xfrm>
            <a:off x="304800" y="6337300"/>
            <a:ext cx="390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COSTOSOS NAVÍOS DE GUERRA </a:t>
            </a:r>
            <a:endParaRPr lang="it-IT" altLang="it-CH" sz="1800" b="1">
              <a:solidFill>
                <a:srgbClr val="FFFFFF"/>
              </a:solidFill>
            </a:endParaRPr>
          </a:p>
        </p:txBody>
      </p:sp>
      <p:sp>
        <p:nvSpPr>
          <p:cNvPr id="665609" name="Text Box 11">
            <a:extLst>
              <a:ext uri="{FF2B5EF4-FFF2-40B4-BE49-F238E27FC236}">
                <a16:creationId xmlns:a16="http://schemas.microsoft.com/office/drawing/2014/main" id="{613DF9B0-478C-FEFA-8F45-FE0DD7BF9BED}"/>
              </a:ext>
            </a:extLst>
          </p:cNvPr>
          <p:cNvSpPr txBox="1">
            <a:spLocks noChangeArrowheads="1"/>
          </p:cNvSpPr>
          <p:nvPr/>
        </p:nvSpPr>
        <p:spPr bwMode="auto">
          <a:xfrm>
            <a:off x="6821488" y="6327775"/>
            <a:ext cx="2071687"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5C1F00"/>
                </a:solidFill>
              </a:rPr>
              <a:t>NAVÍO STEALT, USA</a:t>
            </a:r>
            <a:endParaRPr lang="it-IT" altLang="it-CH" sz="1400" b="1">
              <a:solidFill>
                <a:srgbClr val="5C1F00"/>
              </a:solidFill>
            </a:endParaRPr>
          </a:p>
        </p:txBody>
      </p:sp>
      <p:sp>
        <p:nvSpPr>
          <p:cNvPr id="665610" name="Text Box 12">
            <a:extLst>
              <a:ext uri="{FF2B5EF4-FFF2-40B4-BE49-F238E27FC236}">
                <a16:creationId xmlns:a16="http://schemas.microsoft.com/office/drawing/2014/main" id="{4616C00F-763A-D722-55E7-6654A5BE6DD7}"/>
              </a:ext>
            </a:extLst>
          </p:cNvPr>
          <p:cNvSpPr txBox="1">
            <a:spLocks noChangeArrowheads="1"/>
          </p:cNvSpPr>
          <p:nvPr/>
        </p:nvSpPr>
        <p:spPr bwMode="auto">
          <a:xfrm>
            <a:off x="214313" y="214313"/>
            <a:ext cx="15001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b="1">
                <a:solidFill>
                  <a:srgbClr val="000000"/>
                </a:solidFill>
              </a:rPr>
              <a:t>Bismarck,               Alemania,                      1944</a:t>
            </a:r>
          </a:p>
        </p:txBody>
      </p:sp>
      <p:sp>
        <p:nvSpPr>
          <p:cNvPr id="2" name="Rettangolo 1">
            <a:extLst>
              <a:ext uri="{FF2B5EF4-FFF2-40B4-BE49-F238E27FC236}">
                <a16:creationId xmlns:a16="http://schemas.microsoft.com/office/drawing/2014/main" id="{7B7DD71A-7DC0-BDF6-715A-59D842BF694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7650" name="Slide Number Placeholder 3">
            <a:extLst>
              <a:ext uri="{FF2B5EF4-FFF2-40B4-BE49-F238E27FC236}">
                <a16:creationId xmlns:a16="http://schemas.microsoft.com/office/drawing/2014/main" id="{3963CBD8-F333-7637-5108-5CE6A6581317}"/>
              </a:ext>
            </a:extLst>
          </p:cNvPr>
          <p:cNvSpPr>
            <a:spLocks noGrp="1"/>
          </p:cNvSpPr>
          <p:nvPr>
            <p:ph type="sldNum" sz="quarter" idx="12"/>
          </p:nvPr>
        </p:nvSpPr>
        <p:spPr>
          <a:xfrm>
            <a:off x="6875463" y="62912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C30B70-C7FF-4203-B372-8116016FD8C5}" type="slidenum">
              <a:rPr lang="it-IT" altLang="en-US" sz="1400" smtClean="0">
                <a:solidFill>
                  <a:srgbClr val="FFFFFF"/>
                </a:solidFill>
              </a:rPr>
              <a:pPr>
                <a:spcBef>
                  <a:spcPct val="0"/>
                </a:spcBef>
                <a:buFontTx/>
                <a:buNone/>
              </a:pPr>
              <a:t>233</a:t>
            </a:fld>
            <a:endParaRPr lang="it-IT" altLang="en-US" sz="1400">
              <a:solidFill>
                <a:srgbClr val="FFFFFF"/>
              </a:solidFill>
            </a:endParaRPr>
          </a:p>
        </p:txBody>
      </p:sp>
      <p:sp>
        <p:nvSpPr>
          <p:cNvPr id="667651" name="Text Box 6">
            <a:extLst>
              <a:ext uri="{FF2B5EF4-FFF2-40B4-BE49-F238E27FC236}">
                <a16:creationId xmlns:a16="http://schemas.microsoft.com/office/drawing/2014/main" id="{6F0BA366-8027-BFEB-F227-015AF1F93278}"/>
              </a:ext>
            </a:extLst>
          </p:cNvPr>
          <p:cNvSpPr txBox="1">
            <a:spLocks noChangeArrowheads="1"/>
          </p:cNvSpPr>
          <p:nvPr/>
        </p:nvSpPr>
        <p:spPr bwMode="auto">
          <a:xfrm>
            <a:off x="457200" y="6126163"/>
            <a:ext cx="7815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PORTAAVION USA, CUESTA APROXIMADAMENTE 10’000’000’000.- $ POR PIEZA, TRIPULACIÓN : 5000 PERSONAS</a:t>
            </a:r>
            <a:endParaRPr lang="it-IT" altLang="it-CH" sz="1800" b="1">
              <a:solidFill>
                <a:srgbClr val="FFFFFF"/>
              </a:solidFill>
            </a:endParaRPr>
          </a:p>
        </p:txBody>
      </p:sp>
      <p:pic>
        <p:nvPicPr>
          <p:cNvPr id="667652" name="Picture 7" descr="armi Portaerei 2">
            <a:extLst>
              <a:ext uri="{FF2B5EF4-FFF2-40B4-BE49-F238E27FC236}">
                <a16:creationId xmlns:a16="http://schemas.microsoft.com/office/drawing/2014/main" id="{D41BEBBA-E303-8BD6-4F59-9EEEE5E02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907"/>
          <a:stretch>
            <a:fillRect/>
          </a:stretch>
        </p:blipFill>
        <p:spPr bwMode="auto">
          <a:xfrm>
            <a:off x="4567238" y="188913"/>
            <a:ext cx="4254500" cy="2987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7653" name="Picture 8" descr="armi Portaerei 4">
            <a:extLst>
              <a:ext uri="{FF2B5EF4-FFF2-40B4-BE49-F238E27FC236}">
                <a16:creationId xmlns:a16="http://schemas.microsoft.com/office/drawing/2014/main" id="{FC978D26-8F9D-C6EE-2B40-5F35CCED50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906"/>
          <a:stretch>
            <a:fillRect/>
          </a:stretch>
        </p:blipFill>
        <p:spPr bwMode="auto">
          <a:xfrm>
            <a:off x="300038" y="3370263"/>
            <a:ext cx="3984625" cy="26352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7654" name="Picture 9" descr="armi portaerei 3 buono">
            <a:extLst>
              <a:ext uri="{FF2B5EF4-FFF2-40B4-BE49-F238E27FC236}">
                <a16:creationId xmlns:a16="http://schemas.microsoft.com/office/drawing/2014/main" id="{EB44EDDE-B99B-32CF-022A-9269E5DAFA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8" y="188913"/>
            <a:ext cx="3984625" cy="2987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7655" name="Picture 10" descr="armi Portaerei USA">
            <a:extLst>
              <a:ext uri="{FF2B5EF4-FFF2-40B4-BE49-F238E27FC236}">
                <a16:creationId xmlns:a16="http://schemas.microsoft.com/office/drawing/2014/main" id="{023B9AEB-0F39-5875-3956-5475D7762B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724"/>
          <a:stretch>
            <a:fillRect/>
          </a:stretch>
        </p:blipFill>
        <p:spPr bwMode="auto">
          <a:xfrm>
            <a:off x="4572000" y="3370263"/>
            <a:ext cx="4249738" cy="2654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DB93C4BA-72B6-1017-E378-D795EC13E01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9698" name="Slide Number Placeholder 3">
            <a:extLst>
              <a:ext uri="{FF2B5EF4-FFF2-40B4-BE49-F238E27FC236}">
                <a16:creationId xmlns:a16="http://schemas.microsoft.com/office/drawing/2014/main" id="{2A15314E-92C6-4F6C-28C3-B1A092291A51}"/>
              </a:ext>
            </a:extLst>
          </p:cNvPr>
          <p:cNvSpPr>
            <a:spLocks noGrp="1"/>
          </p:cNvSpPr>
          <p:nvPr>
            <p:ph type="sldNum" sz="quarter" idx="12"/>
          </p:nvPr>
        </p:nvSpPr>
        <p:spPr>
          <a:xfrm>
            <a:off x="5907088" y="2963863"/>
            <a:ext cx="5953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A94609-38D0-4A5F-9E6D-6E884668D71C}" type="slidenum">
              <a:rPr lang="it-IT" altLang="en-US" sz="1400" smtClean="0">
                <a:solidFill>
                  <a:srgbClr val="000000"/>
                </a:solidFill>
              </a:rPr>
              <a:pPr>
                <a:spcBef>
                  <a:spcPct val="0"/>
                </a:spcBef>
                <a:buFontTx/>
                <a:buNone/>
              </a:pPr>
              <a:t>234</a:t>
            </a:fld>
            <a:endParaRPr lang="it-IT" altLang="en-US" sz="1400">
              <a:solidFill>
                <a:srgbClr val="000000"/>
              </a:solidFill>
            </a:endParaRPr>
          </a:p>
        </p:txBody>
      </p:sp>
      <p:pic>
        <p:nvPicPr>
          <p:cNvPr id="669699" name="Picture 5" descr="cannone laser">
            <a:extLst>
              <a:ext uri="{FF2B5EF4-FFF2-40B4-BE49-F238E27FC236}">
                <a16:creationId xmlns:a16="http://schemas.microsoft.com/office/drawing/2014/main" id="{53461ABC-333A-A93B-5AED-331243A94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9700" name="Picture 6" descr="typhoon sottomarino">
            <a:extLst>
              <a:ext uri="{FF2B5EF4-FFF2-40B4-BE49-F238E27FC236}">
                <a16:creationId xmlns:a16="http://schemas.microsoft.com/office/drawing/2014/main" id="{71D74DFB-0CD8-6F7F-0ACF-81E3F17E4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44450"/>
            <a:ext cx="32099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9701" name="Picture 7" descr="missile intercont">
            <a:extLst>
              <a:ext uri="{FF2B5EF4-FFF2-40B4-BE49-F238E27FC236}">
                <a16:creationId xmlns:a16="http://schemas.microsoft.com/office/drawing/2014/main" id="{A9DEFC73-1E13-5780-90D6-B2D08AB75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44450"/>
            <a:ext cx="14144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9702" name="Picture 8" descr="missili sottomarini">
            <a:extLst>
              <a:ext uri="{FF2B5EF4-FFF2-40B4-BE49-F238E27FC236}">
                <a16:creationId xmlns:a16="http://schemas.microsoft.com/office/drawing/2014/main" id="{A2B7FB73-13DA-E054-C443-29FF00DE57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44450"/>
            <a:ext cx="241776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9703" name="Picture 9" descr="missili 4">
            <a:extLst>
              <a:ext uri="{FF2B5EF4-FFF2-40B4-BE49-F238E27FC236}">
                <a16:creationId xmlns:a16="http://schemas.microsoft.com/office/drawing/2014/main" id="{06AD5043-B1A4-1625-210F-A0B0344EFE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23495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9704" name="Picture 12" descr="missile AGM">
            <a:extLst>
              <a:ext uri="{FF2B5EF4-FFF2-40B4-BE49-F238E27FC236}">
                <a16:creationId xmlns:a16="http://schemas.microsoft.com/office/drawing/2014/main" id="{6BE55F64-14C3-4B14-77B5-83E49D25B1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7988" y="4978400"/>
            <a:ext cx="30241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9705" name="Text Box 13">
            <a:extLst>
              <a:ext uri="{FF2B5EF4-FFF2-40B4-BE49-F238E27FC236}">
                <a16:creationId xmlns:a16="http://schemas.microsoft.com/office/drawing/2014/main" id="{ACA1821E-57FD-A5E5-46C3-2CC5B2CABF1B}"/>
              </a:ext>
            </a:extLst>
          </p:cNvPr>
          <p:cNvSpPr txBox="1">
            <a:spLocks noChangeArrowheads="1"/>
          </p:cNvSpPr>
          <p:nvPr/>
        </p:nvSpPr>
        <p:spPr bwMode="auto">
          <a:xfrm>
            <a:off x="34925" y="1916113"/>
            <a:ext cx="1608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CAÑÓN LÁSER ANTIMISIL</a:t>
            </a:r>
            <a:endParaRPr lang="it-IT" altLang="it-CH" sz="1100">
              <a:solidFill>
                <a:srgbClr val="000000"/>
              </a:solidFill>
            </a:endParaRPr>
          </a:p>
        </p:txBody>
      </p:sp>
      <p:sp>
        <p:nvSpPr>
          <p:cNvPr id="669706" name="Text Box 14">
            <a:extLst>
              <a:ext uri="{FF2B5EF4-FFF2-40B4-BE49-F238E27FC236}">
                <a16:creationId xmlns:a16="http://schemas.microsoft.com/office/drawing/2014/main" id="{5611E6A0-6D7B-C44A-8D76-FF6581DD35CC}"/>
              </a:ext>
            </a:extLst>
          </p:cNvPr>
          <p:cNvSpPr txBox="1">
            <a:spLocks noChangeArrowheads="1"/>
          </p:cNvSpPr>
          <p:nvPr/>
        </p:nvSpPr>
        <p:spPr bwMode="auto">
          <a:xfrm>
            <a:off x="2051050" y="1916113"/>
            <a:ext cx="33845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SUBMARINO TYPHOON CON MISILES NUCLEARES</a:t>
            </a:r>
            <a:endParaRPr lang="it-IT" altLang="it-CH" sz="1100">
              <a:solidFill>
                <a:srgbClr val="000000"/>
              </a:solidFill>
            </a:endParaRPr>
          </a:p>
        </p:txBody>
      </p:sp>
      <p:sp>
        <p:nvSpPr>
          <p:cNvPr id="669707" name="Text Box 15">
            <a:extLst>
              <a:ext uri="{FF2B5EF4-FFF2-40B4-BE49-F238E27FC236}">
                <a16:creationId xmlns:a16="http://schemas.microsoft.com/office/drawing/2014/main" id="{6FCF5046-FCCC-C5A6-FF85-F5250D233783}"/>
              </a:ext>
            </a:extLst>
          </p:cNvPr>
          <p:cNvSpPr txBox="1">
            <a:spLocks noChangeArrowheads="1"/>
          </p:cNvSpPr>
          <p:nvPr/>
        </p:nvSpPr>
        <p:spPr bwMode="auto">
          <a:xfrm>
            <a:off x="5435600" y="1916113"/>
            <a:ext cx="34226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MISIL INTERCONTINENTAL Y SUBMARINO</a:t>
            </a:r>
            <a:endParaRPr lang="it-IT" altLang="it-CH" sz="1100">
              <a:solidFill>
                <a:srgbClr val="000000"/>
              </a:solidFill>
            </a:endParaRPr>
          </a:p>
        </p:txBody>
      </p:sp>
      <p:sp>
        <p:nvSpPr>
          <p:cNvPr id="669708" name="Text Box 16">
            <a:extLst>
              <a:ext uri="{FF2B5EF4-FFF2-40B4-BE49-F238E27FC236}">
                <a16:creationId xmlns:a16="http://schemas.microsoft.com/office/drawing/2014/main" id="{BDF25886-7673-7BF1-5B72-8979D2546171}"/>
              </a:ext>
            </a:extLst>
          </p:cNvPr>
          <p:cNvSpPr txBox="1">
            <a:spLocks noChangeArrowheads="1"/>
          </p:cNvSpPr>
          <p:nvPr/>
        </p:nvSpPr>
        <p:spPr bwMode="auto">
          <a:xfrm>
            <a:off x="0" y="4000500"/>
            <a:ext cx="26654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MISSILES AIR-SOL SUR HELICOPTÈRE</a:t>
            </a:r>
            <a:endParaRPr lang="it-IT" altLang="it-CH" sz="1100">
              <a:solidFill>
                <a:srgbClr val="000000"/>
              </a:solidFill>
            </a:endParaRPr>
          </a:p>
        </p:txBody>
      </p:sp>
      <p:sp>
        <p:nvSpPr>
          <p:cNvPr id="669709" name="Text Box 17">
            <a:extLst>
              <a:ext uri="{FF2B5EF4-FFF2-40B4-BE49-F238E27FC236}">
                <a16:creationId xmlns:a16="http://schemas.microsoft.com/office/drawing/2014/main" id="{9C3F912F-2357-1B2B-2CDA-7B231E2A0B89}"/>
              </a:ext>
            </a:extLst>
          </p:cNvPr>
          <p:cNvSpPr txBox="1">
            <a:spLocks noChangeArrowheads="1"/>
          </p:cNvSpPr>
          <p:nvPr/>
        </p:nvSpPr>
        <p:spPr bwMode="auto">
          <a:xfrm>
            <a:off x="3357563" y="6572250"/>
            <a:ext cx="2143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MISIL DE CRUCERO</a:t>
            </a:r>
            <a:endParaRPr lang="it-IT" altLang="it-CH" sz="1200" b="1">
              <a:solidFill>
                <a:srgbClr val="000000"/>
              </a:solidFill>
            </a:endParaRPr>
          </a:p>
        </p:txBody>
      </p:sp>
      <p:pic>
        <p:nvPicPr>
          <p:cNvPr id="669710" name="Picture 19" descr="Patriot">
            <a:extLst>
              <a:ext uri="{FF2B5EF4-FFF2-40B4-BE49-F238E27FC236}">
                <a16:creationId xmlns:a16="http://schemas.microsoft.com/office/drawing/2014/main" id="{B4D6BF1B-856D-D4AC-0753-C01DEB180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 y="443706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9711" name="Picture 20">
            <a:extLst>
              <a:ext uri="{FF2B5EF4-FFF2-40B4-BE49-F238E27FC236}">
                <a16:creationId xmlns:a16="http://schemas.microsoft.com/office/drawing/2014/main" id="{1F51C2F6-AFF8-A335-137B-678225369A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6238" y="2276475"/>
            <a:ext cx="29908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9712" name="Picture 21" descr="Anti-missile">
            <a:extLst>
              <a:ext uri="{FF2B5EF4-FFF2-40B4-BE49-F238E27FC236}">
                <a16:creationId xmlns:a16="http://schemas.microsoft.com/office/drawing/2014/main" id="{1DB53516-3D61-1ADF-B2BA-1EBD8B8E03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6325" y="4221163"/>
            <a:ext cx="29225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9713" name="Text Box 23">
            <a:extLst>
              <a:ext uri="{FF2B5EF4-FFF2-40B4-BE49-F238E27FC236}">
                <a16:creationId xmlns:a16="http://schemas.microsoft.com/office/drawing/2014/main" id="{BD50E11E-1613-F289-197E-551A43FE5E2D}"/>
              </a:ext>
            </a:extLst>
          </p:cNvPr>
          <p:cNvSpPr txBox="1">
            <a:spLocks noChangeArrowheads="1"/>
          </p:cNvSpPr>
          <p:nvPr/>
        </p:nvSpPr>
        <p:spPr bwMode="auto">
          <a:xfrm>
            <a:off x="107950" y="6524625"/>
            <a:ext cx="2735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MISIL ANTIMISIL PATRIOT</a:t>
            </a:r>
            <a:endParaRPr lang="it-IT" altLang="it-CH" sz="1200" b="1">
              <a:solidFill>
                <a:srgbClr val="000000"/>
              </a:solidFill>
            </a:endParaRPr>
          </a:p>
        </p:txBody>
      </p:sp>
      <p:pic>
        <p:nvPicPr>
          <p:cNvPr id="669714" name="Picture 25" descr="armi Missile 15">
            <a:extLst>
              <a:ext uri="{FF2B5EF4-FFF2-40B4-BE49-F238E27FC236}">
                <a16:creationId xmlns:a16="http://schemas.microsoft.com/office/drawing/2014/main" id="{7D6D50BB-9EC4-D4A5-FD39-298F165FFC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8125" y="2205038"/>
            <a:ext cx="24971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9715" name="Text Box 26">
            <a:extLst>
              <a:ext uri="{FF2B5EF4-FFF2-40B4-BE49-F238E27FC236}">
                <a16:creationId xmlns:a16="http://schemas.microsoft.com/office/drawing/2014/main" id="{D970048E-6777-E5EC-D373-25F01B51BA6F}"/>
              </a:ext>
            </a:extLst>
          </p:cNvPr>
          <p:cNvSpPr txBox="1">
            <a:spLocks noChangeArrowheads="1"/>
          </p:cNvSpPr>
          <p:nvPr/>
        </p:nvSpPr>
        <p:spPr bwMode="auto">
          <a:xfrm>
            <a:off x="2555875" y="2349500"/>
            <a:ext cx="20161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MISIL SOBRE TODOTERRENO </a:t>
            </a:r>
            <a:endParaRPr lang="it-IT" altLang="it-CH" sz="1000">
              <a:solidFill>
                <a:srgbClr val="000000"/>
              </a:solidFill>
            </a:endParaRPr>
          </a:p>
        </p:txBody>
      </p:sp>
      <p:sp>
        <p:nvSpPr>
          <p:cNvPr id="669716" name="Text Box 27">
            <a:extLst>
              <a:ext uri="{FF2B5EF4-FFF2-40B4-BE49-F238E27FC236}">
                <a16:creationId xmlns:a16="http://schemas.microsoft.com/office/drawing/2014/main" id="{62BA99C0-6B16-FDD4-ED53-E1BB31D626C0}"/>
              </a:ext>
            </a:extLst>
          </p:cNvPr>
          <p:cNvSpPr txBox="1">
            <a:spLocks noChangeArrowheads="1"/>
          </p:cNvSpPr>
          <p:nvPr/>
        </p:nvSpPr>
        <p:spPr bwMode="auto">
          <a:xfrm>
            <a:off x="6300788" y="6524625"/>
            <a:ext cx="2519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MISIL ANTIMISIL</a:t>
            </a:r>
            <a:endParaRPr lang="it-IT" altLang="it-CH" sz="1200" b="1">
              <a:solidFill>
                <a:srgbClr val="000000"/>
              </a:solidFill>
            </a:endParaRPr>
          </a:p>
        </p:txBody>
      </p:sp>
      <p:sp>
        <p:nvSpPr>
          <p:cNvPr id="669717" name="Text Box 28">
            <a:extLst>
              <a:ext uri="{FF2B5EF4-FFF2-40B4-BE49-F238E27FC236}">
                <a16:creationId xmlns:a16="http://schemas.microsoft.com/office/drawing/2014/main" id="{4FE607FB-A203-13A8-0A94-1EBFFD5F15FB}"/>
              </a:ext>
            </a:extLst>
          </p:cNvPr>
          <p:cNvSpPr txBox="1">
            <a:spLocks noChangeArrowheads="1"/>
          </p:cNvSpPr>
          <p:nvPr/>
        </p:nvSpPr>
        <p:spPr bwMode="auto">
          <a:xfrm>
            <a:off x="7415213" y="2205038"/>
            <a:ext cx="1728787"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ATENCIÓN : CUESTA   1 MILLÓN DE  </a:t>
            </a:r>
            <a:r>
              <a:rPr lang="fr-CH" altLang="it-CH" sz="1800">
                <a:solidFill>
                  <a:srgbClr val="000000"/>
                </a:solidFill>
              </a:rPr>
              <a:t>$</a:t>
            </a:r>
            <a:endParaRPr lang="it-IT" altLang="it-CH" sz="1800">
              <a:solidFill>
                <a:srgbClr val="000000"/>
              </a:solidFill>
            </a:endParaRPr>
          </a:p>
        </p:txBody>
      </p:sp>
      <p:sp>
        <p:nvSpPr>
          <p:cNvPr id="2" name="Rettangolo 1">
            <a:extLst>
              <a:ext uri="{FF2B5EF4-FFF2-40B4-BE49-F238E27FC236}">
                <a16:creationId xmlns:a16="http://schemas.microsoft.com/office/drawing/2014/main" id="{67A7AD99-0F8F-50AE-A9D4-0826EA2C0B5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1746" name="Segnaposto numero diapositiva 1">
            <a:extLst>
              <a:ext uri="{FF2B5EF4-FFF2-40B4-BE49-F238E27FC236}">
                <a16:creationId xmlns:a16="http://schemas.microsoft.com/office/drawing/2014/main" id="{5C185254-6EC1-0321-60DA-31A0A5B5D400}"/>
              </a:ext>
            </a:extLst>
          </p:cNvPr>
          <p:cNvSpPr>
            <a:spLocks noGrp="1"/>
          </p:cNvSpPr>
          <p:nvPr>
            <p:ph type="sldNum" sz="quarter" idx="12"/>
          </p:nvPr>
        </p:nvSpPr>
        <p:spPr>
          <a:xfrm>
            <a:off x="8393113" y="5761038"/>
            <a:ext cx="6159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A60F1B-DA02-4DDE-A0DA-D75D4D4F1920}" type="slidenum">
              <a:rPr lang="it-IT" altLang="en-US" sz="1400" smtClean="0"/>
              <a:pPr>
                <a:spcBef>
                  <a:spcPct val="0"/>
                </a:spcBef>
                <a:buFontTx/>
                <a:buNone/>
              </a:pPr>
              <a:t>235</a:t>
            </a:fld>
            <a:endParaRPr lang="it-IT" altLang="en-US" sz="1400"/>
          </a:p>
        </p:txBody>
      </p:sp>
      <p:pic>
        <p:nvPicPr>
          <p:cNvPr id="368643" name="Picture 2" descr="C:\Dokumente und Einstellungen\Enrico\Eigene Dateien\Enrico\Documenti\AA Enrico nuovo\Politica\Presentazione marxismo\Fabbrica sommergibili.jpg">
            <a:extLst>
              <a:ext uri="{FF2B5EF4-FFF2-40B4-BE49-F238E27FC236}">
                <a16:creationId xmlns:a16="http://schemas.microsoft.com/office/drawing/2014/main" id="{97A95089-DCB8-FE22-558F-D1A25AA862F7}"/>
              </a:ext>
            </a:extLst>
          </p:cNvPr>
          <p:cNvPicPr>
            <a:picLocks noChangeAspect="1" noChangeArrowheads="1"/>
          </p:cNvPicPr>
          <p:nvPr/>
        </p:nvPicPr>
        <p:blipFill>
          <a:blip r:embed="rId4"/>
          <a:srcRect t="438"/>
          <a:stretch>
            <a:fillRect/>
          </a:stretch>
        </p:blipFill>
        <p:spPr bwMode="auto">
          <a:xfrm>
            <a:off x="773113" y="430213"/>
            <a:ext cx="7620000" cy="56991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71748" name="CasellaDiTesto 2">
            <a:extLst>
              <a:ext uri="{FF2B5EF4-FFF2-40B4-BE49-F238E27FC236}">
                <a16:creationId xmlns:a16="http://schemas.microsoft.com/office/drawing/2014/main" id="{C9452EFB-BB81-C98D-B0A6-DDE6D5835465}"/>
              </a:ext>
            </a:extLst>
          </p:cNvPr>
          <p:cNvSpPr txBox="1">
            <a:spLocks noChangeArrowheads="1"/>
          </p:cNvSpPr>
          <p:nvPr/>
        </p:nvSpPr>
        <p:spPr bwMode="auto">
          <a:xfrm>
            <a:off x="2484438" y="6237288"/>
            <a:ext cx="439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t">
              <a:spcBef>
                <a:spcPct val="0"/>
              </a:spcBef>
              <a:buFontTx/>
              <a:buNone/>
            </a:pPr>
            <a:r>
              <a:rPr lang="fr-FR" altLang="it-CH" sz="1800">
                <a:solidFill>
                  <a:srgbClr val="FFFFFF"/>
                </a:solidFill>
              </a:rPr>
              <a:t>¿Cuál será el costo.... y para qué será?</a:t>
            </a:r>
            <a:endParaRPr lang="it-IT" altLang="it-CH" sz="1800">
              <a:solidFill>
                <a:srgbClr val="FFFFFF"/>
              </a:solidFill>
            </a:endParaRPr>
          </a:p>
        </p:txBody>
      </p:sp>
      <p:sp>
        <p:nvSpPr>
          <p:cNvPr id="2" name="Rettangolo 1">
            <a:extLst>
              <a:ext uri="{FF2B5EF4-FFF2-40B4-BE49-F238E27FC236}">
                <a16:creationId xmlns:a16="http://schemas.microsoft.com/office/drawing/2014/main" id="{3106B40F-9C2E-04FC-041F-90981617B21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3794" name="Segnaposto numero diapositiva 1">
            <a:extLst>
              <a:ext uri="{FF2B5EF4-FFF2-40B4-BE49-F238E27FC236}">
                <a16:creationId xmlns:a16="http://schemas.microsoft.com/office/drawing/2014/main" id="{EDBCC850-8DC7-581D-FBF3-6641BE618D84}"/>
              </a:ext>
            </a:extLst>
          </p:cNvPr>
          <p:cNvSpPr>
            <a:spLocks noGrp="1"/>
          </p:cNvSpPr>
          <p:nvPr>
            <p:ph type="sldNum" sz="quarter" idx="12"/>
          </p:nvPr>
        </p:nvSpPr>
        <p:spPr>
          <a:xfrm>
            <a:off x="6659563" y="60277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EE1D23-03DB-4C16-BDC1-560DBBBCBA5C}" type="slidenum">
              <a:rPr lang="it-IT" altLang="en-US" sz="1400" smtClean="0">
                <a:solidFill>
                  <a:srgbClr val="FFFFFF"/>
                </a:solidFill>
              </a:rPr>
              <a:pPr>
                <a:spcBef>
                  <a:spcPct val="0"/>
                </a:spcBef>
                <a:buFontTx/>
                <a:buNone/>
              </a:pPr>
              <a:t>236</a:t>
            </a:fld>
            <a:endParaRPr lang="it-IT" altLang="en-US" sz="1400">
              <a:solidFill>
                <a:srgbClr val="FFFFFF"/>
              </a:solidFill>
            </a:endParaRPr>
          </a:p>
        </p:txBody>
      </p:sp>
      <p:pic>
        <p:nvPicPr>
          <p:cNvPr id="369667" name="Picture 2" descr="C:\Dokumente und Einstellungen\Enrico\Eigene Dateien\Enrico\Documenti\AA Enrico nuovo\Palestina\A Foto\Guerra e personaggi\Armi\Carri armati in disuso ritagliata JPEG.JPG">
            <a:extLst>
              <a:ext uri="{FF2B5EF4-FFF2-40B4-BE49-F238E27FC236}">
                <a16:creationId xmlns:a16="http://schemas.microsoft.com/office/drawing/2014/main" id="{B5809DD1-E04A-9D82-6FEB-7AA8EBE2A854}"/>
              </a:ext>
            </a:extLst>
          </p:cNvPr>
          <p:cNvPicPr>
            <a:picLocks noChangeAspect="1" noChangeArrowheads="1"/>
          </p:cNvPicPr>
          <p:nvPr/>
        </p:nvPicPr>
        <p:blipFill>
          <a:blip r:embed="rId4"/>
          <a:srcRect/>
          <a:stretch>
            <a:fillRect/>
          </a:stretch>
        </p:blipFill>
        <p:spPr bwMode="auto">
          <a:xfrm>
            <a:off x="0" y="836613"/>
            <a:ext cx="9144000" cy="4448175"/>
          </a:xfrm>
          <a:prstGeom prst="rect">
            <a:avLst/>
          </a:prstGeom>
          <a:ln>
            <a:noFill/>
          </a:ln>
          <a:effectLst>
            <a:outerShdw blurRad="292100" dist="139700" dir="2700000" algn="tl" rotWithShape="0">
              <a:srgbClr val="333333">
                <a:alpha val="65000"/>
              </a:srgbClr>
            </a:outerShdw>
          </a:effectLst>
        </p:spPr>
      </p:pic>
      <p:sp>
        <p:nvSpPr>
          <p:cNvPr id="673796" name="CasellaDiTesto 2">
            <a:extLst>
              <a:ext uri="{FF2B5EF4-FFF2-40B4-BE49-F238E27FC236}">
                <a16:creationId xmlns:a16="http://schemas.microsoft.com/office/drawing/2014/main" id="{3F46DE73-99DA-9C83-6396-C1603CF328BF}"/>
              </a:ext>
            </a:extLst>
          </p:cNvPr>
          <p:cNvSpPr txBox="1">
            <a:spLocks noChangeArrowheads="1"/>
          </p:cNvSpPr>
          <p:nvPr/>
        </p:nvSpPr>
        <p:spPr bwMode="auto">
          <a:xfrm>
            <a:off x="755650" y="5414963"/>
            <a:ext cx="7632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a:solidFill>
                  <a:srgbClr val="FFFFFF"/>
                </a:solidFill>
              </a:rPr>
              <a:t>¿Para qué estos «hierros viejos» han sido usados y cuál fue su costo? </a:t>
            </a:r>
            <a:endParaRPr lang="it-IT" altLang="it-CH" sz="2400" b="1">
              <a:solidFill>
                <a:srgbClr val="FFFFFF"/>
              </a:solidFill>
            </a:endParaRPr>
          </a:p>
        </p:txBody>
      </p:sp>
      <p:sp>
        <p:nvSpPr>
          <p:cNvPr id="2" name="Rettangolo 1">
            <a:extLst>
              <a:ext uri="{FF2B5EF4-FFF2-40B4-BE49-F238E27FC236}">
                <a16:creationId xmlns:a16="http://schemas.microsoft.com/office/drawing/2014/main" id="{E7E22090-98FE-CBB4-A439-89B1019364A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Segnaposto numero diapositiva 1">
            <a:extLst>
              <a:ext uri="{FF2B5EF4-FFF2-40B4-BE49-F238E27FC236}">
                <a16:creationId xmlns:a16="http://schemas.microsoft.com/office/drawing/2014/main" id="{475515D9-83B2-F79A-4233-9EC4E23CB9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107158-6CA4-4F77-B8F4-67213ECCD588}" type="slidenum">
              <a:rPr lang="it-IT" altLang="en-US" sz="1400" b="1" smtClean="0"/>
              <a:pPr>
                <a:spcBef>
                  <a:spcPct val="0"/>
                </a:spcBef>
                <a:buFontTx/>
                <a:buNone/>
              </a:pPr>
              <a:t>237</a:t>
            </a:fld>
            <a:endParaRPr lang="it-IT" altLang="en-US" sz="1400" b="1"/>
          </a:p>
        </p:txBody>
      </p:sp>
      <p:sp>
        <p:nvSpPr>
          <p:cNvPr id="675843" name="CasellaDiTesto 3">
            <a:extLst>
              <a:ext uri="{FF2B5EF4-FFF2-40B4-BE49-F238E27FC236}">
                <a16:creationId xmlns:a16="http://schemas.microsoft.com/office/drawing/2014/main" id="{18C16C00-74F4-8708-F4D6-B89C32946EAF}"/>
              </a:ext>
            </a:extLst>
          </p:cNvPr>
          <p:cNvSpPr txBox="1">
            <a:spLocks noChangeArrowheads="1"/>
          </p:cNvSpPr>
          <p:nvPr/>
        </p:nvSpPr>
        <p:spPr bwMode="auto">
          <a:xfrm>
            <a:off x="1403350" y="4868863"/>
            <a:ext cx="6543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n-US" sz="1800" b="1"/>
              <a:t>¡Algunos de los aproximadamente 7000! ojivas nucleares estadounidenses en un depósito. Solo en este depósito hay suficiente material fisionable para destruir una gran parte de la humanidad.</a:t>
            </a:r>
            <a:endParaRPr lang="en-US" altLang="en-US" sz="1800" b="1"/>
          </a:p>
        </p:txBody>
      </p:sp>
      <p:pic>
        <p:nvPicPr>
          <p:cNvPr id="675844" name="Immagine 4">
            <a:extLst>
              <a:ext uri="{FF2B5EF4-FFF2-40B4-BE49-F238E27FC236}">
                <a16:creationId xmlns:a16="http://schemas.microsoft.com/office/drawing/2014/main" id="{5A41F266-A043-7234-4CEB-FD70F9BC9F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341438"/>
            <a:ext cx="8531225" cy="3238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845" name="CasellaDiTesto 2">
            <a:extLst>
              <a:ext uri="{FF2B5EF4-FFF2-40B4-BE49-F238E27FC236}">
                <a16:creationId xmlns:a16="http://schemas.microsoft.com/office/drawing/2014/main" id="{0C8AAAA6-11C6-0977-49E9-B1515889213D}"/>
              </a:ext>
            </a:extLst>
          </p:cNvPr>
          <p:cNvSpPr txBox="1">
            <a:spLocks noChangeArrowheads="1"/>
          </p:cNvSpPr>
          <p:nvPr/>
        </p:nvSpPr>
        <p:spPr bwMode="auto">
          <a:xfrm>
            <a:off x="2425700" y="788988"/>
            <a:ext cx="429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it-CH" sz="1800">
                <a:solidFill>
                  <a:srgbClr val="FFFFFF"/>
                </a:solidFill>
              </a:rPr>
              <a:t>¿Para qué se utilizan y cuánto cuestan?</a:t>
            </a:r>
            <a:endParaRPr lang="en-US" altLang="it-CH" sz="1800">
              <a:solidFill>
                <a:srgbClr val="FFFFFF"/>
              </a:solidFill>
            </a:endParaRPr>
          </a:p>
        </p:txBody>
      </p:sp>
      <p:sp>
        <p:nvSpPr>
          <p:cNvPr id="2" name="Rettangolo 1">
            <a:extLst>
              <a:ext uri="{FF2B5EF4-FFF2-40B4-BE49-F238E27FC236}">
                <a16:creationId xmlns:a16="http://schemas.microsoft.com/office/drawing/2014/main" id="{EACEDE9D-5C60-BA9B-B684-85B8A8BF1B7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Segnaposto numero diapositiva 4">
            <a:extLst>
              <a:ext uri="{FF2B5EF4-FFF2-40B4-BE49-F238E27FC236}">
                <a16:creationId xmlns:a16="http://schemas.microsoft.com/office/drawing/2014/main" id="{26B617FA-E1E0-9624-CCD1-2F79BF1F07BB}"/>
              </a:ext>
            </a:extLst>
          </p:cNvPr>
          <p:cNvSpPr>
            <a:spLocks noGrp="1"/>
          </p:cNvSpPr>
          <p:nvPr>
            <p:ph type="sldNum" sz="quarter" idx="12"/>
          </p:nvPr>
        </p:nvSpPr>
        <p:spPr>
          <a:xfrm>
            <a:off x="7462838" y="588327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2AEF28-582C-4950-82EF-F744B7B31791}" type="slidenum">
              <a:rPr lang="it-IT" altLang="en-US" sz="1400" smtClean="0"/>
              <a:pPr>
                <a:spcBef>
                  <a:spcPct val="0"/>
                </a:spcBef>
                <a:buFontTx/>
                <a:buNone/>
              </a:pPr>
              <a:t>238</a:t>
            </a:fld>
            <a:endParaRPr lang="it-IT" altLang="en-US" sz="1400"/>
          </a:p>
        </p:txBody>
      </p:sp>
      <p:sp>
        <p:nvSpPr>
          <p:cNvPr id="677891" name="CasellaDiTesto 6">
            <a:extLst>
              <a:ext uri="{FF2B5EF4-FFF2-40B4-BE49-F238E27FC236}">
                <a16:creationId xmlns:a16="http://schemas.microsoft.com/office/drawing/2014/main" id="{C000F464-289A-5B1F-4ED2-5CBCC45B42E7}"/>
              </a:ext>
            </a:extLst>
          </p:cNvPr>
          <p:cNvSpPr txBox="1">
            <a:spLocks noChangeArrowheads="1"/>
          </p:cNvSpPr>
          <p:nvPr/>
        </p:nvSpPr>
        <p:spPr bwMode="auto">
          <a:xfrm>
            <a:off x="2187575" y="5797550"/>
            <a:ext cx="4768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1800"/>
              <a:t>El improbable remordimiento de conciencia: la ética de los armamentos</a:t>
            </a:r>
            <a:endParaRPr lang="it-CH" altLang="it-CH" sz="1800"/>
          </a:p>
        </p:txBody>
      </p:sp>
      <p:pic>
        <p:nvPicPr>
          <p:cNvPr id="917509" name="Picture 5" descr="C:\Users\Enrico\Desktop\Arms jpeg.jpg">
            <a:extLst>
              <a:ext uri="{FF2B5EF4-FFF2-40B4-BE49-F238E27FC236}">
                <a16:creationId xmlns:a16="http://schemas.microsoft.com/office/drawing/2014/main" id="{4F5EDCF7-31BF-B30B-F528-031FBB935D59}"/>
              </a:ext>
            </a:extLst>
          </p:cNvPr>
          <p:cNvPicPr>
            <a:picLocks noChangeAspect="1" noChangeArrowheads="1"/>
          </p:cNvPicPr>
          <p:nvPr/>
        </p:nvPicPr>
        <p:blipFill>
          <a:blip r:embed="rId3"/>
          <a:srcRect/>
          <a:stretch>
            <a:fillRect/>
          </a:stretch>
        </p:blipFill>
        <p:spPr bwMode="auto">
          <a:xfrm>
            <a:off x="939800" y="836613"/>
            <a:ext cx="7181850" cy="4892675"/>
          </a:xfrm>
          <a:prstGeom prst="rect">
            <a:avLst/>
          </a:prstGeom>
          <a:ln w="9525">
            <a:solidFill>
              <a:schemeClr val="accent4">
                <a:lumMod val="10000"/>
              </a:schemeClr>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3B4A36C8-30C9-98D4-E20C-0EEB29087580}"/>
              </a:ext>
            </a:extLst>
          </p:cNvPr>
          <p:cNvSpPr txBox="1"/>
          <p:nvPr/>
        </p:nvSpPr>
        <p:spPr>
          <a:xfrm>
            <a:off x="1212850" y="1196975"/>
            <a:ext cx="2782888" cy="738188"/>
          </a:xfrm>
          <a:prstGeom prst="rect">
            <a:avLst/>
          </a:prstGeom>
          <a:solidFill>
            <a:schemeClr val="tx1"/>
          </a:solidFill>
        </p:spPr>
        <p:txBody>
          <a:bodyPr>
            <a:spAutoFit/>
          </a:bodyPr>
          <a:lstStyle/>
          <a:p>
            <a:pPr eaLnBrk="1" hangingPunct="1">
              <a:defRPr/>
            </a:pPr>
            <a:r>
              <a:rPr lang="es-ES" sz="1400" b="1" dirty="0">
                <a:solidFill>
                  <a:schemeClr val="accent4">
                    <a:lumMod val="10000"/>
                  </a:schemeClr>
                </a:solidFill>
                <a:latin typeface="Arial" charset="0"/>
                <a:cs typeface="Arial" charset="0"/>
              </a:rPr>
              <a:t>¡Piensa también en el trabajo, la base existencial de muchas familias en mi país…!</a:t>
            </a:r>
            <a:endParaRPr lang="it-CH" sz="1400" b="1" dirty="0">
              <a:solidFill>
                <a:schemeClr val="accent4">
                  <a:lumMod val="10000"/>
                </a:schemeClr>
              </a:solidFill>
              <a:latin typeface="Arial" charset="0"/>
              <a:cs typeface="Arial" charset="0"/>
            </a:endParaRPr>
          </a:p>
        </p:txBody>
      </p:sp>
      <p:sp>
        <p:nvSpPr>
          <p:cNvPr id="2" name="Rettangolo 1">
            <a:extLst>
              <a:ext uri="{FF2B5EF4-FFF2-40B4-BE49-F238E27FC236}">
                <a16:creationId xmlns:a16="http://schemas.microsoft.com/office/drawing/2014/main" id="{4BD21017-D3C4-7902-55C5-3DBC497F67D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Slide Number Placeholder 1">
            <a:extLst>
              <a:ext uri="{FF2B5EF4-FFF2-40B4-BE49-F238E27FC236}">
                <a16:creationId xmlns:a16="http://schemas.microsoft.com/office/drawing/2014/main" id="{B5E82438-0B5B-C3ED-56B6-F4BD62737A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328A29-057C-4714-B491-015BD4DFE14E}" type="slidenum">
              <a:rPr lang="it-IT" altLang="en-US" sz="1400" smtClean="0">
                <a:solidFill>
                  <a:srgbClr val="000000"/>
                </a:solidFill>
              </a:rPr>
              <a:pPr>
                <a:spcBef>
                  <a:spcPct val="0"/>
                </a:spcBef>
                <a:buFontTx/>
                <a:buNone/>
              </a:pPr>
              <a:t>239</a:t>
            </a:fld>
            <a:endParaRPr lang="it-IT" altLang="en-US" sz="1400">
              <a:solidFill>
                <a:srgbClr val="000000"/>
              </a:solidFill>
            </a:endParaRPr>
          </a:p>
        </p:txBody>
      </p:sp>
      <p:sp>
        <p:nvSpPr>
          <p:cNvPr id="679939" name="TextBox 2">
            <a:extLst>
              <a:ext uri="{FF2B5EF4-FFF2-40B4-BE49-F238E27FC236}">
                <a16:creationId xmlns:a16="http://schemas.microsoft.com/office/drawing/2014/main" id="{C97315F9-EDB1-4A22-8A07-A895E54A5888}"/>
              </a:ext>
            </a:extLst>
          </p:cNvPr>
          <p:cNvSpPr txBox="1">
            <a:spLocks noChangeArrowheads="1"/>
          </p:cNvSpPr>
          <p:nvPr/>
        </p:nvSpPr>
        <p:spPr bwMode="auto">
          <a:xfrm>
            <a:off x="971550" y="1500188"/>
            <a:ext cx="76327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0000"/>
                </a:solidFill>
              </a:rPr>
              <a:t>TODAVÍA HAY MUCHOS DESEMPLEADOS !</a:t>
            </a:r>
          </a:p>
          <a:p>
            <a:pPr eaLnBrk="1" hangingPunct="1">
              <a:spcBef>
                <a:spcPct val="0"/>
              </a:spcBef>
              <a:buFontTx/>
              <a:buNone/>
            </a:pPr>
            <a:endParaRPr lang="it-CH" altLang="it-CH" sz="2000" b="1">
              <a:solidFill>
                <a:srgbClr val="000000"/>
              </a:solidFill>
            </a:endParaRP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2000" b="1">
                <a:solidFill>
                  <a:srgbClr val="000000"/>
                </a:solidFill>
              </a:rPr>
              <a:t>Los sindicatos reclaman                                                                   </a:t>
            </a:r>
            <a:r>
              <a:rPr lang="it-CH" altLang="it-CH" sz="1400" b="1">
                <a:solidFill>
                  <a:srgbClr val="000000"/>
                </a:solidFill>
              </a:rPr>
              <a:t>(es necesario dar empleo a los desempleados).</a:t>
            </a: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2000" b="1">
                <a:solidFill>
                  <a:srgbClr val="000000"/>
                </a:solidFill>
              </a:rPr>
              <a:t>La economía reclama                                                                         </a:t>
            </a:r>
            <a:r>
              <a:rPr lang="it-CH" altLang="it-CH" sz="1400" b="1">
                <a:solidFill>
                  <a:srgbClr val="000000"/>
                </a:solidFill>
              </a:rPr>
              <a:t>(se podría producir/ganar más).</a:t>
            </a: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2000" b="1">
                <a:solidFill>
                  <a:srgbClr val="000000"/>
                </a:solidFill>
              </a:rPr>
              <a:t> </a:t>
            </a:r>
          </a:p>
          <a:p>
            <a:pPr eaLnBrk="1" hangingPunct="1">
              <a:spcBef>
                <a:spcPct val="0"/>
              </a:spcBef>
              <a:buFontTx/>
              <a:buNone/>
            </a:pPr>
            <a:endParaRPr lang="it-CH" altLang="it-CH" sz="2000" b="1">
              <a:solidFill>
                <a:srgbClr val="000000"/>
              </a:solidFill>
            </a:endParaRPr>
          </a:p>
          <a:p>
            <a:pPr eaLnBrk="1" hangingPunct="1">
              <a:spcBef>
                <a:spcPct val="0"/>
              </a:spcBef>
              <a:buFontTx/>
              <a:buNone/>
            </a:pPr>
            <a:r>
              <a:rPr lang="it-CH" altLang="it-CH" sz="3600" b="1" u="sng">
                <a:solidFill>
                  <a:srgbClr val="000000"/>
                </a:solidFill>
              </a:rPr>
              <a:t>¿QUÉ  HACE  EL ESTADO ?</a:t>
            </a:r>
            <a:endParaRPr lang="it-IT" altLang="it-CH" sz="3600" b="1" u="sng">
              <a:solidFill>
                <a:srgbClr val="000000"/>
              </a:solidFill>
            </a:endParaRPr>
          </a:p>
        </p:txBody>
      </p:sp>
      <p:sp>
        <p:nvSpPr>
          <p:cNvPr id="2" name="Rettangolo 1">
            <a:extLst>
              <a:ext uri="{FF2B5EF4-FFF2-40B4-BE49-F238E27FC236}">
                <a16:creationId xmlns:a16="http://schemas.microsoft.com/office/drawing/2014/main" id="{F846FDE8-6732-21BA-F37B-3ABECADBA45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3">
            <a:extLst>
              <a:ext uri="{FF2B5EF4-FFF2-40B4-BE49-F238E27FC236}">
                <a16:creationId xmlns:a16="http://schemas.microsoft.com/office/drawing/2014/main" id="{3C906FEC-AF85-6F2B-0FA4-58DC874E8E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8FE1E3-8409-488A-B191-6C10326466DB}" type="slidenum">
              <a:rPr lang="it-IT" altLang="en-US" sz="1400" smtClean="0">
                <a:solidFill>
                  <a:srgbClr val="000000"/>
                </a:solidFill>
              </a:rPr>
              <a:pPr>
                <a:spcBef>
                  <a:spcPct val="0"/>
                </a:spcBef>
                <a:buFontTx/>
                <a:buNone/>
              </a:pPr>
              <a:t>24</a:t>
            </a:fld>
            <a:endParaRPr lang="it-IT" altLang="en-US" sz="1400">
              <a:solidFill>
                <a:srgbClr val="000000"/>
              </a:solidFill>
            </a:endParaRPr>
          </a:p>
        </p:txBody>
      </p:sp>
      <p:sp>
        <p:nvSpPr>
          <p:cNvPr id="158723" name="Text Box 2">
            <a:extLst>
              <a:ext uri="{FF2B5EF4-FFF2-40B4-BE49-F238E27FC236}">
                <a16:creationId xmlns:a16="http://schemas.microsoft.com/office/drawing/2014/main" id="{70D9D288-9DFB-3AAE-CAE8-50C8F79C4974}"/>
              </a:ext>
            </a:extLst>
          </p:cNvPr>
          <p:cNvSpPr txBox="1">
            <a:spLocks noChangeArrowheads="1"/>
          </p:cNvSpPr>
          <p:nvPr/>
        </p:nvSpPr>
        <p:spPr bwMode="auto">
          <a:xfrm>
            <a:off x="6156325" y="620713"/>
            <a:ext cx="2779713" cy="42164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4000" b="1" dirty="0" err="1">
                <a:solidFill>
                  <a:srgbClr val="000000"/>
                </a:solidFill>
                <a:cs typeface="Arial" charset="0"/>
              </a:rPr>
              <a:t>Pronto</a:t>
            </a:r>
            <a:r>
              <a:rPr lang="fr-CH" altLang="it-CH" sz="4000" b="1" dirty="0">
                <a:solidFill>
                  <a:srgbClr val="000000"/>
                </a:solidFill>
                <a:cs typeface="Arial" charset="0"/>
              </a:rPr>
              <a:t> el </a:t>
            </a:r>
            <a:r>
              <a:rPr lang="fr-CH" altLang="it-CH" sz="4000" b="1" dirty="0" err="1">
                <a:solidFill>
                  <a:srgbClr val="000000"/>
                </a:solidFill>
                <a:cs typeface="Arial" charset="0"/>
              </a:rPr>
              <a:t>mercado</a:t>
            </a:r>
            <a:r>
              <a:rPr lang="fr-CH" altLang="it-CH" sz="4000" b="1" dirty="0">
                <a:solidFill>
                  <a:srgbClr val="000000"/>
                </a:solidFill>
                <a:cs typeface="Arial" charset="0"/>
              </a:rPr>
              <a:t> </a:t>
            </a:r>
            <a:r>
              <a:rPr lang="fr-CH" altLang="it-CH" sz="4000" b="1" dirty="0" err="1">
                <a:solidFill>
                  <a:srgbClr val="000000"/>
                </a:solidFill>
                <a:cs typeface="Arial" charset="0"/>
              </a:rPr>
              <a:t>nacional</a:t>
            </a:r>
            <a:r>
              <a:rPr lang="fr-CH" altLang="it-CH" sz="4000" b="1" dirty="0">
                <a:solidFill>
                  <a:srgbClr val="000000"/>
                </a:solidFill>
                <a:cs typeface="Arial" charset="0"/>
              </a:rPr>
              <a:t> </a:t>
            </a:r>
            <a:r>
              <a:rPr lang="fr-CH" altLang="it-CH" sz="4000" b="1" dirty="0" err="1">
                <a:solidFill>
                  <a:srgbClr val="000000"/>
                </a:solidFill>
                <a:cs typeface="Arial" charset="0"/>
              </a:rPr>
              <a:t>está</a:t>
            </a:r>
            <a:r>
              <a:rPr lang="fr-CH" altLang="it-CH" sz="4000" b="1" dirty="0">
                <a:solidFill>
                  <a:srgbClr val="000000"/>
                </a:solidFill>
                <a:cs typeface="Arial" charset="0"/>
              </a:rPr>
              <a:t> </a:t>
            </a:r>
          </a:p>
          <a:p>
            <a:pPr eaLnBrk="1" hangingPunct="1">
              <a:spcBef>
                <a:spcPct val="50000"/>
              </a:spcBef>
              <a:buFontTx/>
              <a:buNone/>
              <a:defRPr/>
            </a:pPr>
            <a:r>
              <a:rPr lang="fr-CH" altLang="it-CH" sz="4400" b="1" dirty="0" err="1">
                <a:solidFill>
                  <a:srgbClr val="FF3300"/>
                </a:solidFill>
                <a:effectLst>
                  <a:outerShdw blurRad="38100" dist="38100" dir="2700000" algn="tl">
                    <a:srgbClr val="000000">
                      <a:alpha val="43137"/>
                    </a:srgbClr>
                  </a:outerShdw>
                </a:effectLst>
                <a:cs typeface="Arial" charset="0"/>
              </a:rPr>
              <a:t>saturado</a:t>
            </a:r>
            <a:endParaRPr lang="fr-CH" altLang="it-CH" sz="4400" b="1" dirty="0">
              <a:solidFill>
                <a:srgbClr val="FF3300"/>
              </a:solidFill>
              <a:effectLst>
                <a:outerShdw blurRad="38100" dist="38100" dir="2700000" algn="tl">
                  <a:srgbClr val="000000">
                    <a:alpha val="43137"/>
                  </a:srgbClr>
                </a:outerShdw>
              </a:effectLst>
              <a:cs typeface="Arial" charset="0"/>
            </a:endParaRPr>
          </a:p>
          <a:p>
            <a:pPr eaLnBrk="1" hangingPunct="1">
              <a:spcBef>
                <a:spcPct val="50000"/>
              </a:spcBef>
              <a:buFontTx/>
              <a:buNone/>
              <a:defRPr/>
            </a:pPr>
            <a:endParaRPr lang="fr-CH" altLang="it-CH" sz="2800" b="1" dirty="0">
              <a:solidFill>
                <a:srgbClr val="000000"/>
              </a:solidFill>
              <a:cs typeface="Arial" charset="0"/>
            </a:endParaRPr>
          </a:p>
        </p:txBody>
      </p:sp>
      <p:pic>
        <p:nvPicPr>
          <p:cNvPr id="158724" name="Picture 36" descr="C:\Dokumente und Einstellungen\Enrico\Desktop\Cartina con auto.bmp">
            <a:extLst>
              <a:ext uri="{FF2B5EF4-FFF2-40B4-BE49-F238E27FC236}">
                <a16:creationId xmlns:a16="http://schemas.microsoft.com/office/drawing/2014/main" id="{85938590-9BAF-1E7B-CBED-8E85473EEDA3}"/>
              </a:ext>
            </a:extLst>
          </p:cNvPr>
          <p:cNvPicPr>
            <a:picLocks noChangeAspect="1" noChangeArrowheads="1"/>
          </p:cNvPicPr>
          <p:nvPr/>
        </p:nvPicPr>
        <p:blipFill>
          <a:blip r:embed="rId3"/>
          <a:srcRect/>
          <a:stretch>
            <a:fillRect/>
          </a:stretch>
        </p:blipFill>
        <p:spPr bwMode="auto">
          <a:xfrm>
            <a:off x="0" y="0"/>
            <a:ext cx="5857875" cy="6875463"/>
          </a:xfrm>
          <a:prstGeom prst="rect">
            <a:avLst/>
          </a:prstGeom>
          <a:ln>
            <a:noFill/>
          </a:ln>
          <a:effectLst>
            <a:outerShdw blurRad="292100" dist="139700" dir="2700000" algn="tl" rotWithShape="0">
              <a:srgbClr val="333333">
                <a:alpha val="65000"/>
              </a:srgbClr>
            </a:outerShdw>
          </a:effectLst>
        </p:spPr>
      </p:pic>
      <p:sp>
        <p:nvSpPr>
          <p:cNvPr id="244741" name="CasellaDiTesto 1">
            <a:extLst>
              <a:ext uri="{FF2B5EF4-FFF2-40B4-BE49-F238E27FC236}">
                <a16:creationId xmlns:a16="http://schemas.microsoft.com/office/drawing/2014/main" id="{87BD2224-6056-DD50-283B-2084A590FB95}"/>
              </a:ext>
            </a:extLst>
          </p:cNvPr>
          <p:cNvSpPr txBox="1">
            <a:spLocks noChangeArrowheads="1"/>
          </p:cNvSpPr>
          <p:nvPr/>
        </p:nvSpPr>
        <p:spPr bwMode="auto">
          <a:xfrm>
            <a:off x="6173788" y="5141913"/>
            <a:ext cx="2089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a:t>Qué hacer?</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1986" name="Slide Number Placeholder 3">
            <a:extLst>
              <a:ext uri="{FF2B5EF4-FFF2-40B4-BE49-F238E27FC236}">
                <a16:creationId xmlns:a16="http://schemas.microsoft.com/office/drawing/2014/main" id="{F13CDD45-F252-7F87-4A10-39417ECBF2AA}"/>
              </a:ext>
            </a:extLst>
          </p:cNvPr>
          <p:cNvSpPr>
            <a:spLocks noGrp="1"/>
          </p:cNvSpPr>
          <p:nvPr>
            <p:ph type="sldNum" sz="quarter" idx="12"/>
          </p:nvPr>
        </p:nvSpPr>
        <p:spPr>
          <a:xfrm>
            <a:off x="7005638"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953BB5-59BA-4958-96B4-C3263DF55CB7}" type="slidenum">
              <a:rPr lang="it-IT" altLang="en-US" sz="1400" smtClean="0">
                <a:solidFill>
                  <a:srgbClr val="FFFFFF"/>
                </a:solidFill>
              </a:rPr>
              <a:pPr>
                <a:spcBef>
                  <a:spcPct val="0"/>
                </a:spcBef>
                <a:buFontTx/>
                <a:buNone/>
              </a:pPr>
              <a:t>240</a:t>
            </a:fld>
            <a:endParaRPr lang="it-IT" altLang="en-US" sz="1400">
              <a:solidFill>
                <a:srgbClr val="FFFFFF"/>
              </a:solidFill>
            </a:endParaRPr>
          </a:p>
        </p:txBody>
      </p:sp>
      <p:sp>
        <p:nvSpPr>
          <p:cNvPr id="681987" name="Rectangle 8">
            <a:extLst>
              <a:ext uri="{FF2B5EF4-FFF2-40B4-BE49-F238E27FC236}">
                <a16:creationId xmlns:a16="http://schemas.microsoft.com/office/drawing/2014/main" id="{1E9430F2-1D71-E0D0-E1AE-D31E922BBEC9}"/>
              </a:ext>
            </a:extLst>
          </p:cNvPr>
          <p:cNvSpPr>
            <a:spLocks noChangeArrowheads="1"/>
          </p:cNvSpPr>
          <p:nvPr/>
        </p:nvSpPr>
        <p:spPr bwMode="auto">
          <a:xfrm>
            <a:off x="0" y="2343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71716" name="Picture 10" descr="mitraliere">
            <a:extLst>
              <a:ext uri="{FF2B5EF4-FFF2-40B4-BE49-F238E27FC236}">
                <a16:creationId xmlns:a16="http://schemas.microsoft.com/office/drawing/2014/main" id="{021ECC0B-C533-0C4C-8C2C-9FA074A08BD8}"/>
              </a:ext>
            </a:extLst>
          </p:cNvPr>
          <p:cNvPicPr>
            <a:picLocks noChangeAspect="1" noChangeArrowheads="1"/>
          </p:cNvPicPr>
          <p:nvPr/>
        </p:nvPicPr>
        <p:blipFill>
          <a:blip r:embed="rId4"/>
          <a:srcRect/>
          <a:stretch>
            <a:fillRect/>
          </a:stretch>
        </p:blipFill>
        <p:spPr bwMode="auto">
          <a:xfrm>
            <a:off x="5688013" y="0"/>
            <a:ext cx="3455987" cy="2376488"/>
          </a:xfrm>
          <a:prstGeom prst="rect">
            <a:avLst/>
          </a:prstGeom>
          <a:ln>
            <a:noFill/>
          </a:ln>
          <a:effectLst>
            <a:outerShdw blurRad="292100" dist="139700" dir="2700000" algn="tl" rotWithShape="0">
              <a:srgbClr val="333333">
                <a:alpha val="65000"/>
              </a:srgbClr>
            </a:outerShdw>
          </a:effectLst>
        </p:spPr>
      </p:pic>
      <p:pic>
        <p:nvPicPr>
          <p:cNvPr id="371717" name="Picture 11" descr="soldati in iraq">
            <a:extLst>
              <a:ext uri="{FF2B5EF4-FFF2-40B4-BE49-F238E27FC236}">
                <a16:creationId xmlns:a16="http://schemas.microsoft.com/office/drawing/2014/main" id="{08A2EAB2-40EE-23D8-C295-B5F13770814D}"/>
              </a:ext>
            </a:extLst>
          </p:cNvPr>
          <p:cNvPicPr>
            <a:picLocks noChangeAspect="1" noChangeArrowheads="1"/>
          </p:cNvPicPr>
          <p:nvPr/>
        </p:nvPicPr>
        <p:blipFill>
          <a:blip r:embed="rId5"/>
          <a:srcRect l="3885"/>
          <a:stretch>
            <a:fillRect/>
          </a:stretch>
        </p:blipFill>
        <p:spPr bwMode="auto">
          <a:xfrm>
            <a:off x="5688013" y="2565400"/>
            <a:ext cx="3455987" cy="3727450"/>
          </a:xfrm>
          <a:prstGeom prst="rect">
            <a:avLst/>
          </a:prstGeom>
          <a:ln>
            <a:noFill/>
          </a:ln>
          <a:effectLst>
            <a:outerShdw blurRad="292100" dist="139700" dir="2700000" algn="tl" rotWithShape="0">
              <a:srgbClr val="333333">
                <a:alpha val="65000"/>
              </a:srgbClr>
            </a:outerShdw>
          </a:effectLst>
        </p:spPr>
      </p:pic>
      <p:pic>
        <p:nvPicPr>
          <p:cNvPr id="371718" name="Picture 12" descr="lanciamine">
            <a:extLst>
              <a:ext uri="{FF2B5EF4-FFF2-40B4-BE49-F238E27FC236}">
                <a16:creationId xmlns:a16="http://schemas.microsoft.com/office/drawing/2014/main" id="{E22E04E2-299A-F620-6BCE-00837CF9A7DB}"/>
              </a:ext>
            </a:extLst>
          </p:cNvPr>
          <p:cNvPicPr>
            <a:picLocks noChangeAspect="1" noChangeArrowheads="1"/>
          </p:cNvPicPr>
          <p:nvPr/>
        </p:nvPicPr>
        <p:blipFill>
          <a:blip r:embed="rId6">
            <a:lum bright="-2000"/>
            <a:grayscl/>
          </a:blip>
          <a:srcRect/>
          <a:stretch>
            <a:fillRect/>
          </a:stretch>
        </p:blipFill>
        <p:spPr bwMode="auto">
          <a:xfrm>
            <a:off x="0" y="2852738"/>
            <a:ext cx="2555875" cy="2089150"/>
          </a:xfrm>
          <a:prstGeom prst="rect">
            <a:avLst/>
          </a:prstGeom>
          <a:ln>
            <a:noFill/>
          </a:ln>
          <a:effectLst>
            <a:outerShdw blurRad="292100" dist="139700" dir="2700000" algn="tl" rotWithShape="0">
              <a:srgbClr val="333333">
                <a:alpha val="65000"/>
              </a:srgbClr>
            </a:outerShdw>
          </a:effectLst>
        </p:spPr>
      </p:pic>
      <p:pic>
        <p:nvPicPr>
          <p:cNvPr id="371719" name="Picture 13" descr="soldati 8">
            <a:extLst>
              <a:ext uri="{FF2B5EF4-FFF2-40B4-BE49-F238E27FC236}">
                <a16:creationId xmlns:a16="http://schemas.microsoft.com/office/drawing/2014/main" id="{6862EB12-9AE0-CA4F-C54C-79ADD4A62A8D}"/>
              </a:ext>
            </a:extLst>
          </p:cNvPr>
          <p:cNvPicPr>
            <a:picLocks noChangeAspect="1" noChangeArrowheads="1"/>
          </p:cNvPicPr>
          <p:nvPr/>
        </p:nvPicPr>
        <p:blipFill>
          <a:blip r:embed="rId7"/>
          <a:srcRect/>
          <a:stretch>
            <a:fillRect/>
          </a:stretch>
        </p:blipFill>
        <p:spPr bwMode="auto">
          <a:xfrm>
            <a:off x="0" y="5130800"/>
            <a:ext cx="2663825" cy="1727200"/>
          </a:xfrm>
          <a:prstGeom prst="rect">
            <a:avLst/>
          </a:prstGeom>
          <a:ln>
            <a:noFill/>
          </a:ln>
          <a:effectLst>
            <a:outerShdw blurRad="292100" dist="139700" dir="2700000" algn="tl" rotWithShape="0">
              <a:srgbClr val="333333">
                <a:alpha val="65000"/>
              </a:srgbClr>
            </a:outerShdw>
          </a:effectLst>
        </p:spPr>
      </p:pic>
      <p:pic>
        <p:nvPicPr>
          <p:cNvPr id="371720" name="Picture 14" descr="soldati Caduto">
            <a:extLst>
              <a:ext uri="{FF2B5EF4-FFF2-40B4-BE49-F238E27FC236}">
                <a16:creationId xmlns:a16="http://schemas.microsoft.com/office/drawing/2014/main" id="{48BC4C00-98C6-A633-39BE-4BF7CD260563}"/>
              </a:ext>
            </a:extLst>
          </p:cNvPr>
          <p:cNvPicPr>
            <a:picLocks noChangeAspect="1" noChangeArrowheads="1"/>
          </p:cNvPicPr>
          <p:nvPr/>
        </p:nvPicPr>
        <p:blipFill>
          <a:blip r:embed="rId8"/>
          <a:srcRect/>
          <a:stretch>
            <a:fillRect/>
          </a:stretch>
        </p:blipFill>
        <p:spPr bwMode="auto">
          <a:xfrm>
            <a:off x="2555875" y="4437063"/>
            <a:ext cx="3168650" cy="2420937"/>
          </a:xfrm>
          <a:prstGeom prst="rect">
            <a:avLst/>
          </a:prstGeom>
          <a:ln>
            <a:noFill/>
          </a:ln>
          <a:effectLst>
            <a:outerShdw blurRad="292100" dist="139700" dir="2700000" algn="tl" rotWithShape="0">
              <a:srgbClr val="333333">
                <a:alpha val="65000"/>
              </a:srgbClr>
            </a:outerShdw>
          </a:effectLst>
        </p:spPr>
      </p:pic>
      <p:sp>
        <p:nvSpPr>
          <p:cNvPr id="681993" name="Text Box 18">
            <a:extLst>
              <a:ext uri="{FF2B5EF4-FFF2-40B4-BE49-F238E27FC236}">
                <a16:creationId xmlns:a16="http://schemas.microsoft.com/office/drawing/2014/main" id="{7D63565A-8D55-1579-B4B7-4D064AE4E62E}"/>
              </a:ext>
            </a:extLst>
          </p:cNvPr>
          <p:cNvSpPr txBox="1">
            <a:spLocks noChangeArrowheads="1"/>
          </p:cNvSpPr>
          <p:nvPr/>
        </p:nvSpPr>
        <p:spPr bwMode="auto">
          <a:xfrm>
            <a:off x="5786438" y="2571750"/>
            <a:ext cx="2714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SOLDATS  USA  EN IRAQ</a:t>
            </a:r>
            <a:endParaRPr lang="it-IT" altLang="it-CH" sz="1200" b="1">
              <a:solidFill>
                <a:srgbClr val="FFFFFF"/>
              </a:solidFill>
            </a:endParaRPr>
          </a:p>
        </p:txBody>
      </p:sp>
      <p:sp>
        <p:nvSpPr>
          <p:cNvPr id="681994" name="Text Box 19">
            <a:extLst>
              <a:ext uri="{FF2B5EF4-FFF2-40B4-BE49-F238E27FC236}">
                <a16:creationId xmlns:a16="http://schemas.microsoft.com/office/drawing/2014/main" id="{5FC155FE-5DED-A710-9F7E-DF0A90DA2D1C}"/>
              </a:ext>
            </a:extLst>
          </p:cNvPr>
          <p:cNvSpPr txBox="1">
            <a:spLocks noChangeArrowheads="1"/>
          </p:cNvSpPr>
          <p:nvPr/>
        </p:nvSpPr>
        <p:spPr bwMode="auto">
          <a:xfrm>
            <a:off x="5857875" y="6286500"/>
            <a:ext cx="257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LOS DESEMPLEADOS SON EMPLEADOS EN EL EJÉRCITO</a:t>
            </a:r>
            <a:endParaRPr lang="it-IT" altLang="it-CH" sz="1200" b="1">
              <a:solidFill>
                <a:srgbClr val="FFFFFF"/>
              </a:solidFill>
            </a:endParaRPr>
          </a:p>
        </p:txBody>
      </p:sp>
      <p:pic>
        <p:nvPicPr>
          <p:cNvPr id="371723" name="Picture 20" descr="soldati Squadrone paramilitare in Colombia">
            <a:extLst>
              <a:ext uri="{FF2B5EF4-FFF2-40B4-BE49-F238E27FC236}">
                <a16:creationId xmlns:a16="http://schemas.microsoft.com/office/drawing/2014/main" id="{B01960E9-FE23-9DF1-5DD9-7BEAA1199B52}"/>
              </a:ext>
            </a:extLst>
          </p:cNvPr>
          <p:cNvPicPr>
            <a:picLocks noChangeAspect="1" noChangeArrowheads="1"/>
          </p:cNvPicPr>
          <p:nvPr/>
        </p:nvPicPr>
        <p:blipFill>
          <a:blip r:embed="rId9"/>
          <a:srcRect/>
          <a:stretch>
            <a:fillRect/>
          </a:stretch>
        </p:blipFill>
        <p:spPr bwMode="auto">
          <a:xfrm>
            <a:off x="3924300" y="0"/>
            <a:ext cx="1800225" cy="1273175"/>
          </a:xfrm>
          <a:prstGeom prst="rect">
            <a:avLst/>
          </a:prstGeom>
          <a:ln>
            <a:noFill/>
          </a:ln>
          <a:effectLst>
            <a:outerShdw blurRad="292100" dist="139700" dir="2700000" algn="tl" rotWithShape="0">
              <a:srgbClr val="333333">
                <a:alpha val="65000"/>
              </a:srgbClr>
            </a:outerShdw>
          </a:effectLst>
        </p:spPr>
      </p:pic>
      <p:pic>
        <p:nvPicPr>
          <p:cNvPr id="371724" name="Picture 21">
            <a:extLst>
              <a:ext uri="{FF2B5EF4-FFF2-40B4-BE49-F238E27FC236}">
                <a16:creationId xmlns:a16="http://schemas.microsoft.com/office/drawing/2014/main" id="{39A1F5EA-C115-E832-C354-22065BEC2174}"/>
              </a:ext>
            </a:extLst>
          </p:cNvPr>
          <p:cNvPicPr>
            <a:picLocks noChangeAspect="1" noChangeArrowheads="1"/>
          </p:cNvPicPr>
          <p:nvPr/>
        </p:nvPicPr>
        <p:blipFill>
          <a:blip r:embed="rId10"/>
          <a:srcRect/>
          <a:stretch>
            <a:fillRect/>
          </a:stretch>
        </p:blipFill>
        <p:spPr bwMode="auto">
          <a:xfrm>
            <a:off x="0" y="0"/>
            <a:ext cx="4067175" cy="2673350"/>
          </a:xfrm>
          <a:prstGeom prst="rect">
            <a:avLst/>
          </a:prstGeom>
          <a:ln>
            <a:noFill/>
          </a:ln>
          <a:effectLst>
            <a:outerShdw blurRad="292100" dist="139700" dir="2700000" algn="tl" rotWithShape="0">
              <a:srgbClr val="333333">
                <a:alpha val="65000"/>
              </a:srgbClr>
            </a:outerShdw>
          </a:effectLst>
        </p:spPr>
      </p:pic>
      <p:pic>
        <p:nvPicPr>
          <p:cNvPr id="371725" name="Picture 23" descr="SOLDATI SOLDATO SVIZZERO">
            <a:extLst>
              <a:ext uri="{FF2B5EF4-FFF2-40B4-BE49-F238E27FC236}">
                <a16:creationId xmlns:a16="http://schemas.microsoft.com/office/drawing/2014/main" id="{1FAC87D1-7756-4748-19B0-F98D442E5E0D}"/>
              </a:ext>
            </a:extLst>
          </p:cNvPr>
          <p:cNvPicPr>
            <a:picLocks noChangeAspect="1" noChangeArrowheads="1"/>
          </p:cNvPicPr>
          <p:nvPr/>
        </p:nvPicPr>
        <p:blipFill>
          <a:blip r:embed="rId11"/>
          <a:srcRect/>
          <a:stretch>
            <a:fillRect/>
          </a:stretch>
        </p:blipFill>
        <p:spPr bwMode="auto">
          <a:xfrm>
            <a:off x="2555875" y="1268413"/>
            <a:ext cx="3168650" cy="3168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81998" name="Text Box 24">
            <a:extLst>
              <a:ext uri="{FF2B5EF4-FFF2-40B4-BE49-F238E27FC236}">
                <a16:creationId xmlns:a16="http://schemas.microsoft.com/office/drawing/2014/main" id="{93221582-F26E-0147-7840-1A38FEFAA969}"/>
              </a:ext>
            </a:extLst>
          </p:cNvPr>
          <p:cNvSpPr txBox="1">
            <a:spLocks noChangeArrowheads="1"/>
          </p:cNvSpPr>
          <p:nvPr/>
        </p:nvSpPr>
        <p:spPr bwMode="auto">
          <a:xfrm>
            <a:off x="4295775" y="3538538"/>
            <a:ext cx="1428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FR" altLang="it-CH" sz="1200" b="1">
                <a:solidFill>
                  <a:srgbClr val="FFFFFF"/>
                </a:solidFill>
              </a:rPr>
              <a:t>ATENCIÓN,          TÚ ESTÁS                     EN  EL TIRO                   AL BLANCO</a:t>
            </a:r>
          </a:p>
        </p:txBody>
      </p:sp>
      <p:sp>
        <p:nvSpPr>
          <p:cNvPr id="681999" name="CasellaDiTesto 1">
            <a:extLst>
              <a:ext uri="{FF2B5EF4-FFF2-40B4-BE49-F238E27FC236}">
                <a16:creationId xmlns:a16="http://schemas.microsoft.com/office/drawing/2014/main" id="{F7A7409A-6408-1E88-2D13-389C028468F1}"/>
              </a:ext>
            </a:extLst>
          </p:cNvPr>
          <p:cNvSpPr txBox="1">
            <a:spLocks noChangeArrowheads="1"/>
          </p:cNvSpPr>
          <p:nvPr/>
        </p:nvSpPr>
        <p:spPr bwMode="auto">
          <a:xfrm>
            <a:off x="6084888" y="2709863"/>
            <a:ext cx="719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002060"/>
                </a:solidFill>
              </a:rPr>
              <a:t>Iraq</a:t>
            </a:r>
            <a:endParaRPr lang="it-IT" altLang="it-CH" sz="1200">
              <a:solidFill>
                <a:srgbClr val="002060"/>
              </a:solidFill>
            </a:endParaRPr>
          </a:p>
        </p:txBody>
      </p:sp>
      <p:sp>
        <p:nvSpPr>
          <p:cNvPr id="2" name="Rettangolo 1">
            <a:extLst>
              <a:ext uri="{FF2B5EF4-FFF2-40B4-BE49-F238E27FC236}">
                <a16:creationId xmlns:a16="http://schemas.microsoft.com/office/drawing/2014/main" id="{B280633D-65D2-8648-7C93-05C784A3A0D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4034" name="Slide Number Placeholder 3">
            <a:extLst>
              <a:ext uri="{FF2B5EF4-FFF2-40B4-BE49-F238E27FC236}">
                <a16:creationId xmlns:a16="http://schemas.microsoft.com/office/drawing/2014/main" id="{694A5EAA-DE61-0046-219A-C011E4052C72}"/>
              </a:ext>
            </a:extLst>
          </p:cNvPr>
          <p:cNvSpPr>
            <a:spLocks noGrp="1"/>
          </p:cNvSpPr>
          <p:nvPr>
            <p:ph type="sldNum" sz="quarter" idx="12"/>
          </p:nvPr>
        </p:nvSpPr>
        <p:spPr>
          <a:xfrm>
            <a:off x="5697538" y="1957388"/>
            <a:ext cx="584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E30507-6EEF-4DDD-A848-86ED80C34A77}" type="slidenum">
              <a:rPr lang="it-IT" altLang="en-US" sz="1400" smtClean="0">
                <a:solidFill>
                  <a:srgbClr val="FFFFFF"/>
                </a:solidFill>
              </a:rPr>
              <a:pPr>
                <a:spcBef>
                  <a:spcPct val="0"/>
                </a:spcBef>
                <a:buFontTx/>
                <a:buNone/>
              </a:pPr>
              <a:t>241</a:t>
            </a:fld>
            <a:endParaRPr lang="it-IT" altLang="en-US" sz="1400">
              <a:solidFill>
                <a:srgbClr val="FFFFFF"/>
              </a:solidFill>
            </a:endParaRPr>
          </a:p>
        </p:txBody>
      </p:sp>
      <p:pic>
        <p:nvPicPr>
          <p:cNvPr id="372739" name="Picture 4" descr="Soldatesse irachene">
            <a:extLst>
              <a:ext uri="{FF2B5EF4-FFF2-40B4-BE49-F238E27FC236}">
                <a16:creationId xmlns:a16="http://schemas.microsoft.com/office/drawing/2014/main" id="{AC37AA01-10F2-E210-C984-5BB8B66D1C05}"/>
              </a:ext>
            </a:extLst>
          </p:cNvPr>
          <p:cNvPicPr>
            <a:picLocks noChangeAspect="1" noChangeArrowheads="1"/>
          </p:cNvPicPr>
          <p:nvPr/>
        </p:nvPicPr>
        <p:blipFill>
          <a:blip r:embed="rId4"/>
          <a:srcRect/>
          <a:stretch>
            <a:fillRect/>
          </a:stretch>
        </p:blipFill>
        <p:spPr bwMode="auto">
          <a:xfrm>
            <a:off x="6351588" y="44450"/>
            <a:ext cx="2757487" cy="39608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72740" name="Picture 7" descr="soldati Compania di fanteria svizzera">
            <a:extLst>
              <a:ext uri="{FF2B5EF4-FFF2-40B4-BE49-F238E27FC236}">
                <a16:creationId xmlns:a16="http://schemas.microsoft.com/office/drawing/2014/main" id="{EDE1B12A-81D3-4DF6-00EF-DD11B6680F44}"/>
              </a:ext>
            </a:extLst>
          </p:cNvPr>
          <p:cNvPicPr>
            <a:picLocks noChangeAspect="1" noChangeArrowheads="1"/>
          </p:cNvPicPr>
          <p:nvPr/>
        </p:nvPicPr>
        <p:blipFill>
          <a:blip r:embed="rId5"/>
          <a:srcRect/>
          <a:stretch>
            <a:fillRect/>
          </a:stretch>
        </p:blipFill>
        <p:spPr bwMode="auto">
          <a:xfrm>
            <a:off x="34925" y="44450"/>
            <a:ext cx="5688013" cy="2389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72741" name="Picture 8" descr="soldati Divisione di soltati">
            <a:extLst>
              <a:ext uri="{FF2B5EF4-FFF2-40B4-BE49-F238E27FC236}">
                <a16:creationId xmlns:a16="http://schemas.microsoft.com/office/drawing/2014/main" id="{6B93C33C-FC89-57DD-03E1-C2A3DE84BA8F}"/>
              </a:ext>
            </a:extLst>
          </p:cNvPr>
          <p:cNvPicPr>
            <a:picLocks noChangeAspect="1" noChangeArrowheads="1"/>
          </p:cNvPicPr>
          <p:nvPr/>
        </p:nvPicPr>
        <p:blipFill>
          <a:blip r:embed="rId6"/>
          <a:srcRect/>
          <a:stretch>
            <a:fillRect/>
          </a:stretch>
        </p:blipFill>
        <p:spPr bwMode="auto">
          <a:xfrm>
            <a:off x="34925" y="2492375"/>
            <a:ext cx="3673475" cy="2416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72742" name="Picture 9" descr="soldati parata militare 3">
            <a:extLst>
              <a:ext uri="{FF2B5EF4-FFF2-40B4-BE49-F238E27FC236}">
                <a16:creationId xmlns:a16="http://schemas.microsoft.com/office/drawing/2014/main" id="{4EDF32B4-545F-1688-29E9-C7C2D1A48ACE}"/>
              </a:ext>
            </a:extLst>
          </p:cNvPr>
          <p:cNvPicPr>
            <a:picLocks noChangeAspect="1" noChangeArrowheads="1"/>
          </p:cNvPicPr>
          <p:nvPr/>
        </p:nvPicPr>
        <p:blipFill>
          <a:blip r:embed="rId7"/>
          <a:srcRect/>
          <a:stretch>
            <a:fillRect/>
          </a:stretch>
        </p:blipFill>
        <p:spPr bwMode="auto">
          <a:xfrm>
            <a:off x="2987675" y="4581525"/>
            <a:ext cx="3313113"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72743" name="Picture 10" descr="soldati Parata militare 5">
            <a:extLst>
              <a:ext uri="{FF2B5EF4-FFF2-40B4-BE49-F238E27FC236}">
                <a16:creationId xmlns:a16="http://schemas.microsoft.com/office/drawing/2014/main" id="{1308B921-2D9F-0845-9AD3-78C77C5E438F}"/>
              </a:ext>
            </a:extLst>
          </p:cNvPr>
          <p:cNvPicPr>
            <a:picLocks noChangeAspect="1" noChangeArrowheads="1"/>
          </p:cNvPicPr>
          <p:nvPr/>
        </p:nvPicPr>
        <p:blipFill>
          <a:blip r:embed="rId8"/>
          <a:srcRect/>
          <a:stretch>
            <a:fillRect/>
          </a:stretch>
        </p:blipFill>
        <p:spPr bwMode="auto">
          <a:xfrm>
            <a:off x="34925" y="4921250"/>
            <a:ext cx="2952750" cy="1936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72744" name="Picture 11" descr="soldati Parata militare 4">
            <a:extLst>
              <a:ext uri="{FF2B5EF4-FFF2-40B4-BE49-F238E27FC236}">
                <a16:creationId xmlns:a16="http://schemas.microsoft.com/office/drawing/2014/main" id="{5B3940CD-82D3-963E-DA4E-42B62B97939C}"/>
              </a:ext>
            </a:extLst>
          </p:cNvPr>
          <p:cNvPicPr>
            <a:picLocks noChangeAspect="1" noChangeArrowheads="1"/>
          </p:cNvPicPr>
          <p:nvPr/>
        </p:nvPicPr>
        <p:blipFill>
          <a:blip r:embed="rId9"/>
          <a:srcRect/>
          <a:stretch>
            <a:fillRect/>
          </a:stretch>
        </p:blipFill>
        <p:spPr bwMode="auto">
          <a:xfrm>
            <a:off x="3708400" y="2492375"/>
            <a:ext cx="3001963" cy="21161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72745" name="Picture 12" descr="soldati parata militare 2">
            <a:extLst>
              <a:ext uri="{FF2B5EF4-FFF2-40B4-BE49-F238E27FC236}">
                <a16:creationId xmlns:a16="http://schemas.microsoft.com/office/drawing/2014/main" id="{6261CD7A-69C0-43C8-DA42-1EA57C381854}"/>
              </a:ext>
            </a:extLst>
          </p:cNvPr>
          <p:cNvPicPr>
            <a:picLocks noChangeAspect="1" noChangeArrowheads="1"/>
          </p:cNvPicPr>
          <p:nvPr/>
        </p:nvPicPr>
        <p:blipFill>
          <a:blip r:embed="rId10"/>
          <a:srcRect/>
          <a:stretch>
            <a:fillRect/>
          </a:stretch>
        </p:blipFill>
        <p:spPr bwMode="auto">
          <a:xfrm>
            <a:off x="6281738" y="3213100"/>
            <a:ext cx="2862262" cy="3644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84042" name="Text Box 14">
            <a:extLst>
              <a:ext uri="{FF2B5EF4-FFF2-40B4-BE49-F238E27FC236}">
                <a16:creationId xmlns:a16="http://schemas.microsoft.com/office/drawing/2014/main" id="{AE857A30-4561-626E-A56D-2A0E5D12172C}"/>
              </a:ext>
            </a:extLst>
          </p:cNvPr>
          <p:cNvSpPr txBox="1">
            <a:spLocks noChangeArrowheads="1"/>
          </p:cNvSpPr>
          <p:nvPr/>
        </p:nvSpPr>
        <p:spPr bwMode="auto">
          <a:xfrm>
            <a:off x="3894138" y="273050"/>
            <a:ext cx="23749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MUCHOS SOLDADOS</a:t>
            </a:r>
            <a:endParaRPr lang="it-IT" altLang="it-CH" sz="1600" b="1">
              <a:solidFill>
                <a:srgbClr val="FFFFFF"/>
              </a:solidFill>
            </a:endParaRPr>
          </a:p>
        </p:txBody>
      </p:sp>
      <p:sp>
        <p:nvSpPr>
          <p:cNvPr id="2" name="Rettangolo 1">
            <a:extLst>
              <a:ext uri="{FF2B5EF4-FFF2-40B4-BE49-F238E27FC236}">
                <a16:creationId xmlns:a16="http://schemas.microsoft.com/office/drawing/2014/main" id="{3BE58FDA-7B24-6A9B-4626-38D6FA1F672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082" name="Slide Number Placeholder 1">
            <a:extLst>
              <a:ext uri="{FF2B5EF4-FFF2-40B4-BE49-F238E27FC236}">
                <a16:creationId xmlns:a16="http://schemas.microsoft.com/office/drawing/2014/main" id="{0E1A24F3-EA0C-FF47-A19B-CEC1488584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B93772-C56B-4141-9C69-26FE02C4305D}" type="slidenum">
              <a:rPr lang="it-IT" altLang="en-US" sz="1400" smtClean="0">
                <a:solidFill>
                  <a:srgbClr val="FFFFFF"/>
                </a:solidFill>
              </a:rPr>
              <a:pPr>
                <a:spcBef>
                  <a:spcPct val="0"/>
                </a:spcBef>
                <a:buFontTx/>
                <a:buNone/>
              </a:pPr>
              <a:t>242</a:t>
            </a:fld>
            <a:endParaRPr lang="it-IT" altLang="en-US" sz="1400">
              <a:solidFill>
                <a:srgbClr val="FFFFFF"/>
              </a:solidFill>
            </a:endParaRPr>
          </a:p>
        </p:txBody>
      </p:sp>
      <p:pic>
        <p:nvPicPr>
          <p:cNvPr id="373763" name="Picture 2" descr="C:\Dokumente und Einstellungen\Enrico\Eigene Dateien\Enrico\Documenti\AA Enrico nuovo\Politica\trasporto aereo truppe americane verso Afganistan.jpg">
            <a:extLst>
              <a:ext uri="{FF2B5EF4-FFF2-40B4-BE49-F238E27FC236}">
                <a16:creationId xmlns:a16="http://schemas.microsoft.com/office/drawing/2014/main" id="{F9878BF4-0937-9965-AFE0-3AE1AF4119CD}"/>
              </a:ext>
            </a:extLst>
          </p:cNvPr>
          <p:cNvPicPr>
            <a:picLocks noChangeAspect="1" noChangeArrowheads="1"/>
          </p:cNvPicPr>
          <p:nvPr/>
        </p:nvPicPr>
        <p:blipFill>
          <a:blip r:embed="rId4"/>
          <a:srcRect b="6091"/>
          <a:stretch>
            <a:fillRect/>
          </a:stretch>
        </p:blipFill>
        <p:spPr bwMode="auto">
          <a:xfrm>
            <a:off x="239713" y="357188"/>
            <a:ext cx="8689975" cy="5786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86084" name="TextBox 3">
            <a:extLst>
              <a:ext uri="{FF2B5EF4-FFF2-40B4-BE49-F238E27FC236}">
                <a16:creationId xmlns:a16="http://schemas.microsoft.com/office/drawing/2014/main" id="{6C3C58FB-12FB-EE31-EE97-A5D2748B6097}"/>
              </a:ext>
            </a:extLst>
          </p:cNvPr>
          <p:cNvSpPr txBox="1">
            <a:spLocks noChangeArrowheads="1"/>
          </p:cNvSpPr>
          <p:nvPr/>
        </p:nvSpPr>
        <p:spPr bwMode="auto">
          <a:xfrm>
            <a:off x="2000250" y="6215063"/>
            <a:ext cx="571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a:solidFill>
                  <a:srgbClr val="FFFFFF"/>
                </a:solidFill>
              </a:rPr>
              <a:t>Estos americanos van al trabajo en Afganistán…</a:t>
            </a:r>
            <a:endParaRPr lang="en-US" altLang="it-CH" sz="2000">
              <a:solidFill>
                <a:srgbClr val="FFFFFF"/>
              </a:solidFill>
            </a:endParaRPr>
          </a:p>
        </p:txBody>
      </p:sp>
      <p:sp>
        <p:nvSpPr>
          <p:cNvPr id="2" name="Rettangolo 1">
            <a:extLst>
              <a:ext uri="{FF2B5EF4-FFF2-40B4-BE49-F238E27FC236}">
                <a16:creationId xmlns:a16="http://schemas.microsoft.com/office/drawing/2014/main" id="{38A8220E-6D35-9EB6-2CFB-459F0901898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8130" name="Slide Number Placeholder 3">
            <a:extLst>
              <a:ext uri="{FF2B5EF4-FFF2-40B4-BE49-F238E27FC236}">
                <a16:creationId xmlns:a16="http://schemas.microsoft.com/office/drawing/2014/main" id="{A0FA87E2-A06F-763B-27C6-EED6327FB9D5}"/>
              </a:ext>
            </a:extLst>
          </p:cNvPr>
          <p:cNvSpPr>
            <a:spLocks noGrp="1"/>
          </p:cNvSpPr>
          <p:nvPr>
            <p:ph type="sldNum" sz="quarter" idx="12"/>
          </p:nvPr>
        </p:nvSpPr>
        <p:spPr>
          <a:xfrm>
            <a:off x="7380288" y="5949950"/>
            <a:ext cx="765175"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03B664-74E4-42A3-936F-998CD0BBABE5}" type="slidenum">
              <a:rPr lang="it-IT" altLang="en-US" sz="1400" b="1" smtClean="0">
                <a:solidFill>
                  <a:srgbClr val="000000"/>
                </a:solidFill>
              </a:rPr>
              <a:pPr>
                <a:spcBef>
                  <a:spcPct val="0"/>
                </a:spcBef>
                <a:buFontTx/>
                <a:buNone/>
              </a:pPr>
              <a:t>243</a:t>
            </a:fld>
            <a:endParaRPr lang="it-IT" altLang="en-US" sz="1400" b="1">
              <a:solidFill>
                <a:srgbClr val="000000"/>
              </a:solidFill>
            </a:endParaRPr>
          </a:p>
        </p:txBody>
      </p:sp>
      <p:sp>
        <p:nvSpPr>
          <p:cNvPr id="683011" name="Text Box 2">
            <a:extLst>
              <a:ext uri="{FF2B5EF4-FFF2-40B4-BE49-F238E27FC236}">
                <a16:creationId xmlns:a16="http://schemas.microsoft.com/office/drawing/2014/main" id="{DAECB28E-8385-22FE-BAC5-321E0FDBFC2E}"/>
              </a:ext>
            </a:extLst>
          </p:cNvPr>
          <p:cNvSpPr txBox="1">
            <a:spLocks noChangeArrowheads="1"/>
          </p:cNvSpPr>
          <p:nvPr/>
        </p:nvSpPr>
        <p:spPr bwMode="auto">
          <a:xfrm>
            <a:off x="539750" y="1412875"/>
            <a:ext cx="7993063" cy="3908425"/>
          </a:xfrm>
          <a:prstGeom prst="rect">
            <a:avLst/>
          </a:prstGeom>
          <a:solidFill>
            <a:srgbClr val="FFFF00"/>
          </a:solidFill>
          <a:ln>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400" b="1" dirty="0">
                <a:solidFill>
                  <a:srgbClr val="000000"/>
                </a:solidFill>
              </a:rPr>
              <a:t>CADA AÑO EN EL MUNDO SE GASTA  </a:t>
            </a:r>
          </a:p>
          <a:p>
            <a:pPr eaLnBrk="1" hangingPunct="1">
              <a:spcBef>
                <a:spcPct val="50000"/>
              </a:spcBef>
              <a:buFontTx/>
              <a:buNone/>
              <a:defRPr/>
            </a:pPr>
            <a:endParaRPr lang="fr-CH" altLang="it-CH" sz="2400" b="1" dirty="0">
              <a:solidFill>
                <a:srgbClr val="000000"/>
              </a:solidFill>
            </a:endParaRPr>
          </a:p>
          <a:p>
            <a:pPr eaLnBrk="1" hangingPunct="1">
              <a:spcBef>
                <a:spcPct val="50000"/>
              </a:spcBef>
              <a:buFontTx/>
              <a:buNone/>
              <a:defRPr/>
            </a:pPr>
            <a:r>
              <a:rPr lang="fr-CH" altLang="it-CH" b="1" dirty="0">
                <a:solidFill>
                  <a:schemeClr val="tx1">
                    <a:lumMod val="95000"/>
                    <a:lumOff val="5000"/>
                  </a:schemeClr>
                </a:solidFill>
              </a:rPr>
              <a:t>2’000’000’000’000.- </a:t>
            </a:r>
            <a:r>
              <a:rPr lang="fr-CH" altLang="it-CH" sz="2500" dirty="0">
                <a:solidFill>
                  <a:schemeClr val="tx1">
                    <a:lumMod val="95000"/>
                    <a:lumOff val="5000"/>
                  </a:schemeClr>
                </a:solidFill>
              </a:rPr>
              <a:t>(</a:t>
            </a:r>
            <a:r>
              <a:rPr lang="fr-CH" altLang="it-CH" sz="2500" dirty="0" err="1">
                <a:solidFill>
                  <a:schemeClr val="tx1">
                    <a:lumMod val="95000"/>
                    <a:lumOff val="5000"/>
                  </a:schemeClr>
                </a:solidFill>
              </a:rPr>
              <a:t>más</a:t>
            </a:r>
            <a:r>
              <a:rPr lang="fr-CH" altLang="it-CH" sz="2500" dirty="0">
                <a:solidFill>
                  <a:schemeClr val="tx1">
                    <a:lumMod val="95000"/>
                    <a:lumOff val="5000"/>
                  </a:schemeClr>
                </a:solidFill>
              </a:rPr>
              <a:t> de dos mil </a:t>
            </a:r>
            <a:r>
              <a:rPr lang="fr-CH" altLang="it-CH" sz="2500" dirty="0" err="1">
                <a:solidFill>
                  <a:schemeClr val="tx1">
                    <a:lumMod val="95000"/>
                    <a:lumOff val="5000"/>
                  </a:schemeClr>
                </a:solidFill>
              </a:rPr>
              <a:t>billones</a:t>
            </a:r>
            <a:r>
              <a:rPr lang="fr-CH" altLang="it-CH" sz="2500" dirty="0">
                <a:solidFill>
                  <a:schemeClr val="tx1">
                    <a:lumMod val="95000"/>
                    <a:lumOff val="5000"/>
                  </a:schemeClr>
                </a:solidFill>
              </a:rPr>
              <a:t>)</a:t>
            </a:r>
            <a:r>
              <a:rPr lang="fr-CH" altLang="it-CH" b="1" dirty="0">
                <a:solidFill>
                  <a:schemeClr val="tx1">
                    <a:lumMod val="95000"/>
                    <a:lumOff val="5000"/>
                  </a:schemeClr>
                </a:solidFill>
              </a:rPr>
              <a:t>         de  $  en </a:t>
            </a:r>
            <a:r>
              <a:rPr lang="fr-CH" altLang="it-CH" b="1" dirty="0" err="1">
                <a:solidFill>
                  <a:schemeClr val="tx1">
                    <a:lumMod val="95000"/>
                    <a:lumOff val="5000"/>
                  </a:schemeClr>
                </a:solidFill>
              </a:rPr>
              <a:t>armamentos</a:t>
            </a:r>
            <a:r>
              <a:rPr lang="fr-CH" altLang="it-CH" b="1" dirty="0">
                <a:solidFill>
                  <a:schemeClr val="tx1">
                    <a:lumMod val="95000"/>
                    <a:lumOff val="5000"/>
                  </a:schemeClr>
                </a:solidFill>
              </a:rPr>
              <a:t> y </a:t>
            </a:r>
            <a:r>
              <a:rPr lang="fr-CH" altLang="it-CH" b="1" dirty="0" err="1">
                <a:solidFill>
                  <a:schemeClr val="tx1">
                    <a:lumMod val="95000"/>
                    <a:lumOff val="5000"/>
                  </a:schemeClr>
                </a:solidFill>
              </a:rPr>
              <a:t>defensa</a:t>
            </a:r>
            <a:endParaRPr lang="fr-CH" altLang="it-CH" b="1" dirty="0">
              <a:solidFill>
                <a:schemeClr val="tx1">
                  <a:lumMod val="95000"/>
                  <a:lumOff val="5000"/>
                </a:schemeClr>
              </a:solidFill>
            </a:endParaRPr>
          </a:p>
          <a:p>
            <a:pPr eaLnBrk="1" hangingPunct="1">
              <a:spcBef>
                <a:spcPct val="50000"/>
              </a:spcBef>
              <a:buFontTx/>
              <a:buNone/>
              <a:defRPr/>
            </a:pPr>
            <a:endParaRPr lang="fr-CH" altLang="it-CH" b="1" dirty="0">
              <a:solidFill>
                <a:srgbClr val="000000"/>
              </a:solidFill>
            </a:endParaRPr>
          </a:p>
          <a:p>
            <a:pPr eaLnBrk="1" hangingPunct="1">
              <a:spcBef>
                <a:spcPct val="50000"/>
              </a:spcBef>
              <a:buFontTx/>
              <a:buNone/>
              <a:defRPr/>
            </a:pPr>
            <a:r>
              <a:rPr lang="fr-CH" altLang="it-CH" sz="2400" b="1" dirty="0">
                <a:solidFill>
                  <a:srgbClr val="000000"/>
                </a:solidFill>
              </a:rPr>
              <a:t>(ESTE DINERO SERÍA SUFICIENTE PARA  DAR DE COMER A TODOS LOS POBRES DEL PLANETA)</a:t>
            </a:r>
            <a:endParaRPr lang="it-IT" altLang="it-CH" sz="2400" b="1" dirty="0">
              <a:solidFill>
                <a:srgbClr val="000000"/>
              </a:solidFill>
            </a:endParaRPr>
          </a:p>
        </p:txBody>
      </p:sp>
      <p:sp>
        <p:nvSpPr>
          <p:cNvPr id="2" name="Rettangolo 1">
            <a:extLst>
              <a:ext uri="{FF2B5EF4-FFF2-40B4-BE49-F238E27FC236}">
                <a16:creationId xmlns:a16="http://schemas.microsoft.com/office/drawing/2014/main" id="{45EC24A3-3695-3CC6-B6E5-F939C94A44D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Segnaposto numero diapositiva 4">
            <a:extLst>
              <a:ext uri="{FF2B5EF4-FFF2-40B4-BE49-F238E27FC236}">
                <a16:creationId xmlns:a16="http://schemas.microsoft.com/office/drawing/2014/main" id="{5E3969AB-162A-96AC-4AF7-B9686BA9458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6F9BED-8970-4660-849E-C1021DDCEB90}" type="slidenum">
              <a:rPr lang="it-IT" altLang="en-US" smtClean="0">
                <a:solidFill>
                  <a:srgbClr val="000000"/>
                </a:solidFill>
              </a:rPr>
              <a:pPr/>
              <a:t>244</a:t>
            </a:fld>
            <a:endParaRPr lang="it-IT" altLang="en-US">
              <a:solidFill>
                <a:srgbClr val="000000"/>
              </a:solidFill>
            </a:endParaRPr>
          </a:p>
        </p:txBody>
      </p:sp>
      <p:pic>
        <p:nvPicPr>
          <p:cNvPr id="862210" name="Picture 2" descr="Potrebbe essere un'immagine raffigurante 1 persona e il seguente testo &quot;Spreco di enormi forze produttive, il militarismo rappresenta per la classe capitalistica un investimento irrinunciabile sul piano economico e il miglior sostegno della dominazione di classe sul piano sociale e politico. ROSA LUXEMBURG 1871 -1919&quot;">
            <a:extLst>
              <a:ext uri="{FF2B5EF4-FFF2-40B4-BE49-F238E27FC236}">
                <a16:creationId xmlns:a16="http://schemas.microsoft.com/office/drawing/2014/main" id="{3A0A643C-36BD-055C-3E9C-191F1235C741}"/>
              </a:ext>
            </a:extLst>
          </p:cNvPr>
          <p:cNvPicPr>
            <a:picLocks noChangeAspect="1" noChangeArrowheads="1"/>
          </p:cNvPicPr>
          <p:nvPr/>
        </p:nvPicPr>
        <p:blipFill rotWithShape="1">
          <a:blip r:embed="rId3"/>
          <a:srcRect t="1301" r="50228"/>
          <a:stretch/>
        </p:blipFill>
        <p:spPr bwMode="auto">
          <a:xfrm>
            <a:off x="698500" y="476250"/>
            <a:ext cx="3873500" cy="5611813"/>
          </a:xfrm>
          <a:prstGeom prst="rect">
            <a:avLst/>
          </a:prstGeom>
          <a:ln w="38100">
            <a:solidFill>
              <a:schemeClr val="accent1"/>
            </a:solidFill>
          </a:ln>
          <a:effectLst>
            <a:outerShdw blurRad="292100" dist="139700" dir="2700000" algn="tl" rotWithShape="0">
              <a:srgbClr val="333333">
                <a:alpha val="65000"/>
              </a:srgbClr>
            </a:outerShdw>
          </a:effectLst>
        </p:spPr>
      </p:pic>
      <p:sp>
        <p:nvSpPr>
          <p:cNvPr id="712708" name="CasellaDiTesto 1">
            <a:extLst>
              <a:ext uri="{FF2B5EF4-FFF2-40B4-BE49-F238E27FC236}">
                <a16:creationId xmlns:a16="http://schemas.microsoft.com/office/drawing/2014/main" id="{66221401-070A-5E14-09B8-5884C2052CE8}"/>
              </a:ext>
            </a:extLst>
          </p:cNvPr>
          <p:cNvSpPr txBox="1">
            <a:spLocks noChangeArrowheads="1"/>
          </p:cNvSpPr>
          <p:nvPr/>
        </p:nvSpPr>
        <p:spPr bwMode="auto">
          <a:xfrm>
            <a:off x="4797425" y="973138"/>
            <a:ext cx="3873500" cy="47625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s-ES" altLang="en-US" sz="2500" b="1" dirty="0"/>
              <a:t>Despilfarro de enormes fuerzas productivas, el militarismo representa para la clase capitalista una inversión indispensable a nivel económico y el mejor apoyo para la dominación de clase a nivel social y político. </a:t>
            </a:r>
          </a:p>
          <a:p>
            <a:pPr>
              <a:defRPr/>
            </a:pPr>
            <a:r>
              <a:rPr lang="en-US" altLang="en-US" sz="2500" b="1" dirty="0"/>
              <a:t> </a:t>
            </a:r>
          </a:p>
          <a:p>
            <a:pPr>
              <a:defRPr/>
            </a:pPr>
            <a:r>
              <a:rPr lang="en-US" altLang="en-US" b="1" dirty="0"/>
              <a:t>Rosa Luxemburg </a:t>
            </a:r>
          </a:p>
          <a:p>
            <a:pPr>
              <a:defRPr/>
            </a:pPr>
            <a:r>
              <a:rPr lang="en-US" altLang="en-US" sz="1050" b="1" dirty="0"/>
              <a:t>1871 – 1919</a:t>
            </a:r>
          </a:p>
        </p:txBody>
      </p:sp>
      <p:sp>
        <p:nvSpPr>
          <p:cNvPr id="690181" name="CasellaDiTesto 1">
            <a:extLst>
              <a:ext uri="{FF2B5EF4-FFF2-40B4-BE49-F238E27FC236}">
                <a16:creationId xmlns:a16="http://schemas.microsoft.com/office/drawing/2014/main" id="{0AA6CA84-02EE-EA48-8EEC-02D1975021E8}"/>
              </a:ext>
            </a:extLst>
          </p:cNvPr>
          <p:cNvSpPr txBox="1">
            <a:spLocks noChangeArrowheads="1"/>
          </p:cNvSpPr>
          <p:nvPr/>
        </p:nvSpPr>
        <p:spPr bwMode="auto">
          <a:xfrm>
            <a:off x="720725" y="6329363"/>
            <a:ext cx="407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https://es.wikipedia.org/wiki/Rosa_Luxemburgo</a:t>
            </a:r>
          </a:p>
        </p:txBody>
      </p:sp>
      <p:sp>
        <p:nvSpPr>
          <p:cNvPr id="2" name="Rettangolo 1">
            <a:extLst>
              <a:ext uri="{FF2B5EF4-FFF2-40B4-BE49-F238E27FC236}">
                <a16:creationId xmlns:a16="http://schemas.microsoft.com/office/drawing/2014/main" id="{5ED93604-1BBE-3994-DE39-8ECD4CB281B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2226" name="Slide Number Placeholder 3">
            <a:extLst>
              <a:ext uri="{FF2B5EF4-FFF2-40B4-BE49-F238E27FC236}">
                <a16:creationId xmlns:a16="http://schemas.microsoft.com/office/drawing/2014/main" id="{D30E1691-1419-E125-00BB-39A49CB5FA45}"/>
              </a:ext>
            </a:extLst>
          </p:cNvPr>
          <p:cNvSpPr>
            <a:spLocks noGrp="1"/>
          </p:cNvSpPr>
          <p:nvPr>
            <p:ph type="sldNum" sz="quarter" idx="12"/>
          </p:nvPr>
        </p:nvSpPr>
        <p:spPr>
          <a:xfrm>
            <a:off x="7740650" y="603091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15967E-5758-4F0F-9B8C-997E85B61416}" type="slidenum">
              <a:rPr lang="it-IT" altLang="en-US" sz="1400" smtClean="0">
                <a:solidFill>
                  <a:srgbClr val="FFFFFF"/>
                </a:solidFill>
              </a:rPr>
              <a:pPr>
                <a:spcBef>
                  <a:spcPct val="0"/>
                </a:spcBef>
                <a:buFontTx/>
                <a:buNone/>
              </a:pPr>
              <a:t>245</a:t>
            </a:fld>
            <a:endParaRPr lang="it-IT" altLang="en-US" sz="1400">
              <a:solidFill>
                <a:srgbClr val="FFFFFF"/>
              </a:solidFill>
            </a:endParaRPr>
          </a:p>
        </p:txBody>
      </p:sp>
      <p:pic>
        <p:nvPicPr>
          <p:cNvPr id="375811" name="Picture 4" descr="armi carro armato">
            <a:extLst>
              <a:ext uri="{FF2B5EF4-FFF2-40B4-BE49-F238E27FC236}">
                <a16:creationId xmlns:a16="http://schemas.microsoft.com/office/drawing/2014/main" id="{98089BEC-5CD1-2943-6319-7A0769592FA2}"/>
              </a:ext>
            </a:extLst>
          </p:cNvPr>
          <p:cNvPicPr>
            <a:picLocks noChangeAspect="1" noChangeArrowheads="1"/>
          </p:cNvPicPr>
          <p:nvPr/>
        </p:nvPicPr>
        <p:blipFill>
          <a:blip r:embed="rId4"/>
          <a:srcRect/>
          <a:stretch>
            <a:fillRect/>
          </a:stretch>
        </p:blipFill>
        <p:spPr bwMode="auto">
          <a:xfrm>
            <a:off x="755650" y="1844675"/>
            <a:ext cx="7600950" cy="38401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92228" name="Text Box 5">
            <a:extLst>
              <a:ext uri="{FF2B5EF4-FFF2-40B4-BE49-F238E27FC236}">
                <a16:creationId xmlns:a16="http://schemas.microsoft.com/office/drawing/2014/main" id="{6F23BC30-C7FC-95B7-49B1-B41F256B1CFE}"/>
              </a:ext>
            </a:extLst>
          </p:cNvPr>
          <p:cNvSpPr txBox="1">
            <a:spLocks noChangeArrowheads="1"/>
          </p:cNvSpPr>
          <p:nvPr/>
        </p:nvSpPr>
        <p:spPr bwMode="auto">
          <a:xfrm>
            <a:off x="671513" y="5805488"/>
            <a:ext cx="8135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EL ENEMIGO ES PELIGROSO                                                                                      </a:t>
            </a:r>
            <a:r>
              <a:rPr lang="fr-CH" altLang="it-CH" sz="2000">
                <a:solidFill>
                  <a:srgbClr val="FFFFFF"/>
                </a:solidFill>
              </a:rPr>
              <a:t>(este requiere de armas cada día más sofisticadas)</a:t>
            </a:r>
            <a:endParaRPr lang="it-IT" altLang="it-CH" sz="2000" b="1">
              <a:solidFill>
                <a:srgbClr val="FFFFFF"/>
              </a:solidFill>
            </a:endParaRPr>
          </a:p>
        </p:txBody>
      </p:sp>
      <p:sp>
        <p:nvSpPr>
          <p:cNvPr id="692229" name="Line 9">
            <a:extLst>
              <a:ext uri="{FF2B5EF4-FFF2-40B4-BE49-F238E27FC236}">
                <a16:creationId xmlns:a16="http://schemas.microsoft.com/office/drawing/2014/main" id="{5D45DDEF-1A2E-EB25-919B-B34BA9D82B0E}"/>
              </a:ext>
            </a:extLst>
          </p:cNvPr>
          <p:cNvSpPr>
            <a:spLocks noChangeShapeType="1"/>
          </p:cNvSpPr>
          <p:nvPr/>
        </p:nvSpPr>
        <p:spPr bwMode="auto">
          <a:xfrm flipH="1" flipV="1">
            <a:off x="3635375" y="5373688"/>
            <a:ext cx="50482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2230" name="Text Box 10">
            <a:extLst>
              <a:ext uri="{FF2B5EF4-FFF2-40B4-BE49-F238E27FC236}">
                <a16:creationId xmlns:a16="http://schemas.microsoft.com/office/drawing/2014/main" id="{51A62C90-2801-FDE5-8D07-189090E9BCCB}"/>
              </a:ext>
            </a:extLst>
          </p:cNvPr>
          <p:cNvSpPr txBox="1">
            <a:spLocks noChangeArrowheads="1"/>
          </p:cNvSpPr>
          <p:nvPr/>
        </p:nvSpPr>
        <p:spPr bwMode="auto">
          <a:xfrm>
            <a:off x="4140200" y="5229225"/>
            <a:ext cx="2519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ENEMIGO (muy peligroso)</a:t>
            </a:r>
            <a:endParaRPr lang="it-IT" altLang="it-CH" sz="1400" b="1">
              <a:solidFill>
                <a:srgbClr val="000000"/>
              </a:solidFill>
            </a:endParaRPr>
          </a:p>
        </p:txBody>
      </p:sp>
      <p:pic>
        <p:nvPicPr>
          <p:cNvPr id="375815" name="Picture 11" descr="bush">
            <a:extLst>
              <a:ext uri="{FF2B5EF4-FFF2-40B4-BE49-F238E27FC236}">
                <a16:creationId xmlns:a16="http://schemas.microsoft.com/office/drawing/2014/main" id="{071EF041-6430-FE16-76B0-1DACFED39CE4}"/>
              </a:ext>
            </a:extLst>
          </p:cNvPr>
          <p:cNvPicPr>
            <a:picLocks noChangeAspect="1" noChangeArrowheads="1"/>
          </p:cNvPicPr>
          <p:nvPr/>
        </p:nvPicPr>
        <p:blipFill>
          <a:blip r:embed="rId5"/>
          <a:srcRect/>
          <a:stretch>
            <a:fillRect/>
          </a:stretch>
        </p:blipFill>
        <p:spPr bwMode="auto">
          <a:xfrm>
            <a:off x="6918325" y="265113"/>
            <a:ext cx="1438275" cy="1495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92232" name="Text Box 12">
            <a:extLst>
              <a:ext uri="{FF2B5EF4-FFF2-40B4-BE49-F238E27FC236}">
                <a16:creationId xmlns:a16="http://schemas.microsoft.com/office/drawing/2014/main" id="{8B5C9590-3AF7-0EC3-5B46-1797F27A2788}"/>
              </a:ext>
            </a:extLst>
          </p:cNvPr>
          <p:cNvSpPr txBox="1">
            <a:spLocks noChangeArrowheads="1"/>
          </p:cNvSpPr>
          <p:nvPr/>
        </p:nvSpPr>
        <p:spPr bwMode="auto">
          <a:xfrm>
            <a:off x="2700338" y="987425"/>
            <a:ext cx="3959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ESOS QUE NO ESTÁN CON  NOSOTROS, SON CONTRA NOSOTROS</a:t>
            </a:r>
            <a:endParaRPr lang="it-IT" altLang="it-CH" sz="1400" b="1"/>
          </a:p>
        </p:txBody>
      </p:sp>
      <p:sp>
        <p:nvSpPr>
          <p:cNvPr id="692233" name="Freeform 14">
            <a:extLst>
              <a:ext uri="{FF2B5EF4-FFF2-40B4-BE49-F238E27FC236}">
                <a16:creationId xmlns:a16="http://schemas.microsoft.com/office/drawing/2014/main" id="{DF2B1AB0-0142-B97C-D279-86C71B155F03}"/>
              </a:ext>
            </a:extLst>
          </p:cNvPr>
          <p:cNvSpPr>
            <a:spLocks/>
          </p:cNvSpPr>
          <p:nvPr/>
        </p:nvSpPr>
        <p:spPr bwMode="auto">
          <a:xfrm>
            <a:off x="2268538" y="836613"/>
            <a:ext cx="4941887" cy="720725"/>
          </a:xfrm>
          <a:custGeom>
            <a:avLst/>
            <a:gdLst>
              <a:gd name="T0" fmla="*/ 2147483646 w 3088"/>
              <a:gd name="T1" fmla="*/ 2147483646 h 471"/>
              <a:gd name="T2" fmla="*/ 2147483646 w 3088"/>
              <a:gd name="T3" fmla="*/ 2147483646 h 471"/>
              <a:gd name="T4" fmla="*/ 2147483646 w 3088"/>
              <a:gd name="T5" fmla="*/ 2147483646 h 471"/>
              <a:gd name="T6" fmla="*/ 2147483646 w 3088"/>
              <a:gd name="T7" fmla="*/ 2147483646 h 471"/>
              <a:gd name="T8" fmla="*/ 2147483646 w 3088"/>
              <a:gd name="T9" fmla="*/ 2147483646 h 471"/>
              <a:gd name="T10" fmla="*/ 2147483646 w 3088"/>
              <a:gd name="T11" fmla="*/ 2147483646 h 471"/>
              <a:gd name="T12" fmla="*/ 2147483646 w 3088"/>
              <a:gd name="T13" fmla="*/ 2147483646 h 471"/>
              <a:gd name="T14" fmla="*/ 2147483646 w 3088"/>
              <a:gd name="T15" fmla="*/ 2147483646 h 471"/>
              <a:gd name="T16" fmla="*/ 0 w 3088"/>
              <a:gd name="T17" fmla="*/ 2147483646 h 471"/>
              <a:gd name="T18" fmla="*/ 2147483646 w 3088"/>
              <a:gd name="T19" fmla="*/ 2147483646 h 471"/>
              <a:gd name="T20" fmla="*/ 2147483646 w 3088"/>
              <a:gd name="T21" fmla="*/ 2147483646 h 471"/>
              <a:gd name="T22" fmla="*/ 2147483646 w 3088"/>
              <a:gd name="T23" fmla="*/ 2147483646 h 471"/>
              <a:gd name="T24" fmla="*/ 2147483646 w 3088"/>
              <a:gd name="T25" fmla="*/ 2147483646 h 471"/>
              <a:gd name="T26" fmla="*/ 2147483646 w 3088"/>
              <a:gd name="T27" fmla="*/ 2147483646 h 471"/>
              <a:gd name="T28" fmla="*/ 2147483646 w 3088"/>
              <a:gd name="T29" fmla="*/ 2147483646 h 471"/>
              <a:gd name="T30" fmla="*/ 2147483646 w 3088"/>
              <a:gd name="T31" fmla="*/ 2147483646 h 471"/>
              <a:gd name="T32" fmla="*/ 2147483646 w 3088"/>
              <a:gd name="T33" fmla="*/ 2147483646 h 471"/>
              <a:gd name="T34" fmla="*/ 2147483646 w 3088"/>
              <a:gd name="T35" fmla="*/ 2147483646 h 471"/>
              <a:gd name="T36" fmla="*/ 2147483646 w 3088"/>
              <a:gd name="T37" fmla="*/ 2147483646 h 471"/>
              <a:gd name="T38" fmla="*/ 2147483646 w 3088"/>
              <a:gd name="T39" fmla="*/ 2147483646 h 4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88"/>
              <a:gd name="T61" fmla="*/ 0 h 471"/>
              <a:gd name="T62" fmla="*/ 3088 w 3088"/>
              <a:gd name="T63" fmla="*/ 471 h 4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88" h="471">
                <a:moveTo>
                  <a:pt x="3080" y="231"/>
                </a:moveTo>
                <a:cubicBezTo>
                  <a:pt x="3012" y="248"/>
                  <a:pt x="2941" y="256"/>
                  <a:pt x="2872" y="239"/>
                </a:cubicBezTo>
                <a:cubicBezTo>
                  <a:pt x="2777" y="175"/>
                  <a:pt x="2947" y="298"/>
                  <a:pt x="2840" y="175"/>
                </a:cubicBezTo>
                <a:cubicBezTo>
                  <a:pt x="2822" y="154"/>
                  <a:pt x="2768" y="159"/>
                  <a:pt x="2744" y="143"/>
                </a:cubicBezTo>
                <a:cubicBezTo>
                  <a:pt x="2670" y="94"/>
                  <a:pt x="2561" y="93"/>
                  <a:pt x="2480" y="87"/>
                </a:cubicBezTo>
                <a:cubicBezTo>
                  <a:pt x="2320" y="76"/>
                  <a:pt x="2405" y="81"/>
                  <a:pt x="2224" y="71"/>
                </a:cubicBezTo>
                <a:cubicBezTo>
                  <a:pt x="1656" y="0"/>
                  <a:pt x="1029" y="60"/>
                  <a:pt x="496" y="63"/>
                </a:cubicBezTo>
                <a:cubicBezTo>
                  <a:pt x="344" y="78"/>
                  <a:pt x="186" y="97"/>
                  <a:pt x="56" y="183"/>
                </a:cubicBezTo>
                <a:cubicBezTo>
                  <a:pt x="34" y="216"/>
                  <a:pt x="12" y="242"/>
                  <a:pt x="0" y="279"/>
                </a:cubicBezTo>
                <a:cubicBezTo>
                  <a:pt x="14" y="336"/>
                  <a:pt x="49" y="361"/>
                  <a:pt x="104" y="375"/>
                </a:cubicBezTo>
                <a:cubicBezTo>
                  <a:pt x="188" y="431"/>
                  <a:pt x="368" y="410"/>
                  <a:pt x="464" y="415"/>
                </a:cubicBezTo>
                <a:cubicBezTo>
                  <a:pt x="818" y="459"/>
                  <a:pt x="1180" y="463"/>
                  <a:pt x="1536" y="471"/>
                </a:cubicBezTo>
                <a:cubicBezTo>
                  <a:pt x="1701" y="468"/>
                  <a:pt x="1867" y="467"/>
                  <a:pt x="2032" y="463"/>
                </a:cubicBezTo>
                <a:cubicBezTo>
                  <a:pt x="2080" y="462"/>
                  <a:pt x="2128" y="457"/>
                  <a:pt x="2176" y="455"/>
                </a:cubicBezTo>
                <a:cubicBezTo>
                  <a:pt x="2339" y="449"/>
                  <a:pt x="2664" y="439"/>
                  <a:pt x="2664" y="439"/>
                </a:cubicBezTo>
                <a:cubicBezTo>
                  <a:pt x="2733" y="434"/>
                  <a:pt x="2805" y="438"/>
                  <a:pt x="2864" y="399"/>
                </a:cubicBezTo>
                <a:cubicBezTo>
                  <a:pt x="2878" y="358"/>
                  <a:pt x="2858" y="307"/>
                  <a:pt x="2904" y="287"/>
                </a:cubicBezTo>
                <a:cubicBezTo>
                  <a:pt x="2946" y="269"/>
                  <a:pt x="2996" y="274"/>
                  <a:pt x="3040" y="263"/>
                </a:cubicBezTo>
                <a:cubicBezTo>
                  <a:pt x="3056" y="259"/>
                  <a:pt x="3088" y="247"/>
                  <a:pt x="3088" y="247"/>
                </a:cubicBezTo>
                <a:cubicBezTo>
                  <a:pt x="3058" y="237"/>
                  <a:pt x="3056" y="243"/>
                  <a:pt x="3080" y="23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2234" name="Text Box 15">
            <a:extLst>
              <a:ext uri="{FF2B5EF4-FFF2-40B4-BE49-F238E27FC236}">
                <a16:creationId xmlns:a16="http://schemas.microsoft.com/office/drawing/2014/main" id="{926C6A48-1422-8705-ED07-3ACA5E5A6CBC}"/>
              </a:ext>
            </a:extLst>
          </p:cNvPr>
          <p:cNvSpPr txBox="1">
            <a:spLocks noChangeArrowheads="1"/>
          </p:cNvSpPr>
          <p:nvPr/>
        </p:nvSpPr>
        <p:spPr bwMode="auto">
          <a:xfrm>
            <a:off x="2700338" y="5734050"/>
            <a:ext cx="3600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sp>
        <p:nvSpPr>
          <p:cNvPr id="692235" name="Line 22">
            <a:extLst>
              <a:ext uri="{FF2B5EF4-FFF2-40B4-BE49-F238E27FC236}">
                <a16:creationId xmlns:a16="http://schemas.microsoft.com/office/drawing/2014/main" id="{6532F560-A096-5F7A-63B7-C47725E09658}"/>
              </a:ext>
            </a:extLst>
          </p:cNvPr>
          <p:cNvSpPr>
            <a:spLocks noChangeShapeType="1"/>
          </p:cNvSpPr>
          <p:nvPr/>
        </p:nvSpPr>
        <p:spPr bwMode="auto">
          <a:xfrm flipH="1" flipV="1">
            <a:off x="3419475" y="5013325"/>
            <a:ext cx="647700"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2236" name="Line 23">
            <a:extLst>
              <a:ext uri="{FF2B5EF4-FFF2-40B4-BE49-F238E27FC236}">
                <a16:creationId xmlns:a16="http://schemas.microsoft.com/office/drawing/2014/main" id="{0B5170F2-69D5-3FBE-AFDD-B1FE2F661AE7}"/>
              </a:ext>
            </a:extLst>
          </p:cNvPr>
          <p:cNvSpPr>
            <a:spLocks noChangeShapeType="1"/>
          </p:cNvSpPr>
          <p:nvPr/>
        </p:nvSpPr>
        <p:spPr bwMode="auto">
          <a:xfrm>
            <a:off x="6877050" y="1196975"/>
            <a:ext cx="288925" cy="73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2237" name="Line 24">
            <a:extLst>
              <a:ext uri="{FF2B5EF4-FFF2-40B4-BE49-F238E27FC236}">
                <a16:creationId xmlns:a16="http://schemas.microsoft.com/office/drawing/2014/main" id="{617A7D3D-8219-3964-BA4E-1F56FF72A224}"/>
              </a:ext>
            </a:extLst>
          </p:cNvPr>
          <p:cNvSpPr>
            <a:spLocks noChangeShapeType="1"/>
          </p:cNvSpPr>
          <p:nvPr/>
        </p:nvSpPr>
        <p:spPr bwMode="auto">
          <a:xfrm flipV="1">
            <a:off x="6877050" y="1268413"/>
            <a:ext cx="288925" cy="71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ttangolo 1">
            <a:extLst>
              <a:ext uri="{FF2B5EF4-FFF2-40B4-BE49-F238E27FC236}">
                <a16:creationId xmlns:a16="http://schemas.microsoft.com/office/drawing/2014/main" id="{1A6A2181-E06C-A4CC-E44E-F6959B82D37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5">
            <a:extLst>
              <a:ext uri="{FF2B5EF4-FFF2-40B4-BE49-F238E27FC236}">
                <a16:creationId xmlns:a16="http://schemas.microsoft.com/office/drawing/2014/main" id="{E74153F8-762F-F393-0215-93B2DF69E1D4}"/>
              </a:ext>
            </a:extLst>
          </p:cNvPr>
          <p:cNvSpPr>
            <a:spLocks noChangeArrowheads="1"/>
          </p:cNvSpPr>
          <p:nvPr/>
        </p:nvSpPr>
        <p:spPr bwMode="auto">
          <a:xfrm>
            <a:off x="0" y="1381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76840" name="Picture 13" descr="guerra città bombardata">
            <a:extLst>
              <a:ext uri="{FF2B5EF4-FFF2-40B4-BE49-F238E27FC236}">
                <a16:creationId xmlns:a16="http://schemas.microsoft.com/office/drawing/2014/main" id="{272100E6-55A4-0164-F0C9-08CBB6415C7D}"/>
              </a:ext>
            </a:extLst>
          </p:cNvPr>
          <p:cNvPicPr>
            <a:picLocks noChangeAspect="1" noChangeArrowheads="1"/>
          </p:cNvPicPr>
          <p:nvPr/>
        </p:nvPicPr>
        <p:blipFill>
          <a:blip r:embed="rId4"/>
          <a:srcRect/>
          <a:stretch>
            <a:fillRect/>
          </a:stretch>
        </p:blipFill>
        <p:spPr bwMode="auto">
          <a:xfrm>
            <a:off x="4670425" y="188913"/>
            <a:ext cx="4094163" cy="6019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76841" name="Picture 14">
            <a:extLst>
              <a:ext uri="{FF2B5EF4-FFF2-40B4-BE49-F238E27FC236}">
                <a16:creationId xmlns:a16="http://schemas.microsoft.com/office/drawing/2014/main" id="{BF15678F-27C5-3142-F4FF-AF48E700FF70}"/>
              </a:ext>
            </a:extLst>
          </p:cNvPr>
          <p:cNvPicPr>
            <a:picLocks noChangeAspect="1" noChangeArrowheads="1"/>
          </p:cNvPicPr>
          <p:nvPr/>
        </p:nvPicPr>
        <p:blipFill>
          <a:blip r:embed="rId5"/>
          <a:srcRect/>
          <a:stretch>
            <a:fillRect/>
          </a:stretch>
        </p:blipFill>
        <p:spPr bwMode="auto">
          <a:xfrm>
            <a:off x="277813" y="188913"/>
            <a:ext cx="4176712" cy="2803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94277" name="Text Box 6">
            <a:extLst>
              <a:ext uri="{FF2B5EF4-FFF2-40B4-BE49-F238E27FC236}">
                <a16:creationId xmlns:a16="http://schemas.microsoft.com/office/drawing/2014/main" id="{A0069640-42AF-3DA6-C9E4-C97318BF57BF}"/>
              </a:ext>
            </a:extLst>
          </p:cNvPr>
          <p:cNvSpPr txBox="1">
            <a:spLocks noChangeArrowheads="1"/>
          </p:cNvSpPr>
          <p:nvPr/>
        </p:nvSpPr>
        <p:spPr bwMode="auto">
          <a:xfrm>
            <a:off x="206375" y="2997200"/>
            <a:ext cx="4464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CIUDAD JAPONESA DE NAGASAKI DESPUÉS DEL BOMBARDEO ATÓMICO DE 1945</a:t>
            </a:r>
            <a:endParaRPr lang="it-IT" altLang="it-CH" sz="1400" b="1">
              <a:solidFill>
                <a:srgbClr val="FFFFFF"/>
              </a:solidFill>
            </a:endParaRPr>
          </a:p>
        </p:txBody>
      </p:sp>
      <p:sp>
        <p:nvSpPr>
          <p:cNvPr id="694278" name="Text Box 12">
            <a:extLst>
              <a:ext uri="{FF2B5EF4-FFF2-40B4-BE49-F238E27FC236}">
                <a16:creationId xmlns:a16="http://schemas.microsoft.com/office/drawing/2014/main" id="{837BDC47-D551-1D27-2110-B36C769476A1}"/>
              </a:ext>
            </a:extLst>
          </p:cNvPr>
          <p:cNvSpPr txBox="1">
            <a:spLocks noChangeArrowheads="1"/>
          </p:cNvSpPr>
          <p:nvPr/>
        </p:nvSpPr>
        <p:spPr bwMode="auto">
          <a:xfrm>
            <a:off x="6227763" y="6296025"/>
            <a:ext cx="1657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DRESDE  1945</a:t>
            </a:r>
            <a:endParaRPr lang="it-IT" altLang="it-CH" sz="1400" b="1">
              <a:solidFill>
                <a:srgbClr val="FFFFFF"/>
              </a:solidFill>
            </a:endParaRPr>
          </a:p>
        </p:txBody>
      </p:sp>
      <p:sp>
        <p:nvSpPr>
          <p:cNvPr id="694279" name="Slide Number Placeholder 3">
            <a:extLst>
              <a:ext uri="{FF2B5EF4-FFF2-40B4-BE49-F238E27FC236}">
                <a16:creationId xmlns:a16="http://schemas.microsoft.com/office/drawing/2014/main" id="{21D2D5F7-1639-F932-8AD5-E7C8E8B5B602}"/>
              </a:ext>
            </a:extLst>
          </p:cNvPr>
          <p:cNvSpPr>
            <a:spLocks noGrp="1"/>
          </p:cNvSpPr>
          <p:nvPr>
            <p:ph type="sldNum" sz="quarter" idx="12"/>
          </p:nvPr>
        </p:nvSpPr>
        <p:spPr>
          <a:xfrm>
            <a:off x="8126413" y="6372225"/>
            <a:ext cx="638175" cy="30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FD9624-4ECB-4ED4-9EF0-A9281F97CFF7}" type="slidenum">
              <a:rPr lang="it-IT" altLang="en-US" sz="1400" b="1" smtClean="0">
                <a:solidFill>
                  <a:srgbClr val="FFFFFF"/>
                </a:solidFill>
              </a:rPr>
              <a:pPr>
                <a:spcBef>
                  <a:spcPct val="0"/>
                </a:spcBef>
                <a:buFontTx/>
                <a:buNone/>
              </a:pPr>
              <a:t>246</a:t>
            </a:fld>
            <a:endParaRPr lang="it-IT" altLang="en-US" sz="1400" b="1">
              <a:solidFill>
                <a:srgbClr val="FFFFFF"/>
              </a:solidFill>
            </a:endParaRPr>
          </a:p>
        </p:txBody>
      </p:sp>
      <p:pic>
        <p:nvPicPr>
          <p:cNvPr id="2" name="Picture 2">
            <a:extLst>
              <a:ext uri="{FF2B5EF4-FFF2-40B4-BE49-F238E27FC236}">
                <a16:creationId xmlns:a16="http://schemas.microsoft.com/office/drawing/2014/main" id="{B8EEC97D-6C82-DE60-0D55-3A74C1609561}"/>
              </a:ext>
            </a:extLst>
          </p:cNvPr>
          <p:cNvPicPr>
            <a:picLocks noChangeAspect="1" noChangeArrowheads="1"/>
          </p:cNvPicPr>
          <p:nvPr/>
        </p:nvPicPr>
        <p:blipFill>
          <a:blip r:embed="rId6"/>
          <a:srcRect t="1408"/>
          <a:stretch>
            <a:fillRect/>
          </a:stretch>
        </p:blipFill>
        <p:spPr bwMode="auto">
          <a:xfrm>
            <a:off x="261938" y="3632200"/>
            <a:ext cx="4192587" cy="2576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94281" name="Text Box 8">
            <a:extLst>
              <a:ext uri="{FF2B5EF4-FFF2-40B4-BE49-F238E27FC236}">
                <a16:creationId xmlns:a16="http://schemas.microsoft.com/office/drawing/2014/main" id="{C9DCA2F8-B38D-3726-8366-09DFB8E2F584}"/>
              </a:ext>
            </a:extLst>
          </p:cNvPr>
          <p:cNvSpPr txBox="1">
            <a:spLocks noChangeArrowheads="1"/>
          </p:cNvSpPr>
          <p:nvPr/>
        </p:nvSpPr>
        <p:spPr bwMode="auto">
          <a:xfrm>
            <a:off x="277813" y="6257925"/>
            <a:ext cx="54800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EL CAMPO DE REFUGIADOS DE JABALYA EN                               PALESTINA, DESTRUIDO POR LOS ISRAELÍES EN EL 2014</a:t>
            </a:r>
          </a:p>
          <a:p>
            <a:pPr eaLnBrk="1" hangingPunct="1">
              <a:lnSpc>
                <a:spcPct val="20000"/>
              </a:lnSpc>
              <a:spcBef>
                <a:spcPct val="50000"/>
              </a:spcBef>
              <a:buFontTx/>
              <a:buNone/>
            </a:pPr>
            <a:endParaRPr lang="it-IT" altLang="it-CH" sz="1400" b="1">
              <a:solidFill>
                <a:srgbClr val="FFFFFF"/>
              </a:solidFill>
            </a:endParaRPr>
          </a:p>
        </p:txBody>
      </p:sp>
      <p:sp>
        <p:nvSpPr>
          <p:cNvPr id="3" name="Rettangolo 2">
            <a:extLst>
              <a:ext uri="{FF2B5EF4-FFF2-40B4-BE49-F238E27FC236}">
                <a16:creationId xmlns:a16="http://schemas.microsoft.com/office/drawing/2014/main" id="{BD29BA98-DE8E-1002-5705-9C396DA5218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22" name="Slide Number Placeholder 3">
            <a:extLst>
              <a:ext uri="{FF2B5EF4-FFF2-40B4-BE49-F238E27FC236}">
                <a16:creationId xmlns:a16="http://schemas.microsoft.com/office/drawing/2014/main" id="{BCBA702C-59A9-B1CE-704E-A8AB3C552B1A}"/>
              </a:ext>
            </a:extLst>
          </p:cNvPr>
          <p:cNvSpPr>
            <a:spLocks noGrp="1"/>
          </p:cNvSpPr>
          <p:nvPr>
            <p:ph type="sldNum" sz="quarter" idx="12"/>
          </p:nvPr>
        </p:nvSpPr>
        <p:spPr>
          <a:xfrm>
            <a:off x="4284663" y="6202363"/>
            <a:ext cx="703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3A3F15-802C-498B-A077-774E62A75ACE}" type="slidenum">
              <a:rPr lang="it-IT" altLang="en-US" sz="1400" b="1" smtClean="0">
                <a:solidFill>
                  <a:srgbClr val="FFFFFF"/>
                </a:solidFill>
              </a:rPr>
              <a:pPr>
                <a:spcBef>
                  <a:spcPct val="0"/>
                </a:spcBef>
                <a:buFontTx/>
                <a:buNone/>
              </a:pPr>
              <a:t>247</a:t>
            </a:fld>
            <a:endParaRPr lang="it-IT" altLang="en-US" sz="1400" b="1">
              <a:solidFill>
                <a:srgbClr val="FFFFFF"/>
              </a:solidFill>
            </a:endParaRPr>
          </a:p>
        </p:txBody>
      </p:sp>
      <p:pic>
        <p:nvPicPr>
          <p:cNvPr id="377859" name="Picture 7" descr="guerra auschwitz">
            <a:extLst>
              <a:ext uri="{FF2B5EF4-FFF2-40B4-BE49-F238E27FC236}">
                <a16:creationId xmlns:a16="http://schemas.microsoft.com/office/drawing/2014/main" id="{BA867048-4CFC-A69E-684E-E1192496D79B}"/>
              </a:ext>
            </a:extLst>
          </p:cNvPr>
          <p:cNvPicPr>
            <a:picLocks noChangeAspect="1" noChangeArrowheads="1"/>
          </p:cNvPicPr>
          <p:nvPr/>
        </p:nvPicPr>
        <p:blipFill>
          <a:blip r:embed="rId4"/>
          <a:srcRect/>
          <a:stretch>
            <a:fillRect/>
          </a:stretch>
        </p:blipFill>
        <p:spPr bwMode="auto">
          <a:xfrm>
            <a:off x="5416550" y="3478213"/>
            <a:ext cx="3471863" cy="3200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77860" name="Picture 8" descr="guerra vittime 2">
            <a:extLst>
              <a:ext uri="{FF2B5EF4-FFF2-40B4-BE49-F238E27FC236}">
                <a16:creationId xmlns:a16="http://schemas.microsoft.com/office/drawing/2014/main" id="{65D46682-F8A8-ED4B-0F05-6B6E58F92303}"/>
              </a:ext>
            </a:extLst>
          </p:cNvPr>
          <p:cNvPicPr>
            <a:picLocks noChangeAspect="1" noChangeArrowheads="1"/>
          </p:cNvPicPr>
          <p:nvPr/>
        </p:nvPicPr>
        <p:blipFill rotWithShape="1">
          <a:blip r:embed="rId5"/>
          <a:srcRect t="10008"/>
          <a:stretch/>
        </p:blipFill>
        <p:spPr bwMode="auto">
          <a:xfrm>
            <a:off x="247650" y="3162300"/>
            <a:ext cx="3925888" cy="3516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77862" name="Picture 10" descr="Cimitero militare 2">
            <a:extLst>
              <a:ext uri="{FF2B5EF4-FFF2-40B4-BE49-F238E27FC236}">
                <a16:creationId xmlns:a16="http://schemas.microsoft.com/office/drawing/2014/main" id="{FEDA17DA-B5E8-4FC5-ED62-A3E0DDF450B4}"/>
              </a:ext>
            </a:extLst>
          </p:cNvPr>
          <p:cNvPicPr>
            <a:picLocks noChangeAspect="1" noChangeArrowheads="1"/>
          </p:cNvPicPr>
          <p:nvPr/>
        </p:nvPicPr>
        <p:blipFill rotWithShape="1">
          <a:blip r:embed="rId6"/>
          <a:srcRect/>
          <a:stretch/>
        </p:blipFill>
        <p:spPr bwMode="auto">
          <a:xfrm>
            <a:off x="3575050" y="160338"/>
            <a:ext cx="5313363" cy="2849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77863" name="Picture 11" descr="guerra vittime in Vietnam">
            <a:extLst>
              <a:ext uri="{FF2B5EF4-FFF2-40B4-BE49-F238E27FC236}">
                <a16:creationId xmlns:a16="http://schemas.microsoft.com/office/drawing/2014/main" id="{B2895F2C-D28A-3857-0D8E-D50F87838311}"/>
              </a:ext>
            </a:extLst>
          </p:cNvPr>
          <p:cNvPicPr>
            <a:picLocks noChangeAspect="1" noChangeArrowheads="1"/>
          </p:cNvPicPr>
          <p:nvPr/>
        </p:nvPicPr>
        <p:blipFill>
          <a:blip r:embed="rId7"/>
          <a:srcRect/>
          <a:stretch>
            <a:fillRect/>
          </a:stretch>
        </p:blipFill>
        <p:spPr bwMode="auto">
          <a:xfrm>
            <a:off x="247650" y="160338"/>
            <a:ext cx="3168650" cy="2836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96327" name="Text Box 12">
            <a:extLst>
              <a:ext uri="{FF2B5EF4-FFF2-40B4-BE49-F238E27FC236}">
                <a16:creationId xmlns:a16="http://schemas.microsoft.com/office/drawing/2014/main" id="{A717D250-7AAA-779F-450A-902CD23E9D5B}"/>
              </a:ext>
            </a:extLst>
          </p:cNvPr>
          <p:cNvSpPr txBox="1">
            <a:spLocks noChangeArrowheads="1"/>
          </p:cNvSpPr>
          <p:nvPr/>
        </p:nvSpPr>
        <p:spPr bwMode="auto">
          <a:xfrm>
            <a:off x="4229100" y="4494213"/>
            <a:ext cx="1131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FFFFFF"/>
                </a:solidFill>
              </a:rPr>
              <a:t>ALEMANIA</a:t>
            </a:r>
            <a:r>
              <a:rPr lang="fr-CH" altLang="it-CH" sz="1600" b="1">
                <a:solidFill>
                  <a:srgbClr val="FFFFFF"/>
                </a:solidFill>
              </a:rPr>
              <a:t> 1945</a:t>
            </a:r>
            <a:endParaRPr lang="it-IT" altLang="it-CH" sz="1600" b="1">
              <a:solidFill>
                <a:srgbClr val="FFFFFF"/>
              </a:solidFill>
            </a:endParaRPr>
          </a:p>
        </p:txBody>
      </p:sp>
      <p:sp>
        <p:nvSpPr>
          <p:cNvPr id="696328" name="Text Box 13">
            <a:extLst>
              <a:ext uri="{FF2B5EF4-FFF2-40B4-BE49-F238E27FC236}">
                <a16:creationId xmlns:a16="http://schemas.microsoft.com/office/drawing/2014/main" id="{35CE1701-EC6D-CA67-F032-B87A42CE9B94}"/>
              </a:ext>
            </a:extLst>
          </p:cNvPr>
          <p:cNvSpPr txBox="1">
            <a:spLocks noChangeArrowheads="1"/>
          </p:cNvSpPr>
          <p:nvPr/>
        </p:nvSpPr>
        <p:spPr bwMode="auto">
          <a:xfrm>
            <a:off x="1831975" y="2636838"/>
            <a:ext cx="129540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VIETNAM 1968</a:t>
            </a:r>
            <a:endParaRPr lang="it-IT" altLang="it-CH" sz="1200" b="1">
              <a:solidFill>
                <a:srgbClr val="FFFFFF"/>
              </a:solidFill>
            </a:endParaRPr>
          </a:p>
        </p:txBody>
      </p:sp>
      <p:sp>
        <p:nvSpPr>
          <p:cNvPr id="696329" name="Text Box 9">
            <a:extLst>
              <a:ext uri="{FF2B5EF4-FFF2-40B4-BE49-F238E27FC236}">
                <a16:creationId xmlns:a16="http://schemas.microsoft.com/office/drawing/2014/main" id="{87E6C4B3-30D5-1553-1C40-00B546B1191E}"/>
              </a:ext>
            </a:extLst>
          </p:cNvPr>
          <p:cNvSpPr txBox="1">
            <a:spLocks noChangeArrowheads="1"/>
          </p:cNvSpPr>
          <p:nvPr/>
        </p:nvSpPr>
        <p:spPr bwMode="auto">
          <a:xfrm>
            <a:off x="5256213" y="3094038"/>
            <a:ext cx="3529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VÍCTIMAS DE LA GUERRA</a:t>
            </a:r>
            <a:endParaRPr lang="it-IT" altLang="it-CH" sz="1400" b="1">
              <a:solidFill>
                <a:srgbClr val="FFFFFF"/>
              </a:solidFill>
            </a:endParaRPr>
          </a:p>
        </p:txBody>
      </p:sp>
      <p:sp>
        <p:nvSpPr>
          <p:cNvPr id="2" name="Rettangolo 1">
            <a:extLst>
              <a:ext uri="{FF2B5EF4-FFF2-40B4-BE49-F238E27FC236}">
                <a16:creationId xmlns:a16="http://schemas.microsoft.com/office/drawing/2014/main" id="{7B52C8E5-4ECF-B0E5-374F-B9CDD58A8D1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8370" name="Rectangle 2">
            <a:extLst>
              <a:ext uri="{FF2B5EF4-FFF2-40B4-BE49-F238E27FC236}">
                <a16:creationId xmlns:a16="http://schemas.microsoft.com/office/drawing/2014/main" id="{EFDA3437-4197-52EC-2E1D-2719371A53ED}"/>
              </a:ext>
            </a:extLst>
          </p:cNvPr>
          <p:cNvSpPr>
            <a:spLocks noGrp="1" noChangeArrowheads="1"/>
          </p:cNvSpPr>
          <p:nvPr>
            <p:ph type="title"/>
          </p:nvPr>
        </p:nvSpPr>
        <p:spPr>
          <a:xfrm>
            <a:off x="844550" y="4941888"/>
            <a:ext cx="3313113" cy="1143000"/>
          </a:xfrm>
        </p:spPr>
        <p:txBody>
          <a:bodyPr/>
          <a:lstStyle/>
          <a:p>
            <a:pPr algn="l" eaLnBrk="1" hangingPunct="1"/>
            <a:r>
              <a:rPr lang="fr-CH" altLang="it-CH" sz="2000" b="1">
                <a:solidFill>
                  <a:schemeClr val="tx1"/>
                </a:solidFill>
              </a:rPr>
              <a:t>Objetivo oficial de la guerra: portar la libertad y democracia «estilo americano» </a:t>
            </a:r>
            <a:endParaRPr lang="it-IT" altLang="it-CH" sz="2000" b="1">
              <a:solidFill>
                <a:schemeClr val="tx1"/>
              </a:solidFill>
            </a:endParaRPr>
          </a:p>
        </p:txBody>
      </p:sp>
      <p:pic>
        <p:nvPicPr>
          <p:cNvPr id="378883" name="Picture 4" descr="amerioil 2 immagine censurata">
            <a:extLst>
              <a:ext uri="{FF2B5EF4-FFF2-40B4-BE49-F238E27FC236}">
                <a16:creationId xmlns:a16="http://schemas.microsoft.com/office/drawing/2014/main" id="{64EA98CE-E0A1-2948-D5A1-85B95DE7CA24}"/>
              </a:ext>
            </a:extLst>
          </p:cNvPr>
          <p:cNvPicPr>
            <a:picLocks noGrp="1" noChangeAspect="1" noChangeArrowheads="1"/>
          </p:cNvPicPr>
          <p:nvPr>
            <p:ph sz="half" idx="1"/>
          </p:nvPr>
        </p:nvPicPr>
        <p:blipFill>
          <a:blip r:embed="rId4"/>
          <a:srcRect/>
          <a:stretch>
            <a:fillRect/>
          </a:stretch>
        </p:blipFill>
        <p:spPr>
          <a:xfrm>
            <a:off x="906463" y="836613"/>
            <a:ext cx="3097212" cy="3054350"/>
          </a:xfrm>
          <a:ln w="6350">
            <a:solidFill>
              <a:schemeClr val="tx1"/>
            </a:solidFill>
          </a:ln>
          <a:effectLst>
            <a:outerShdw blurRad="292100" dist="139700" dir="2700000" algn="tl" rotWithShape="0">
              <a:srgbClr val="333333">
                <a:alpha val="65000"/>
              </a:srgbClr>
            </a:outerShdw>
          </a:effectLst>
        </p:spPr>
      </p:pic>
      <p:pic>
        <p:nvPicPr>
          <p:cNvPr id="378884" name="Picture 6" descr="amerioil 4 immagine reale">
            <a:extLst>
              <a:ext uri="{FF2B5EF4-FFF2-40B4-BE49-F238E27FC236}">
                <a16:creationId xmlns:a16="http://schemas.microsoft.com/office/drawing/2014/main" id="{29B6D4D5-130F-9535-C35E-E2A68F1201A9}"/>
              </a:ext>
            </a:extLst>
          </p:cNvPr>
          <p:cNvPicPr>
            <a:picLocks noGrp="1" noChangeAspect="1" noChangeArrowheads="1"/>
          </p:cNvPicPr>
          <p:nvPr>
            <p:ph sz="half" idx="2"/>
          </p:nvPr>
        </p:nvPicPr>
        <p:blipFill>
          <a:blip r:embed="rId5"/>
          <a:srcRect/>
          <a:stretch>
            <a:fillRect/>
          </a:stretch>
        </p:blipFill>
        <p:spPr>
          <a:xfrm>
            <a:off x="4325938" y="727075"/>
            <a:ext cx="3949700" cy="4824413"/>
          </a:xfrm>
          <a:ln w="6350"/>
          <a:effectLst>
            <a:outerShdw blurRad="292100" dist="139700" dir="2700000" algn="tl" rotWithShape="0">
              <a:srgbClr val="333333">
                <a:alpha val="65000"/>
              </a:srgbClr>
            </a:outerShdw>
          </a:effectLst>
        </p:spPr>
      </p:pic>
      <p:sp>
        <p:nvSpPr>
          <p:cNvPr id="698373" name="Slide Number Placeholder 6">
            <a:extLst>
              <a:ext uri="{FF2B5EF4-FFF2-40B4-BE49-F238E27FC236}">
                <a16:creationId xmlns:a16="http://schemas.microsoft.com/office/drawing/2014/main" id="{E0F75FE1-7F96-93EA-6A71-0210A3A9A903}"/>
              </a:ext>
            </a:extLst>
          </p:cNvPr>
          <p:cNvSpPr>
            <a:spLocks noGrp="1"/>
          </p:cNvSpPr>
          <p:nvPr>
            <p:ph type="sldNum" sz="quarter" idx="12"/>
          </p:nvPr>
        </p:nvSpPr>
        <p:spPr>
          <a:xfrm>
            <a:off x="6227763" y="61737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D35944-1E4A-4F46-B427-2961C547ADE3}" type="slidenum">
              <a:rPr lang="it-IT" altLang="en-US" sz="1400" smtClean="0">
                <a:solidFill>
                  <a:srgbClr val="FFFFFF"/>
                </a:solidFill>
              </a:rPr>
              <a:pPr>
                <a:spcBef>
                  <a:spcPct val="0"/>
                </a:spcBef>
                <a:buFontTx/>
                <a:buNone/>
              </a:pPr>
              <a:t>248</a:t>
            </a:fld>
            <a:endParaRPr lang="it-IT" altLang="en-US" sz="1400">
              <a:solidFill>
                <a:srgbClr val="FFFFFF"/>
              </a:solidFill>
            </a:endParaRPr>
          </a:p>
        </p:txBody>
      </p:sp>
      <p:sp>
        <p:nvSpPr>
          <p:cNvPr id="698374" name="Text Box 8">
            <a:extLst>
              <a:ext uri="{FF2B5EF4-FFF2-40B4-BE49-F238E27FC236}">
                <a16:creationId xmlns:a16="http://schemas.microsoft.com/office/drawing/2014/main" id="{45FDA650-3875-5F25-4571-47C82E63A6A3}"/>
              </a:ext>
            </a:extLst>
          </p:cNvPr>
          <p:cNvSpPr txBox="1">
            <a:spLocks noChangeArrowheads="1"/>
          </p:cNvSpPr>
          <p:nvPr/>
        </p:nvSpPr>
        <p:spPr bwMode="auto">
          <a:xfrm>
            <a:off x="5580063" y="5659438"/>
            <a:ext cx="19272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La realidad…..</a:t>
            </a:r>
            <a:endParaRPr lang="it-IT" altLang="it-CH" sz="2000" b="1">
              <a:solidFill>
                <a:srgbClr val="FFFFFF"/>
              </a:solidFill>
            </a:endParaRPr>
          </a:p>
        </p:txBody>
      </p:sp>
      <p:sp>
        <p:nvSpPr>
          <p:cNvPr id="698375" name="Text Box 9">
            <a:extLst>
              <a:ext uri="{FF2B5EF4-FFF2-40B4-BE49-F238E27FC236}">
                <a16:creationId xmlns:a16="http://schemas.microsoft.com/office/drawing/2014/main" id="{FC86F327-4A7A-95AC-215D-0ADDA9F18523}"/>
              </a:ext>
            </a:extLst>
          </p:cNvPr>
          <p:cNvSpPr txBox="1">
            <a:spLocks noChangeArrowheads="1"/>
          </p:cNvSpPr>
          <p:nvPr/>
        </p:nvSpPr>
        <p:spPr bwMode="auto">
          <a:xfrm>
            <a:off x="889000" y="4235450"/>
            <a:ext cx="2000250" cy="446088"/>
          </a:xfrm>
          <a:prstGeom prst="rect">
            <a:avLst/>
          </a:prstGeom>
          <a:solidFill>
            <a:srgbClr val="FFFF00"/>
          </a:solidFill>
          <a:ln w="9525">
            <a:solidFill>
              <a:srgbClr val="000000"/>
            </a:solidFill>
            <a:miter lim="800000"/>
            <a:headEnd/>
            <a:tailEnd/>
          </a:ln>
        </p:spPr>
        <p:txBody>
          <a:bodyPr t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rPr>
              <a:t>LA GUERRA</a:t>
            </a:r>
            <a:endParaRPr lang="it-IT" altLang="it-CH" sz="2000" b="1">
              <a:solidFill>
                <a:srgbClr val="000000"/>
              </a:solidFill>
            </a:endParaRPr>
          </a:p>
        </p:txBody>
      </p:sp>
      <p:sp>
        <p:nvSpPr>
          <p:cNvPr id="2" name="Rettangolo 1">
            <a:extLst>
              <a:ext uri="{FF2B5EF4-FFF2-40B4-BE49-F238E27FC236}">
                <a16:creationId xmlns:a16="http://schemas.microsoft.com/office/drawing/2014/main" id="{6FA692E9-60EC-6D30-E841-6995C2F9E3E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0418" name="Slide Number Placeholder 3">
            <a:extLst>
              <a:ext uri="{FF2B5EF4-FFF2-40B4-BE49-F238E27FC236}">
                <a16:creationId xmlns:a16="http://schemas.microsoft.com/office/drawing/2014/main" id="{153111EB-E519-52C8-FC70-9EF4726FD313}"/>
              </a:ext>
            </a:extLst>
          </p:cNvPr>
          <p:cNvSpPr>
            <a:spLocks noGrp="1"/>
          </p:cNvSpPr>
          <p:nvPr>
            <p:ph type="sldNum" sz="quarter" idx="12"/>
          </p:nvPr>
        </p:nvSpPr>
        <p:spPr>
          <a:xfrm>
            <a:off x="8424863" y="6186488"/>
            <a:ext cx="555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10885F-9667-425D-BE40-58FBB3A5163F}" type="slidenum">
              <a:rPr lang="it-IT" altLang="en-US" sz="1400" smtClean="0">
                <a:solidFill>
                  <a:srgbClr val="000000"/>
                </a:solidFill>
              </a:rPr>
              <a:pPr>
                <a:spcBef>
                  <a:spcPct val="0"/>
                </a:spcBef>
                <a:buFontTx/>
                <a:buNone/>
              </a:pPr>
              <a:t>249</a:t>
            </a:fld>
            <a:endParaRPr lang="it-IT" altLang="en-US" sz="1400">
              <a:solidFill>
                <a:srgbClr val="000000"/>
              </a:solidFill>
            </a:endParaRPr>
          </a:p>
        </p:txBody>
      </p:sp>
      <p:sp>
        <p:nvSpPr>
          <p:cNvPr id="700419" name="Text Box 4">
            <a:extLst>
              <a:ext uri="{FF2B5EF4-FFF2-40B4-BE49-F238E27FC236}">
                <a16:creationId xmlns:a16="http://schemas.microsoft.com/office/drawing/2014/main" id="{A09CC3AE-339E-9E55-E081-BC63951D49C1}"/>
              </a:ext>
            </a:extLst>
          </p:cNvPr>
          <p:cNvSpPr txBox="1">
            <a:spLocks noChangeArrowheads="1"/>
          </p:cNvSpPr>
          <p:nvPr/>
        </p:nvSpPr>
        <p:spPr bwMode="auto">
          <a:xfrm>
            <a:off x="827088" y="688975"/>
            <a:ext cx="78486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FF3300"/>
                </a:solidFill>
              </a:rPr>
              <a:t>LOS DESEMPLEADOS EN EL 2013</a:t>
            </a:r>
          </a:p>
          <a:p>
            <a:pPr eaLnBrk="1" hangingPunct="1">
              <a:lnSpc>
                <a:spcPct val="180000"/>
              </a:lnSpc>
              <a:spcBef>
                <a:spcPct val="50000"/>
              </a:spcBef>
              <a:buFontTx/>
              <a:buNone/>
            </a:pPr>
            <a:r>
              <a:rPr lang="fr-CH" altLang="it-CH" sz="2400" b="1">
                <a:solidFill>
                  <a:srgbClr val="000000"/>
                </a:solidFill>
              </a:rPr>
              <a:t>MUNDO 		:    200’000’000</a:t>
            </a:r>
          </a:p>
          <a:p>
            <a:pPr eaLnBrk="1" hangingPunct="1">
              <a:spcBef>
                <a:spcPct val="50000"/>
              </a:spcBef>
              <a:buFontTx/>
              <a:buNone/>
            </a:pPr>
            <a:r>
              <a:rPr lang="fr-CH" altLang="it-CH" sz="2400" b="1">
                <a:solidFill>
                  <a:srgbClr val="000000"/>
                </a:solidFill>
              </a:rPr>
              <a:t>EUROPA		:      25’000’000</a:t>
            </a:r>
          </a:p>
          <a:p>
            <a:pPr eaLnBrk="1" hangingPunct="1">
              <a:spcBef>
                <a:spcPct val="50000"/>
              </a:spcBef>
              <a:buFontTx/>
              <a:buNone/>
            </a:pPr>
            <a:r>
              <a:rPr lang="fr-CH" altLang="it-CH" sz="2400" b="1">
                <a:solidFill>
                  <a:srgbClr val="000000"/>
                </a:solidFill>
              </a:rPr>
              <a:t>ALEMANIA	           :        3’000’000</a:t>
            </a:r>
          </a:p>
          <a:p>
            <a:pPr eaLnBrk="1" hangingPunct="1">
              <a:spcBef>
                <a:spcPct val="50000"/>
              </a:spcBef>
              <a:buFontTx/>
              <a:buNone/>
            </a:pPr>
            <a:r>
              <a:rPr lang="fr-CH" altLang="it-CH" sz="2400" b="1">
                <a:solidFill>
                  <a:srgbClr val="000000"/>
                </a:solidFill>
              </a:rPr>
              <a:t>SUIZA		:	150’000 </a:t>
            </a:r>
            <a:r>
              <a:rPr lang="fr-CH" altLang="it-CH" sz="2400">
                <a:solidFill>
                  <a:srgbClr val="000000"/>
                </a:solidFill>
              </a:rPr>
              <a:t>–</a:t>
            </a:r>
            <a:r>
              <a:rPr lang="fr-CH" altLang="it-CH" sz="2400" b="1">
                <a:solidFill>
                  <a:srgbClr val="000000"/>
                </a:solidFill>
              </a:rPr>
              <a:t> 200’000</a:t>
            </a:r>
          </a:p>
          <a:p>
            <a:pPr eaLnBrk="1" hangingPunct="1">
              <a:spcBef>
                <a:spcPct val="50000"/>
              </a:spcBef>
              <a:buFontTx/>
              <a:buNone/>
            </a:pPr>
            <a:r>
              <a:rPr lang="fr-CH" altLang="it-CH" sz="2400" b="1">
                <a:solidFill>
                  <a:srgbClr val="000000"/>
                </a:solidFill>
              </a:rPr>
              <a:t>Ticino		           :	7’000 </a:t>
            </a:r>
            <a:r>
              <a:rPr lang="fr-CH" altLang="it-CH" sz="2400">
                <a:solidFill>
                  <a:srgbClr val="000000"/>
                </a:solidFill>
              </a:rPr>
              <a:t>–</a:t>
            </a:r>
            <a:r>
              <a:rPr lang="fr-CH" altLang="it-CH" sz="2400" b="1">
                <a:solidFill>
                  <a:srgbClr val="000000"/>
                </a:solidFill>
              </a:rPr>
              <a:t> 12’000</a:t>
            </a:r>
          </a:p>
          <a:p>
            <a:pPr eaLnBrk="1" hangingPunct="1">
              <a:spcBef>
                <a:spcPct val="50000"/>
              </a:spcBef>
              <a:buFontTx/>
              <a:buNone/>
            </a:pPr>
            <a:endParaRPr lang="fr-CH" altLang="it-CH" sz="2400" b="1">
              <a:solidFill>
                <a:srgbClr val="000000"/>
              </a:solidFill>
            </a:endParaRPr>
          </a:p>
          <a:p>
            <a:pPr eaLnBrk="1" hangingPunct="1">
              <a:spcBef>
                <a:spcPct val="50000"/>
              </a:spcBef>
              <a:buFontTx/>
              <a:buNone/>
            </a:pPr>
            <a:r>
              <a:rPr lang="fr-CH" altLang="it-CH" sz="2400" b="1">
                <a:solidFill>
                  <a:srgbClr val="000000"/>
                </a:solidFill>
              </a:rPr>
              <a:t>PROMEDIO :                               </a:t>
            </a:r>
          </a:p>
          <a:p>
            <a:pPr eaLnBrk="1" hangingPunct="1">
              <a:spcBef>
                <a:spcPct val="50000"/>
              </a:spcBef>
              <a:buFontTx/>
              <a:buNone/>
            </a:pPr>
            <a:r>
              <a:rPr lang="fr-CH" altLang="it-CH" sz="2400" b="1">
                <a:solidFill>
                  <a:srgbClr val="000000"/>
                </a:solidFill>
              </a:rPr>
              <a:t>5-10 % de los trabajadores</a:t>
            </a:r>
            <a:endParaRPr lang="fr-CH" altLang="it-CH" b="1">
              <a:solidFill>
                <a:srgbClr val="FF3300"/>
              </a:solidFill>
            </a:endParaRPr>
          </a:p>
        </p:txBody>
      </p:sp>
      <p:pic>
        <p:nvPicPr>
          <p:cNvPr id="379908" name="Picture 5" descr="C:\Users\Enrico\Enrico\Documenti\AA Enrico nuovo\Politica\Presentazione marxismo\1264530518_0.jpg">
            <a:extLst>
              <a:ext uri="{FF2B5EF4-FFF2-40B4-BE49-F238E27FC236}">
                <a16:creationId xmlns:a16="http://schemas.microsoft.com/office/drawing/2014/main" id="{16976DB1-1CD2-D6D3-EEB8-0196077F88F0}"/>
              </a:ext>
            </a:extLst>
          </p:cNvPr>
          <p:cNvPicPr>
            <a:picLocks noChangeAspect="1" noChangeArrowheads="1"/>
          </p:cNvPicPr>
          <p:nvPr/>
        </p:nvPicPr>
        <p:blipFill>
          <a:blip r:embed="rId4"/>
          <a:srcRect/>
          <a:stretch>
            <a:fillRect/>
          </a:stretch>
        </p:blipFill>
        <p:spPr bwMode="auto">
          <a:xfrm>
            <a:off x="5076825" y="4446588"/>
            <a:ext cx="3270250" cy="1998662"/>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D5A11B3F-1173-B765-387F-A5498941D5D2}"/>
              </a:ext>
            </a:extLst>
          </p:cNvPr>
          <p:cNvSpPr txBox="1"/>
          <p:nvPr/>
        </p:nvSpPr>
        <p:spPr>
          <a:xfrm>
            <a:off x="5073650" y="6186488"/>
            <a:ext cx="1296988" cy="254000"/>
          </a:xfrm>
          <a:prstGeom prst="rect">
            <a:avLst/>
          </a:prstGeom>
          <a:noFill/>
        </p:spPr>
        <p:txBody>
          <a:bodyPr>
            <a:spAutoFit/>
          </a:bodyPr>
          <a:lstStyle/>
          <a:p>
            <a:pPr eaLnBrk="1" hangingPunct="1">
              <a:defRPr/>
            </a:pPr>
            <a:r>
              <a:rPr lang="it-CH" sz="1050" dirty="0" err="1">
                <a:solidFill>
                  <a:schemeClr val="bg1"/>
                </a:solidFill>
                <a:latin typeface="Arial" charset="0"/>
                <a:cs typeface="Arial" charset="0"/>
              </a:rPr>
              <a:t>España</a:t>
            </a:r>
            <a:r>
              <a:rPr lang="it-CH" sz="1050" dirty="0">
                <a:solidFill>
                  <a:schemeClr val="bg1"/>
                </a:solidFill>
                <a:latin typeface="Arial" charset="0"/>
                <a:cs typeface="Arial" charset="0"/>
              </a:rPr>
              <a:t> 2012</a:t>
            </a:r>
          </a:p>
        </p:txBody>
      </p:sp>
      <p:sp>
        <p:nvSpPr>
          <p:cNvPr id="3" name="Rettangolo 2">
            <a:extLst>
              <a:ext uri="{FF2B5EF4-FFF2-40B4-BE49-F238E27FC236}">
                <a16:creationId xmlns:a16="http://schemas.microsoft.com/office/drawing/2014/main" id="{61DA28D5-971D-4D0F-633F-6C5D23311DB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1">
            <a:extLst>
              <a:ext uri="{FF2B5EF4-FFF2-40B4-BE49-F238E27FC236}">
                <a16:creationId xmlns:a16="http://schemas.microsoft.com/office/drawing/2014/main" id="{3EC98991-E906-F5FC-C7C1-9B917770D3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273DE2-38CA-4CAF-A475-991C0E2AE4E3}" type="slidenum">
              <a:rPr lang="it-IT" altLang="en-US" sz="1400" smtClean="0">
                <a:solidFill>
                  <a:srgbClr val="000000"/>
                </a:solidFill>
              </a:rPr>
              <a:pPr>
                <a:spcBef>
                  <a:spcPct val="0"/>
                </a:spcBef>
                <a:buFontTx/>
                <a:buNone/>
              </a:pPr>
              <a:t>25</a:t>
            </a:fld>
            <a:endParaRPr lang="it-IT" altLang="en-US" sz="1400">
              <a:solidFill>
                <a:srgbClr val="000000"/>
              </a:solidFill>
            </a:endParaRPr>
          </a:p>
        </p:txBody>
      </p:sp>
      <p:sp>
        <p:nvSpPr>
          <p:cNvPr id="246787" name="Rectangle 2">
            <a:extLst>
              <a:ext uri="{FF2B5EF4-FFF2-40B4-BE49-F238E27FC236}">
                <a16:creationId xmlns:a16="http://schemas.microsoft.com/office/drawing/2014/main" id="{9139E082-8B61-3883-F871-2BEA569A92B7}"/>
              </a:ext>
            </a:extLst>
          </p:cNvPr>
          <p:cNvSpPr>
            <a:spLocks noChangeArrowheads="1"/>
          </p:cNvSpPr>
          <p:nvPr/>
        </p:nvSpPr>
        <p:spPr bwMode="auto">
          <a:xfrm>
            <a:off x="3714750" y="1000125"/>
            <a:ext cx="45720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000000"/>
                </a:solidFill>
              </a:rPr>
              <a:t>EL </a:t>
            </a:r>
            <a:r>
              <a:rPr lang="fr-CH" altLang="it-CH" sz="2800" b="1" u="sng">
                <a:solidFill>
                  <a:srgbClr val="000000"/>
                </a:solidFill>
              </a:rPr>
              <a:t>DIRECTOR</a:t>
            </a:r>
            <a:r>
              <a:rPr lang="fr-CH" altLang="it-CH" sz="2800" b="1">
                <a:solidFill>
                  <a:srgbClr val="000000"/>
                </a:solidFill>
              </a:rPr>
              <a:t> DECIDE QUE SE HACE NECESARIO VENDER LOS AUTOMÓVILES  </a:t>
            </a:r>
            <a:r>
              <a:rPr lang="fr-CH" altLang="it-CH" sz="2800" b="1">
                <a:solidFill>
                  <a:srgbClr val="FF0000"/>
                </a:solidFill>
              </a:rPr>
              <a:t> </a:t>
            </a:r>
            <a:r>
              <a:rPr lang="fr-CH" altLang="it-CH" b="1">
                <a:solidFill>
                  <a:srgbClr val="FF0000"/>
                </a:solidFill>
              </a:rPr>
              <a:t>W</a:t>
            </a:r>
            <a:r>
              <a:rPr lang="fr-CH" altLang="it-CH" sz="2800" b="1">
                <a:solidFill>
                  <a:srgbClr val="FF0000"/>
                </a:solidFill>
              </a:rPr>
              <a:t>                  </a:t>
            </a:r>
            <a:r>
              <a:rPr lang="fr-CH" altLang="it-CH" sz="2800" b="1">
                <a:solidFill>
                  <a:srgbClr val="000000"/>
                </a:solidFill>
              </a:rPr>
              <a:t>EN EL </a:t>
            </a:r>
            <a:r>
              <a:rPr lang="fr-CH" altLang="it-CH" sz="2800" b="1" u="sng">
                <a:solidFill>
                  <a:srgbClr val="000000"/>
                </a:solidFill>
              </a:rPr>
              <a:t>EXTRANJERO</a:t>
            </a:r>
            <a:r>
              <a:rPr lang="fr-CH" altLang="it-CH" sz="2800" b="1">
                <a:solidFill>
                  <a:srgbClr val="000000"/>
                </a:solidFill>
              </a:rPr>
              <a:t>   </a:t>
            </a:r>
          </a:p>
          <a:p>
            <a:pPr eaLnBrk="1" hangingPunct="1">
              <a:spcBef>
                <a:spcPct val="50000"/>
              </a:spcBef>
              <a:buFontTx/>
              <a:buNone/>
            </a:pPr>
            <a:r>
              <a:rPr lang="fr-CH" altLang="it-CH" sz="2800" b="1">
                <a:solidFill>
                  <a:srgbClr val="000000"/>
                </a:solidFill>
              </a:rPr>
              <a:t>POR EJEMPLO                   </a:t>
            </a:r>
            <a:r>
              <a:rPr lang="fr-CH" altLang="it-CH" b="1">
                <a:solidFill>
                  <a:srgbClr val="FF0000"/>
                </a:solidFill>
              </a:rPr>
              <a:t>en Francia</a:t>
            </a:r>
          </a:p>
          <a:p>
            <a:pPr eaLnBrk="1" hangingPunct="1">
              <a:spcBef>
                <a:spcPct val="50000"/>
              </a:spcBef>
              <a:buFontTx/>
              <a:buNone/>
            </a:pPr>
            <a:endParaRPr lang="it-IT" altLang="it-CH" b="1">
              <a:solidFill>
                <a:srgbClr val="FF0000"/>
              </a:solidFill>
            </a:endParaRPr>
          </a:p>
          <a:p>
            <a:pPr eaLnBrk="1" hangingPunct="1">
              <a:spcBef>
                <a:spcPct val="50000"/>
              </a:spcBef>
              <a:buFontTx/>
              <a:buNone/>
            </a:pPr>
            <a:endParaRPr lang="fr-CH" altLang="it-CH" sz="2800" b="1">
              <a:solidFill>
                <a:srgbClr val="FF0000"/>
              </a:solidFill>
            </a:endParaRPr>
          </a:p>
          <a:p>
            <a:pPr eaLnBrk="1" hangingPunct="1">
              <a:spcBef>
                <a:spcPct val="50000"/>
              </a:spcBef>
              <a:buFontTx/>
              <a:buNone/>
            </a:pPr>
            <a:r>
              <a:rPr lang="fr-CH" altLang="it-CH" sz="2000">
                <a:solidFill>
                  <a:srgbClr val="000000"/>
                </a:solidFill>
              </a:rPr>
              <a:t>El vendedor va a Francia …</a:t>
            </a:r>
            <a:endParaRPr lang="it-IT" altLang="it-CH" sz="2000">
              <a:solidFill>
                <a:srgbClr val="000000"/>
              </a:solidFill>
            </a:endParaRPr>
          </a:p>
        </p:txBody>
      </p:sp>
      <p:pic>
        <p:nvPicPr>
          <p:cNvPr id="159748" name="Picture 5" descr="Direttore">
            <a:extLst>
              <a:ext uri="{FF2B5EF4-FFF2-40B4-BE49-F238E27FC236}">
                <a16:creationId xmlns:a16="http://schemas.microsoft.com/office/drawing/2014/main" id="{8263175E-D4B4-0833-D900-F924D73187CA}"/>
              </a:ext>
            </a:extLst>
          </p:cNvPr>
          <p:cNvPicPr>
            <a:picLocks noChangeAspect="1" noChangeArrowheads="1"/>
          </p:cNvPicPr>
          <p:nvPr/>
        </p:nvPicPr>
        <p:blipFill>
          <a:blip r:embed="rId3"/>
          <a:srcRect/>
          <a:stretch>
            <a:fillRect/>
          </a:stretch>
        </p:blipFill>
        <p:spPr bwMode="auto">
          <a:xfrm>
            <a:off x="642938" y="1571625"/>
            <a:ext cx="2174875" cy="1114425"/>
          </a:xfrm>
          <a:prstGeom prst="rect">
            <a:avLst/>
          </a:prstGeom>
          <a:ln w="12700">
            <a:solidFill>
              <a:schemeClr val="accent1"/>
            </a:solidFill>
          </a:ln>
          <a:effectLst>
            <a:outerShdw blurRad="292100" dist="139700" dir="2700000" algn="tl" rotWithShape="0">
              <a:srgbClr val="333333">
                <a:alpha val="65000"/>
              </a:srgbClr>
            </a:outerShdw>
          </a:effectLst>
        </p:spPr>
      </p:pic>
      <p:sp>
        <p:nvSpPr>
          <p:cNvPr id="5" name="Down Arrow 4">
            <a:extLst>
              <a:ext uri="{FF2B5EF4-FFF2-40B4-BE49-F238E27FC236}">
                <a16:creationId xmlns:a16="http://schemas.microsoft.com/office/drawing/2014/main" id="{5B75640C-7B8B-85D2-227D-E6C285EFE111}"/>
              </a:ext>
            </a:extLst>
          </p:cNvPr>
          <p:cNvSpPr/>
          <p:nvPr/>
        </p:nvSpPr>
        <p:spPr>
          <a:xfrm>
            <a:off x="2071688" y="1143000"/>
            <a:ext cx="474662" cy="428625"/>
          </a:xfrm>
          <a:prstGeom prst="down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D9"/>
              </a:solidFill>
            </a:endParaRPr>
          </a:p>
        </p:txBody>
      </p:sp>
      <p:pic>
        <p:nvPicPr>
          <p:cNvPr id="246790" name="Picture 5" descr="C:\Users\Enrico\Enrico\Documenti\AA Enrico nuovo\Politica\Presentazione marxismo\Salesman JPEG.jpg">
            <a:extLst>
              <a:ext uri="{FF2B5EF4-FFF2-40B4-BE49-F238E27FC236}">
                <a16:creationId xmlns:a16="http://schemas.microsoft.com/office/drawing/2014/main" id="{45A0A8F0-255E-E4CE-E977-ADD140BE0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488" y="4724400"/>
            <a:ext cx="7032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F740B694-189C-140D-9D2F-2EC4C01687F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4">
            <a:extLst>
              <a:ext uri="{FF2B5EF4-FFF2-40B4-BE49-F238E27FC236}">
                <a16:creationId xmlns:a16="http://schemas.microsoft.com/office/drawing/2014/main" id="{A0B11E2A-972F-E621-FDE6-BAEBBAFB8065}"/>
              </a:ext>
            </a:extLst>
          </p:cNvPr>
          <p:cNvSpPr>
            <a:spLocks noGrp="1" noChangeArrowheads="1"/>
          </p:cNvSpPr>
          <p:nvPr>
            <p:ph type="title"/>
          </p:nvPr>
        </p:nvSpPr>
        <p:spPr>
          <a:xfrm>
            <a:off x="631607" y="2996952"/>
            <a:ext cx="8229600" cy="1143000"/>
          </a:xfrm>
        </p:spPr>
        <p:txBody>
          <a:bodyPr>
            <a:normAutofit fontScale="90000"/>
          </a:bodyPr>
          <a:lstStyle/>
          <a:p>
            <a:pPr eaLnBrk="1" hangingPunct="1">
              <a:defRPr/>
            </a:pPr>
            <a:br>
              <a:rPr lang="fr-CH" sz="3600" b="1" u="sng" dirty="0">
                <a:solidFill>
                  <a:srgbClr val="FF3300"/>
                </a:solidFill>
              </a:rPr>
            </a:br>
            <a:r>
              <a:rPr lang="fr-CH" sz="3600" b="1" dirty="0">
                <a:solidFill>
                  <a:srgbClr val="FF3300"/>
                </a:solidFill>
              </a:rPr>
              <a:t> </a:t>
            </a:r>
            <a:r>
              <a:rPr lang="fr-CH" sz="2500" b="1" u="sng" dirty="0">
                <a:solidFill>
                  <a:srgbClr val="FF3300"/>
                </a:solidFill>
              </a:rPr>
              <a:t>EL SISTEMA ECONÓMICO Y LAS ALTERNATIVAS</a:t>
            </a:r>
            <a:br>
              <a:rPr lang="fr-CH" sz="2500" b="1" u="sng" dirty="0">
                <a:solidFill>
                  <a:srgbClr val="FF3300"/>
                </a:solidFill>
              </a:rPr>
            </a:br>
            <a:br>
              <a:rPr lang="fr-CH" sz="2500" b="1" u="sng" dirty="0">
                <a:solidFill>
                  <a:srgbClr val="FF3300"/>
                </a:solidFill>
              </a:rPr>
            </a:br>
            <a:br>
              <a:rPr lang="fr-CH" sz="2500" b="1" u="sng" dirty="0">
                <a:solidFill>
                  <a:srgbClr val="FF3300"/>
                </a:solidFill>
              </a:rPr>
            </a:br>
            <a:r>
              <a:rPr lang="fr-CH" sz="3600" b="1" u="sng" dirty="0">
                <a:solidFill>
                  <a:srgbClr val="FF3300"/>
                </a:solidFill>
              </a:rPr>
              <a:t> </a:t>
            </a:r>
            <a:br>
              <a:rPr lang="fr-CH" sz="3600" b="1" u="sng" dirty="0">
                <a:solidFill>
                  <a:srgbClr val="FF3300"/>
                </a:solidFill>
              </a:rPr>
            </a:br>
            <a:r>
              <a:rPr lang="fr-CH" b="1" kern="1200" dirty="0">
                <a:ln w="22225">
                  <a:solidFill>
                    <a:schemeClr val="tx1"/>
                  </a:solidFill>
                  <a:prstDash val="solid"/>
                </a:ln>
                <a:solidFill>
                  <a:srgbClr val="FF0000"/>
                </a:solidFill>
                <a:ea typeface="+mn-ea"/>
                <a:cs typeface="Arial" panose="020B0604020202020204" pitchFamily="34" charset="0"/>
              </a:rPr>
              <a:t>FIN  2ª  PARTE</a:t>
            </a:r>
            <a:br>
              <a:rPr lang="fr-CH" sz="3600" b="1" u="sng" dirty="0">
                <a:solidFill>
                  <a:srgbClr val="FF3300"/>
                </a:solidFill>
              </a:rPr>
            </a:br>
            <a:br>
              <a:rPr lang="fr-CH" sz="3600" b="1" u="sng" dirty="0">
                <a:solidFill>
                  <a:srgbClr val="FF3300"/>
                </a:solidFill>
              </a:rPr>
            </a:br>
            <a:br>
              <a:rPr lang="fr-CH" sz="3600" b="1" u="sng" dirty="0">
                <a:solidFill>
                  <a:srgbClr val="FF3300"/>
                </a:solidFill>
              </a:rPr>
            </a:br>
            <a:br>
              <a:rPr lang="fr-CH" sz="3600" dirty="0"/>
            </a:br>
            <a:r>
              <a:rPr lang="fr-CH" sz="2200" dirty="0"/>
              <a:t>(</a:t>
            </a:r>
            <a:r>
              <a:rPr lang="fr-CH" sz="2200" dirty="0" err="1"/>
              <a:t>Discusión</a:t>
            </a:r>
            <a:r>
              <a:rPr lang="fr-CH" sz="2200" dirty="0"/>
              <a:t> + pausa)</a:t>
            </a:r>
            <a:br>
              <a:rPr lang="fr-CH" sz="2200" dirty="0"/>
            </a:br>
            <a:br>
              <a:rPr lang="fr-CH" sz="3600" dirty="0"/>
            </a:br>
            <a:endParaRPr lang="it-IT" sz="3600" dirty="0"/>
          </a:p>
        </p:txBody>
      </p:sp>
      <p:sp>
        <p:nvSpPr>
          <p:cNvPr id="702467" name="Slide Number Placeholder 4">
            <a:extLst>
              <a:ext uri="{FF2B5EF4-FFF2-40B4-BE49-F238E27FC236}">
                <a16:creationId xmlns:a16="http://schemas.microsoft.com/office/drawing/2014/main" id="{6410B778-0799-7B94-C843-6C9614324D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7FE979-C393-444F-A518-B16B6D59DC54}" type="slidenum">
              <a:rPr lang="it-IT" altLang="en-US" sz="1400" smtClean="0">
                <a:solidFill>
                  <a:srgbClr val="000000"/>
                </a:solidFill>
              </a:rPr>
              <a:pPr>
                <a:spcBef>
                  <a:spcPct val="0"/>
                </a:spcBef>
                <a:buFontTx/>
                <a:buNone/>
              </a:pPr>
              <a:t>250</a:t>
            </a:fld>
            <a:endParaRPr lang="it-IT" altLang="en-US" sz="1400">
              <a:solidFill>
                <a:srgbClr val="000000"/>
              </a:solidFill>
            </a:endParaRPr>
          </a:p>
        </p:txBody>
      </p:sp>
      <p:sp>
        <p:nvSpPr>
          <p:cNvPr id="702468" name="Rectangle 5">
            <a:extLst>
              <a:ext uri="{FF2B5EF4-FFF2-40B4-BE49-F238E27FC236}">
                <a16:creationId xmlns:a16="http://schemas.microsoft.com/office/drawing/2014/main" id="{CE95086E-D945-9A61-BF0C-CFB0E9E53A71}"/>
              </a:ext>
            </a:extLst>
          </p:cNvPr>
          <p:cNvSpPr>
            <a:spLocks noChangeArrowheads="1"/>
          </p:cNvSpPr>
          <p:nvPr/>
        </p:nvSpPr>
        <p:spPr bwMode="auto">
          <a:xfrm>
            <a:off x="250825" y="260350"/>
            <a:ext cx="8642350" cy="633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2" name="Rettangolo 1">
            <a:extLst>
              <a:ext uri="{FF2B5EF4-FFF2-40B4-BE49-F238E27FC236}">
                <a16:creationId xmlns:a16="http://schemas.microsoft.com/office/drawing/2014/main" id="{5C51986F-5CA7-36ED-1073-A4C66381473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3">
            <a:extLst>
              <a:ext uri="{FF2B5EF4-FFF2-40B4-BE49-F238E27FC236}">
                <a16:creationId xmlns:a16="http://schemas.microsoft.com/office/drawing/2014/main" id="{06561C08-6119-F806-9BA3-83BF100A1D10}"/>
              </a:ext>
            </a:extLst>
          </p:cNvPr>
          <p:cNvSpPr>
            <a:spLocks noGrp="1" noChangeArrowheads="1"/>
          </p:cNvSpPr>
          <p:nvPr>
            <p:ph type="body" idx="1"/>
          </p:nvPr>
        </p:nvSpPr>
        <p:spPr>
          <a:xfrm>
            <a:off x="1254125" y="4435475"/>
            <a:ext cx="6634163" cy="792163"/>
          </a:xfrm>
          <a:solidFill>
            <a:srgbClr val="FFFF00"/>
          </a:solidFill>
          <a:ln w="38100">
            <a:solidFill>
              <a:srgbClr val="000000"/>
            </a:solidFill>
          </a:ln>
        </p:spPr>
        <p:txBody>
          <a:bodyPr/>
          <a:lstStyle/>
          <a:p>
            <a:pPr algn="ctr">
              <a:buFontTx/>
              <a:buNone/>
              <a:defRPr/>
            </a:pPr>
            <a:r>
              <a:rPr lang="es-ES_tradnl" sz="4800" b="1" dirty="0">
                <a:latin typeface="+mj-lt"/>
              </a:rPr>
              <a:t>LAS ALTERNATIVAS </a:t>
            </a:r>
          </a:p>
        </p:txBody>
      </p:sp>
      <p:sp>
        <p:nvSpPr>
          <p:cNvPr id="701443" name="Rectangle 2">
            <a:extLst>
              <a:ext uri="{FF2B5EF4-FFF2-40B4-BE49-F238E27FC236}">
                <a16:creationId xmlns:a16="http://schemas.microsoft.com/office/drawing/2014/main" id="{B320371E-D9E9-A516-83FB-13CD1ACA38FF}"/>
              </a:ext>
            </a:extLst>
          </p:cNvPr>
          <p:cNvSpPr>
            <a:spLocks noGrp="1" noChangeArrowheads="1"/>
          </p:cNvSpPr>
          <p:nvPr>
            <p:ph type="title"/>
          </p:nvPr>
        </p:nvSpPr>
        <p:spPr>
          <a:xfrm>
            <a:off x="457199" y="1261714"/>
            <a:ext cx="8229600" cy="2664419"/>
          </a:xfrm>
        </p:spPr>
        <p:txBody>
          <a:bodyPr/>
          <a:lstStyle/>
          <a:p>
            <a:pPr eaLnBrk="1" hangingPunct="1">
              <a:defRPr/>
            </a:pPr>
            <a:r>
              <a:rPr lang="en-US" altLang="it-CH" sz="2400" b="1" u="sng" dirty="0">
                <a:solidFill>
                  <a:srgbClr val="FF0000"/>
                </a:solidFill>
                <a:latin typeface="Calibri" panose="020F0502020204030204" pitchFamily="34" charset="0"/>
              </a:rPr>
              <a:t>EL ACTUAL SISTEMA ECONÓMICO Y LAS ALTERNATIVAS.</a:t>
            </a:r>
            <a:br>
              <a:rPr lang="en-US" altLang="it-CH" sz="2400" b="1" u="sng" dirty="0">
                <a:solidFill>
                  <a:srgbClr val="FF0000"/>
                </a:solidFill>
                <a:latin typeface="Calibri" panose="020F0502020204030204" pitchFamily="34" charset="0"/>
              </a:rPr>
            </a:br>
            <a:br>
              <a:rPr lang="en-US" altLang="it-CH" sz="2400" b="1" u="sng" dirty="0">
                <a:solidFill>
                  <a:srgbClr val="FF0000"/>
                </a:solidFill>
                <a:latin typeface="Calibri" panose="020F0502020204030204" pitchFamily="34" charset="0"/>
              </a:rPr>
            </a:br>
            <a:br>
              <a:rPr lang="fr-CH" altLang="it-CH" sz="2400" b="1" u="sng" dirty="0">
                <a:solidFill>
                  <a:srgbClr val="FF0000"/>
                </a:solidFill>
                <a:latin typeface="Calibri" panose="020F0502020204030204" pitchFamily="34" charset="0"/>
              </a:rPr>
            </a:br>
            <a:r>
              <a:rPr lang="fr-CH" altLang="it-CH" sz="4000" b="1" kern="1200" dirty="0">
                <a:ln w="22225">
                  <a:solidFill>
                    <a:schemeClr val="tx1"/>
                  </a:solidFill>
                  <a:prstDash val="solid"/>
                </a:ln>
                <a:solidFill>
                  <a:srgbClr val="FF0000"/>
                </a:solidFill>
                <a:ea typeface="+mn-ea"/>
                <a:cs typeface="Arial" panose="020B0604020202020204" pitchFamily="34" charset="0"/>
              </a:rPr>
              <a:t>3</a:t>
            </a:r>
            <a:r>
              <a:rPr lang="fr-CH" sz="4000" b="1" kern="1200" dirty="0">
                <a:ln w="22225">
                  <a:solidFill>
                    <a:schemeClr val="tx1"/>
                  </a:solidFill>
                  <a:prstDash val="solid"/>
                </a:ln>
                <a:solidFill>
                  <a:srgbClr val="FF0000"/>
                </a:solidFill>
                <a:ea typeface="+mn-ea"/>
                <a:cs typeface="Arial" panose="020B0604020202020204" pitchFamily="34" charset="0"/>
              </a:rPr>
              <a:t>ª  PARTE</a:t>
            </a:r>
            <a:br>
              <a:rPr lang="fr-CH" altLang="it-CH" sz="2400" b="1" u="sng" dirty="0">
                <a:solidFill>
                  <a:srgbClr val="FF0000"/>
                </a:solidFill>
                <a:latin typeface="Calibri" panose="020F0502020204030204" pitchFamily="34" charset="0"/>
              </a:rPr>
            </a:br>
            <a:endParaRPr lang="it-IT" altLang="it-CH" sz="2400" b="1" u="sng" dirty="0">
              <a:solidFill>
                <a:srgbClr val="FF0000"/>
              </a:solidFill>
              <a:latin typeface="Calibri" panose="020F0502020204030204" pitchFamily="34" charset="0"/>
            </a:endParaRPr>
          </a:p>
        </p:txBody>
      </p:sp>
      <p:sp>
        <p:nvSpPr>
          <p:cNvPr id="704516" name="Segnaposto numero diapositiva 1">
            <a:extLst>
              <a:ext uri="{FF2B5EF4-FFF2-40B4-BE49-F238E27FC236}">
                <a16:creationId xmlns:a16="http://schemas.microsoft.com/office/drawing/2014/main" id="{FBEEAA7E-A776-F899-8B62-1B9AC5FB99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E251D0-1A2C-4AB1-872D-889613EECCCE}" type="slidenum">
              <a:rPr lang="it-IT" altLang="en-US" sz="1400" smtClean="0">
                <a:solidFill>
                  <a:srgbClr val="000000"/>
                </a:solidFill>
              </a:rPr>
              <a:pPr>
                <a:spcBef>
                  <a:spcPct val="0"/>
                </a:spcBef>
                <a:buFontTx/>
                <a:buNone/>
              </a:pPr>
              <a:t>251</a:t>
            </a:fld>
            <a:endParaRPr lang="it-IT" altLang="en-US" sz="1400">
              <a:solidFill>
                <a:srgbClr val="000000"/>
              </a:solidFill>
            </a:endParaRPr>
          </a:p>
        </p:txBody>
      </p:sp>
      <p:sp>
        <p:nvSpPr>
          <p:cNvPr id="704517" name="Rectangle 5">
            <a:extLst>
              <a:ext uri="{FF2B5EF4-FFF2-40B4-BE49-F238E27FC236}">
                <a16:creationId xmlns:a16="http://schemas.microsoft.com/office/drawing/2014/main" id="{8C3C6B41-EB0A-C01E-DD41-0BB9F07F9BB9}"/>
              </a:ext>
            </a:extLst>
          </p:cNvPr>
          <p:cNvSpPr>
            <a:spLocks noChangeArrowheads="1"/>
          </p:cNvSpPr>
          <p:nvPr/>
        </p:nvSpPr>
        <p:spPr bwMode="auto">
          <a:xfrm>
            <a:off x="250825" y="260350"/>
            <a:ext cx="8642350" cy="633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3" name="Rettangolo 2">
            <a:extLst>
              <a:ext uri="{FF2B5EF4-FFF2-40B4-BE49-F238E27FC236}">
                <a16:creationId xmlns:a16="http://schemas.microsoft.com/office/drawing/2014/main" id="{8C329CE4-305F-97B6-2E3D-3CD36F5AE45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Slide Number Placeholder 3">
            <a:extLst>
              <a:ext uri="{FF2B5EF4-FFF2-40B4-BE49-F238E27FC236}">
                <a16:creationId xmlns:a16="http://schemas.microsoft.com/office/drawing/2014/main" id="{49CBA419-2459-F368-D1F0-2615870B09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6E081A-0D8F-4292-88AA-BA0A2A5A1D3E}" type="slidenum">
              <a:rPr lang="it-IT" altLang="en-US" sz="1400" smtClean="0">
                <a:solidFill>
                  <a:srgbClr val="000000"/>
                </a:solidFill>
              </a:rPr>
              <a:pPr>
                <a:spcBef>
                  <a:spcPct val="0"/>
                </a:spcBef>
                <a:buFontTx/>
                <a:buNone/>
              </a:pPr>
              <a:t>252</a:t>
            </a:fld>
            <a:endParaRPr lang="it-IT" altLang="en-US" sz="1400">
              <a:solidFill>
                <a:srgbClr val="000000"/>
              </a:solidFill>
            </a:endParaRPr>
          </a:p>
        </p:txBody>
      </p:sp>
      <p:sp>
        <p:nvSpPr>
          <p:cNvPr id="706563" name="Text Box 7">
            <a:extLst>
              <a:ext uri="{FF2B5EF4-FFF2-40B4-BE49-F238E27FC236}">
                <a16:creationId xmlns:a16="http://schemas.microsoft.com/office/drawing/2014/main" id="{1FDC2911-BBC0-F96F-685C-234C0B5D7B2F}"/>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pic>
        <p:nvPicPr>
          <p:cNvPr id="706564" name="Picture 15" descr="Immagine PP magazzino grezza 2">
            <a:extLst>
              <a:ext uri="{FF2B5EF4-FFF2-40B4-BE49-F238E27FC236}">
                <a16:creationId xmlns:a16="http://schemas.microsoft.com/office/drawing/2014/main" id="{6B47E0A6-C2C1-D826-D067-9016E0810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5" name="Text Box 16">
            <a:extLst>
              <a:ext uri="{FF2B5EF4-FFF2-40B4-BE49-F238E27FC236}">
                <a16:creationId xmlns:a16="http://schemas.microsoft.com/office/drawing/2014/main" id="{445EBC8F-8C41-1F1A-B591-CB62AF484BB7}"/>
              </a:ext>
            </a:extLst>
          </p:cNvPr>
          <p:cNvSpPr txBox="1">
            <a:spLocks noChangeArrowheads="1"/>
          </p:cNvSpPr>
          <p:nvPr/>
        </p:nvSpPr>
        <p:spPr bwMode="auto">
          <a:xfrm>
            <a:off x="323850" y="5013325"/>
            <a:ext cx="3527425"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EL PROPIETARIO ESPERA PODER VENDER SUS RAVIOLIS ANTES DE SU VENCIMIENTO</a:t>
            </a:r>
          </a:p>
        </p:txBody>
      </p:sp>
      <p:sp>
        <p:nvSpPr>
          <p:cNvPr id="706566" name="Text Box 17">
            <a:extLst>
              <a:ext uri="{FF2B5EF4-FFF2-40B4-BE49-F238E27FC236}">
                <a16:creationId xmlns:a16="http://schemas.microsoft.com/office/drawing/2014/main" id="{D14ED29A-2381-3AE6-9289-69C81F2271D0}"/>
              </a:ext>
            </a:extLst>
          </p:cNvPr>
          <p:cNvSpPr txBox="1">
            <a:spLocks noChangeArrowheads="1"/>
          </p:cNvSpPr>
          <p:nvPr/>
        </p:nvSpPr>
        <p:spPr bwMode="auto">
          <a:xfrm>
            <a:off x="4779963" y="4362450"/>
            <a:ext cx="17145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s-ES_tradnl" altLang="it-CH" sz="1400" b="1"/>
              <a:t>LOS DESEMPLEADOSNO TIENEN DINERO Y POR ESA RAZÓN ROBAN LOS RAVIOLIS QUE ELLOS NECESITAN</a:t>
            </a:r>
            <a:endParaRPr lang="fr-FR" altLang="it-CH" sz="1400" b="1"/>
          </a:p>
        </p:txBody>
      </p:sp>
      <p:sp>
        <p:nvSpPr>
          <p:cNvPr id="706567" name="AutoShape 19">
            <a:extLst>
              <a:ext uri="{FF2B5EF4-FFF2-40B4-BE49-F238E27FC236}">
                <a16:creationId xmlns:a16="http://schemas.microsoft.com/office/drawing/2014/main" id="{C4F5A022-1DCB-C409-0268-651EF38FDF40}"/>
              </a:ext>
            </a:extLst>
          </p:cNvPr>
          <p:cNvSpPr>
            <a:spLocks noChangeArrowheads="1"/>
          </p:cNvSpPr>
          <p:nvPr/>
        </p:nvSpPr>
        <p:spPr bwMode="auto">
          <a:xfrm>
            <a:off x="6588125" y="2060575"/>
            <a:ext cx="433388" cy="288925"/>
          </a:xfrm>
          <a:prstGeom prst="leftArrow">
            <a:avLst>
              <a:gd name="adj1" fmla="val 50000"/>
              <a:gd name="adj2" fmla="val 3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706568" name="Text Box 20">
            <a:extLst>
              <a:ext uri="{FF2B5EF4-FFF2-40B4-BE49-F238E27FC236}">
                <a16:creationId xmlns:a16="http://schemas.microsoft.com/office/drawing/2014/main" id="{AF86BF19-AEE7-79A4-6256-76CF7D386B3F}"/>
              </a:ext>
            </a:extLst>
          </p:cNvPr>
          <p:cNvSpPr txBox="1">
            <a:spLocks noChangeArrowheads="1"/>
          </p:cNvSpPr>
          <p:nvPr/>
        </p:nvSpPr>
        <p:spPr bwMode="auto">
          <a:xfrm>
            <a:off x="7019925" y="1844675"/>
            <a:ext cx="15827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Almacén repleto       de raviolis invendibles</a:t>
            </a:r>
          </a:p>
        </p:txBody>
      </p:sp>
      <p:sp>
        <p:nvSpPr>
          <p:cNvPr id="706569" name="Text Box 11">
            <a:extLst>
              <a:ext uri="{FF2B5EF4-FFF2-40B4-BE49-F238E27FC236}">
                <a16:creationId xmlns:a16="http://schemas.microsoft.com/office/drawing/2014/main" id="{C5AD4815-A92E-F909-AB7D-F97E25EDD980}"/>
              </a:ext>
            </a:extLst>
          </p:cNvPr>
          <p:cNvSpPr txBox="1">
            <a:spLocks noChangeArrowheads="1"/>
          </p:cNvSpPr>
          <p:nvPr/>
        </p:nvSpPr>
        <p:spPr bwMode="auto">
          <a:xfrm>
            <a:off x="357188" y="5949950"/>
            <a:ext cx="31067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Pero los desempleados no tienen el dinero para comprar los raviolis.</a:t>
            </a:r>
            <a:endParaRPr lang="it-IT" altLang="it-CH" sz="1200" b="1">
              <a:solidFill>
                <a:srgbClr val="000000"/>
              </a:solidFill>
            </a:endParaRPr>
          </a:p>
        </p:txBody>
      </p:sp>
      <p:sp>
        <p:nvSpPr>
          <p:cNvPr id="706570" name="Segnaposto numero diapositiva 1">
            <a:extLst>
              <a:ext uri="{FF2B5EF4-FFF2-40B4-BE49-F238E27FC236}">
                <a16:creationId xmlns:a16="http://schemas.microsoft.com/office/drawing/2014/main" id="{E6FFBB03-2EE7-D8E5-319D-7F836A276857}"/>
              </a:ext>
            </a:extLst>
          </p:cNvPr>
          <p:cNvSpPr txBox="1">
            <a:spLocks/>
          </p:cNvSpPr>
          <p:nvPr/>
        </p:nvSpPr>
        <p:spPr bwMode="auto">
          <a:xfrm>
            <a:off x="8012113" y="6264275"/>
            <a:ext cx="828675"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DDCCE504-7208-4BBF-A664-024482C3720F}" type="slidenum">
              <a:rPr lang="it-IT" altLang="it-CH" sz="1400">
                <a:solidFill>
                  <a:srgbClr val="000000"/>
                </a:solidFill>
              </a:rPr>
              <a:pPr algn="r" eaLnBrk="1" hangingPunct="1">
                <a:spcBef>
                  <a:spcPct val="0"/>
                </a:spcBef>
                <a:buFontTx/>
                <a:buNone/>
              </a:pPr>
              <a:t>252</a:t>
            </a:fld>
            <a:endParaRPr lang="it-IT" altLang="it-CH" sz="1400">
              <a:solidFill>
                <a:srgbClr val="000000"/>
              </a:solidFill>
            </a:endParaRPr>
          </a:p>
        </p:txBody>
      </p:sp>
      <p:sp>
        <p:nvSpPr>
          <p:cNvPr id="2" name="Rettangolo 1">
            <a:extLst>
              <a:ext uri="{FF2B5EF4-FFF2-40B4-BE49-F238E27FC236}">
                <a16:creationId xmlns:a16="http://schemas.microsoft.com/office/drawing/2014/main" id="{6200F6DD-9C9E-9B4C-EFC4-8152A3E34C1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8610" name="Slide Number Placeholder 1">
            <a:extLst>
              <a:ext uri="{FF2B5EF4-FFF2-40B4-BE49-F238E27FC236}">
                <a16:creationId xmlns:a16="http://schemas.microsoft.com/office/drawing/2014/main" id="{D3CD1705-4AE9-7518-D319-8EF04F862D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ABC4DD-54E9-4A98-BE06-C27CAB8FDEE6}" type="slidenum">
              <a:rPr lang="it-IT" altLang="en-US" sz="1400" smtClean="0">
                <a:solidFill>
                  <a:srgbClr val="FFFFFF"/>
                </a:solidFill>
              </a:rPr>
              <a:pPr>
                <a:spcBef>
                  <a:spcPct val="0"/>
                </a:spcBef>
                <a:buFontTx/>
                <a:buNone/>
              </a:pPr>
              <a:t>253</a:t>
            </a:fld>
            <a:endParaRPr lang="it-IT" altLang="en-US" sz="1400">
              <a:solidFill>
                <a:srgbClr val="FFFFFF"/>
              </a:solidFill>
            </a:endParaRPr>
          </a:p>
        </p:txBody>
      </p:sp>
      <p:sp>
        <p:nvSpPr>
          <p:cNvPr id="701443" name="TextBox 2">
            <a:extLst>
              <a:ext uri="{FF2B5EF4-FFF2-40B4-BE49-F238E27FC236}">
                <a16:creationId xmlns:a16="http://schemas.microsoft.com/office/drawing/2014/main" id="{BAC5340D-E1D4-CD03-BD3D-19277BEF5FF3}"/>
              </a:ext>
            </a:extLst>
          </p:cNvPr>
          <p:cNvSpPr txBox="1">
            <a:spLocks noChangeArrowheads="1"/>
          </p:cNvSpPr>
          <p:nvPr/>
        </p:nvSpPr>
        <p:spPr bwMode="auto">
          <a:xfrm>
            <a:off x="1928813" y="1341438"/>
            <a:ext cx="5429250" cy="120015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b="1">
                <a:solidFill>
                  <a:schemeClr val="accent4">
                    <a:lumMod val="95000"/>
                    <a:lumOff val="5000"/>
                  </a:schemeClr>
                </a:solidFill>
              </a:rPr>
              <a:t>EL ESTADO como garante de la  </a:t>
            </a:r>
          </a:p>
          <a:p>
            <a:pPr eaLnBrk="1" hangingPunct="1">
              <a:spcBef>
                <a:spcPct val="0"/>
              </a:spcBef>
              <a:buFontTx/>
              <a:buNone/>
              <a:defRPr/>
            </a:pPr>
            <a:r>
              <a:rPr lang="it-CH" altLang="it-CH" sz="2400" b="1">
                <a:solidFill>
                  <a:schemeClr val="accent4">
                    <a:lumMod val="95000"/>
                    <a:lumOff val="5000"/>
                  </a:schemeClr>
                </a:solidFill>
              </a:rPr>
              <a:t>propiedad privada, debe ayudar al propietario a defender sus raviolis.</a:t>
            </a:r>
            <a:endParaRPr lang="it-IT" altLang="it-CH" sz="2400" b="1">
              <a:solidFill>
                <a:schemeClr val="accent4">
                  <a:lumMod val="95000"/>
                  <a:lumOff val="5000"/>
                </a:schemeClr>
              </a:solidFill>
            </a:endParaRPr>
          </a:p>
        </p:txBody>
      </p:sp>
      <p:sp>
        <p:nvSpPr>
          <p:cNvPr id="701444" name="TextBox 3">
            <a:extLst>
              <a:ext uri="{FF2B5EF4-FFF2-40B4-BE49-F238E27FC236}">
                <a16:creationId xmlns:a16="http://schemas.microsoft.com/office/drawing/2014/main" id="{1B67A039-2F27-2AB8-78FA-860FEAA56FE8}"/>
              </a:ext>
            </a:extLst>
          </p:cNvPr>
          <p:cNvSpPr txBox="1">
            <a:spLocks noChangeArrowheads="1"/>
          </p:cNvSpPr>
          <p:nvPr/>
        </p:nvSpPr>
        <p:spPr bwMode="auto">
          <a:xfrm>
            <a:off x="1928813" y="3792538"/>
            <a:ext cx="5429250" cy="120015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b="1">
                <a:solidFill>
                  <a:schemeClr val="accent4">
                    <a:lumMod val="95000"/>
                    <a:lumOff val="5000"/>
                  </a:schemeClr>
                </a:solidFill>
              </a:rPr>
              <a:t>EL ESTADO, </a:t>
            </a:r>
          </a:p>
          <a:p>
            <a:pPr eaLnBrk="1" hangingPunct="1">
              <a:spcBef>
                <a:spcPct val="0"/>
              </a:spcBef>
              <a:buFontTx/>
              <a:buNone/>
              <a:defRPr/>
            </a:pPr>
            <a:r>
              <a:rPr lang="fr-FR" altLang="it-CH" sz="2400" b="1">
                <a:solidFill>
                  <a:schemeClr val="accent4">
                    <a:lumMod val="95000"/>
                    <a:lumOff val="5000"/>
                  </a:schemeClr>
                </a:solidFill>
              </a:rPr>
              <a:t>delega esta tarea en su brazo </a:t>
            </a:r>
            <a:r>
              <a:rPr lang="it-CH" altLang="it-CH" sz="2400" b="1">
                <a:solidFill>
                  <a:schemeClr val="accent4">
                    <a:lumMod val="95000"/>
                    <a:lumOff val="5000"/>
                  </a:schemeClr>
                </a:solidFill>
              </a:rPr>
              <a:t>armado: la policía y el ejército.</a:t>
            </a:r>
            <a:endParaRPr lang="it-IT" altLang="it-CH" sz="2400" b="1">
              <a:solidFill>
                <a:schemeClr val="accent4">
                  <a:lumMod val="95000"/>
                  <a:lumOff val="5000"/>
                </a:schemeClr>
              </a:solidFill>
            </a:endParaRPr>
          </a:p>
        </p:txBody>
      </p:sp>
      <p:pic>
        <p:nvPicPr>
          <p:cNvPr id="708613" name="Picture 13" descr="C:\Users\Enrico\Desktop\Estado.jpg">
            <a:extLst>
              <a:ext uri="{FF2B5EF4-FFF2-40B4-BE49-F238E27FC236}">
                <a16:creationId xmlns:a16="http://schemas.microsoft.com/office/drawing/2014/main" id="{996846FA-8663-A3C3-F37E-F72EC3ED7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688" y="2782888"/>
            <a:ext cx="682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4BD235D-F1CF-8617-B7B7-B063BB9381A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0658" name="Rectangle 3">
            <a:extLst>
              <a:ext uri="{FF2B5EF4-FFF2-40B4-BE49-F238E27FC236}">
                <a16:creationId xmlns:a16="http://schemas.microsoft.com/office/drawing/2014/main" id="{F13AE05E-7ADB-00C0-363E-042C0E71E634}"/>
              </a:ext>
            </a:extLst>
          </p:cNvPr>
          <p:cNvSpPr>
            <a:spLocks noGrp="1" noChangeArrowheads="1"/>
          </p:cNvSpPr>
          <p:nvPr>
            <p:ph type="subTitle" idx="1"/>
          </p:nvPr>
        </p:nvSpPr>
        <p:spPr>
          <a:xfrm>
            <a:off x="5940425" y="3209925"/>
            <a:ext cx="2592388" cy="2641600"/>
          </a:xfrm>
        </p:spPr>
        <p:txBody>
          <a:bodyPr/>
          <a:lstStyle/>
          <a:p>
            <a:pPr eaLnBrk="1" hangingPunct="1"/>
            <a:r>
              <a:rPr lang="fr-CH" altLang="it-CH" sz="3600" b="1" i="1"/>
              <a:t>¡Arriba </a:t>
            </a:r>
          </a:p>
          <a:p>
            <a:pPr eaLnBrk="1" hangingPunct="1"/>
            <a:r>
              <a:rPr lang="fr-CH" altLang="it-CH" sz="3600" b="1" i="1"/>
              <a:t>la               policía! </a:t>
            </a:r>
            <a:endParaRPr lang="it-IT" altLang="it-CH" sz="3600" b="1" i="1"/>
          </a:p>
        </p:txBody>
      </p:sp>
      <p:sp>
        <p:nvSpPr>
          <p:cNvPr id="710659" name="Slide Number Placeholder 5">
            <a:extLst>
              <a:ext uri="{FF2B5EF4-FFF2-40B4-BE49-F238E27FC236}">
                <a16:creationId xmlns:a16="http://schemas.microsoft.com/office/drawing/2014/main" id="{E436593F-AF7A-47B6-2EA8-710A39356728}"/>
              </a:ext>
            </a:extLst>
          </p:cNvPr>
          <p:cNvSpPr>
            <a:spLocks noGrp="1"/>
          </p:cNvSpPr>
          <p:nvPr>
            <p:ph type="sldNum" sz="quarter" idx="12"/>
          </p:nvPr>
        </p:nvSpPr>
        <p:spPr>
          <a:xfrm>
            <a:off x="6799263" y="5840413"/>
            <a:ext cx="874712" cy="496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CCD569F-EF1F-4DB2-9975-3B91B0F40CBA}" type="slidenum">
              <a:rPr lang="it-IT" altLang="en-US" sz="1400" smtClean="0">
                <a:solidFill>
                  <a:srgbClr val="FFFFFF"/>
                </a:solidFill>
              </a:rPr>
              <a:pPr algn="ctr">
                <a:spcBef>
                  <a:spcPct val="0"/>
                </a:spcBef>
                <a:buFontTx/>
                <a:buNone/>
              </a:pPr>
              <a:t>254</a:t>
            </a:fld>
            <a:endParaRPr lang="it-IT" altLang="en-US" sz="1400">
              <a:solidFill>
                <a:srgbClr val="FFFFFF"/>
              </a:solidFill>
            </a:endParaRPr>
          </a:p>
        </p:txBody>
      </p:sp>
      <p:pic>
        <p:nvPicPr>
          <p:cNvPr id="13" name="Picture 4" descr="manifestanti contro pola 2">
            <a:extLst>
              <a:ext uri="{FF2B5EF4-FFF2-40B4-BE49-F238E27FC236}">
                <a16:creationId xmlns:a16="http://schemas.microsoft.com/office/drawing/2014/main" id="{9034B8EB-E03F-E6A1-EB42-8D61630F9935}"/>
              </a:ext>
            </a:extLst>
          </p:cNvPr>
          <p:cNvPicPr>
            <a:picLocks noChangeAspect="1" noChangeArrowheads="1"/>
          </p:cNvPicPr>
          <p:nvPr/>
        </p:nvPicPr>
        <p:blipFill>
          <a:blip r:embed="rId4"/>
          <a:srcRect/>
          <a:stretch>
            <a:fillRect/>
          </a:stretch>
        </p:blipFill>
        <p:spPr bwMode="auto">
          <a:xfrm>
            <a:off x="295275" y="350838"/>
            <a:ext cx="2547938" cy="2062162"/>
          </a:xfrm>
          <a:prstGeom prst="rect">
            <a:avLst/>
          </a:prstGeom>
          <a:noFill/>
          <a:ln>
            <a:solidFill>
              <a:schemeClr val="tx1"/>
            </a:solidFill>
          </a:ln>
          <a:effectLst>
            <a:outerShdw blurRad="292100" dist="139700" dir="2700000" algn="tl" rotWithShape="0">
              <a:srgbClr val="333333">
                <a:alpha val="65000"/>
              </a:srgbClr>
            </a:outerShdw>
          </a:effectLst>
        </p:spPr>
      </p:pic>
      <p:pic>
        <p:nvPicPr>
          <p:cNvPr id="14" name="Picture 5" descr="arriva la polizia">
            <a:extLst>
              <a:ext uri="{FF2B5EF4-FFF2-40B4-BE49-F238E27FC236}">
                <a16:creationId xmlns:a16="http://schemas.microsoft.com/office/drawing/2014/main" id="{89833B97-7A29-C330-8964-E02E86E0EE41}"/>
              </a:ext>
            </a:extLst>
          </p:cNvPr>
          <p:cNvPicPr>
            <a:picLocks noChangeAspect="1" noChangeArrowheads="1"/>
          </p:cNvPicPr>
          <p:nvPr/>
        </p:nvPicPr>
        <p:blipFill>
          <a:blip r:embed="rId5"/>
          <a:srcRect/>
          <a:stretch>
            <a:fillRect/>
          </a:stretch>
        </p:blipFill>
        <p:spPr bwMode="auto">
          <a:xfrm>
            <a:off x="323850" y="2595563"/>
            <a:ext cx="5472113" cy="3870325"/>
          </a:xfrm>
          <a:prstGeom prst="rect">
            <a:avLst/>
          </a:prstGeom>
          <a:noFill/>
          <a:ln>
            <a:solidFill>
              <a:schemeClr val="tx1"/>
            </a:solidFill>
          </a:ln>
          <a:effectLst>
            <a:outerShdw blurRad="292100" dist="139700" dir="2700000" algn="tl" rotWithShape="0">
              <a:srgbClr val="333333">
                <a:alpha val="65000"/>
              </a:srgbClr>
            </a:outerShdw>
          </a:effectLst>
        </p:spPr>
      </p:pic>
      <p:pic>
        <p:nvPicPr>
          <p:cNvPr id="15" name="Picture 6" descr="pola 3">
            <a:extLst>
              <a:ext uri="{FF2B5EF4-FFF2-40B4-BE49-F238E27FC236}">
                <a16:creationId xmlns:a16="http://schemas.microsoft.com/office/drawing/2014/main" id="{B1F22DC0-DB7B-60C3-9778-4C90BE209380}"/>
              </a:ext>
            </a:extLst>
          </p:cNvPr>
          <p:cNvPicPr>
            <a:picLocks noChangeAspect="1" noChangeArrowheads="1"/>
          </p:cNvPicPr>
          <p:nvPr/>
        </p:nvPicPr>
        <p:blipFill>
          <a:blip r:embed="rId6"/>
          <a:srcRect/>
          <a:stretch>
            <a:fillRect/>
          </a:stretch>
        </p:blipFill>
        <p:spPr bwMode="auto">
          <a:xfrm>
            <a:off x="5940425" y="342900"/>
            <a:ext cx="2973388" cy="2092325"/>
          </a:xfrm>
          <a:prstGeom prst="rect">
            <a:avLst/>
          </a:prstGeom>
          <a:noFill/>
          <a:ln>
            <a:solidFill>
              <a:schemeClr val="tx1"/>
            </a:solidFill>
          </a:ln>
          <a:effectLst>
            <a:outerShdw blurRad="292100" dist="139700" dir="2700000" algn="tl" rotWithShape="0">
              <a:srgbClr val="333333">
                <a:alpha val="65000"/>
              </a:srgbClr>
            </a:outerShdw>
          </a:effectLst>
        </p:spPr>
      </p:pic>
      <p:pic>
        <p:nvPicPr>
          <p:cNvPr id="16" name="Picture 7" descr="pola 4">
            <a:extLst>
              <a:ext uri="{FF2B5EF4-FFF2-40B4-BE49-F238E27FC236}">
                <a16:creationId xmlns:a16="http://schemas.microsoft.com/office/drawing/2014/main" id="{ADE452CB-F757-A0C9-B70A-F95BC5EA9B9A}"/>
              </a:ext>
            </a:extLst>
          </p:cNvPr>
          <p:cNvPicPr>
            <a:picLocks noChangeAspect="1" noChangeArrowheads="1"/>
          </p:cNvPicPr>
          <p:nvPr/>
        </p:nvPicPr>
        <p:blipFill>
          <a:blip r:embed="rId7"/>
          <a:srcRect/>
          <a:stretch>
            <a:fillRect/>
          </a:stretch>
        </p:blipFill>
        <p:spPr bwMode="auto">
          <a:xfrm>
            <a:off x="2994025" y="342900"/>
            <a:ext cx="2801938" cy="2092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 name="Picture 4" descr="manifestanti contro pola 2">
            <a:extLst>
              <a:ext uri="{FF2B5EF4-FFF2-40B4-BE49-F238E27FC236}">
                <a16:creationId xmlns:a16="http://schemas.microsoft.com/office/drawing/2014/main" id="{E7CDF308-3F0B-EBBF-641D-F2E729634236}"/>
              </a:ext>
            </a:extLst>
          </p:cNvPr>
          <p:cNvPicPr>
            <a:picLocks noChangeAspect="1" noChangeArrowheads="1"/>
          </p:cNvPicPr>
          <p:nvPr/>
        </p:nvPicPr>
        <p:blipFill>
          <a:blip r:embed="rId4"/>
          <a:srcRect/>
          <a:stretch>
            <a:fillRect/>
          </a:stretch>
        </p:blipFill>
        <p:spPr bwMode="auto">
          <a:xfrm>
            <a:off x="295275" y="381000"/>
            <a:ext cx="2547938" cy="2062163"/>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4" name="Picture 5" descr="arriva la polizia">
            <a:extLst>
              <a:ext uri="{FF2B5EF4-FFF2-40B4-BE49-F238E27FC236}">
                <a16:creationId xmlns:a16="http://schemas.microsoft.com/office/drawing/2014/main" id="{818879E5-9FF4-DAF7-352A-48F39E30B17C}"/>
              </a:ext>
            </a:extLst>
          </p:cNvPr>
          <p:cNvPicPr>
            <a:picLocks noChangeAspect="1" noChangeArrowheads="1"/>
          </p:cNvPicPr>
          <p:nvPr/>
        </p:nvPicPr>
        <p:blipFill>
          <a:blip r:embed="rId5"/>
          <a:srcRect/>
          <a:stretch>
            <a:fillRect/>
          </a:stretch>
        </p:blipFill>
        <p:spPr bwMode="auto">
          <a:xfrm>
            <a:off x="323850" y="2625725"/>
            <a:ext cx="5472113" cy="38703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5" name="Picture 6" descr="pola 3">
            <a:extLst>
              <a:ext uri="{FF2B5EF4-FFF2-40B4-BE49-F238E27FC236}">
                <a16:creationId xmlns:a16="http://schemas.microsoft.com/office/drawing/2014/main" id="{E5594FF4-CE25-9B07-23F6-8018DE2D5D2B}"/>
              </a:ext>
            </a:extLst>
          </p:cNvPr>
          <p:cNvPicPr>
            <a:picLocks noChangeAspect="1" noChangeArrowheads="1"/>
          </p:cNvPicPr>
          <p:nvPr/>
        </p:nvPicPr>
        <p:blipFill>
          <a:blip r:embed="rId6"/>
          <a:srcRect/>
          <a:stretch>
            <a:fillRect/>
          </a:stretch>
        </p:blipFill>
        <p:spPr bwMode="auto">
          <a:xfrm>
            <a:off x="5940425" y="373063"/>
            <a:ext cx="2973388" cy="20923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6" name="Picture 7" descr="pola 4">
            <a:extLst>
              <a:ext uri="{FF2B5EF4-FFF2-40B4-BE49-F238E27FC236}">
                <a16:creationId xmlns:a16="http://schemas.microsoft.com/office/drawing/2014/main" id="{1FE5C39F-0C0A-C5E6-59B8-D4529E21F440}"/>
              </a:ext>
            </a:extLst>
          </p:cNvPr>
          <p:cNvPicPr>
            <a:picLocks noChangeAspect="1" noChangeArrowheads="1"/>
          </p:cNvPicPr>
          <p:nvPr/>
        </p:nvPicPr>
        <p:blipFill>
          <a:blip r:embed="rId7"/>
          <a:srcRect/>
          <a:stretch>
            <a:fillRect/>
          </a:stretch>
        </p:blipFill>
        <p:spPr bwMode="auto">
          <a:xfrm>
            <a:off x="2994025" y="373063"/>
            <a:ext cx="2801938" cy="2070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B6BBF08C-75C6-63EF-1244-F65AF73F099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2706" name="Slide Number Placeholder 3">
            <a:extLst>
              <a:ext uri="{FF2B5EF4-FFF2-40B4-BE49-F238E27FC236}">
                <a16:creationId xmlns:a16="http://schemas.microsoft.com/office/drawing/2014/main" id="{1C2F647C-58FA-5FD0-13AE-126BBCA4DA9A}"/>
              </a:ext>
            </a:extLst>
          </p:cNvPr>
          <p:cNvSpPr>
            <a:spLocks noGrp="1"/>
          </p:cNvSpPr>
          <p:nvPr>
            <p:ph type="sldNum" sz="quarter" idx="12"/>
          </p:nvPr>
        </p:nvSpPr>
        <p:spPr>
          <a:xfrm>
            <a:off x="7092950" y="5516563"/>
            <a:ext cx="776288" cy="50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1373DF-7964-4F5F-BCC7-1263333F2BAC}" type="slidenum">
              <a:rPr lang="it-IT" altLang="en-US" sz="1400" b="1" smtClean="0">
                <a:solidFill>
                  <a:srgbClr val="FFFFFF"/>
                </a:solidFill>
              </a:rPr>
              <a:pPr>
                <a:spcBef>
                  <a:spcPct val="0"/>
                </a:spcBef>
                <a:buFontTx/>
                <a:buNone/>
              </a:pPr>
              <a:t>255</a:t>
            </a:fld>
            <a:endParaRPr lang="it-IT" altLang="en-US" sz="1400" b="1">
              <a:solidFill>
                <a:srgbClr val="FFFFFF"/>
              </a:solidFill>
            </a:endParaRPr>
          </a:p>
        </p:txBody>
      </p:sp>
      <p:pic>
        <p:nvPicPr>
          <p:cNvPr id="386051" name="Picture 4" descr="Manif 3">
            <a:extLst>
              <a:ext uri="{FF2B5EF4-FFF2-40B4-BE49-F238E27FC236}">
                <a16:creationId xmlns:a16="http://schemas.microsoft.com/office/drawing/2014/main" id="{0AECE2AF-8920-E3EB-ECA4-17B6C0613719}"/>
              </a:ext>
            </a:extLst>
          </p:cNvPr>
          <p:cNvPicPr>
            <a:picLocks noChangeAspect="1" noChangeArrowheads="1"/>
          </p:cNvPicPr>
          <p:nvPr/>
        </p:nvPicPr>
        <p:blipFill>
          <a:blip r:embed="rId4"/>
          <a:srcRect/>
          <a:stretch>
            <a:fillRect/>
          </a:stretch>
        </p:blipFill>
        <p:spPr bwMode="auto">
          <a:xfrm>
            <a:off x="573088" y="476250"/>
            <a:ext cx="5768975" cy="5905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712708" name="Text Box 5">
            <a:extLst>
              <a:ext uri="{FF2B5EF4-FFF2-40B4-BE49-F238E27FC236}">
                <a16:creationId xmlns:a16="http://schemas.microsoft.com/office/drawing/2014/main" id="{CA41C6A6-6AA9-8BAE-41ED-CF5D71FBE2A6}"/>
              </a:ext>
            </a:extLst>
          </p:cNvPr>
          <p:cNvSpPr txBox="1">
            <a:spLocks noChangeArrowheads="1"/>
          </p:cNvSpPr>
          <p:nvPr/>
        </p:nvSpPr>
        <p:spPr bwMode="auto">
          <a:xfrm>
            <a:off x="6588125" y="2276475"/>
            <a:ext cx="2133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Pero esta vez ganan los trabajadores        y los desempleados                 </a:t>
            </a:r>
            <a:endParaRPr lang="it-IT" altLang="it-CH" sz="2000" b="1">
              <a:solidFill>
                <a:srgbClr val="FFFFFF"/>
              </a:solidFill>
            </a:endParaRPr>
          </a:p>
        </p:txBody>
      </p:sp>
      <p:sp>
        <p:nvSpPr>
          <p:cNvPr id="2" name="Rettangolo 1">
            <a:extLst>
              <a:ext uri="{FF2B5EF4-FFF2-40B4-BE49-F238E27FC236}">
                <a16:creationId xmlns:a16="http://schemas.microsoft.com/office/drawing/2014/main" id="{30DA0C95-0E84-4799-C9FD-789689EBF96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4754" name="Slide Number Placeholder 3">
            <a:extLst>
              <a:ext uri="{FF2B5EF4-FFF2-40B4-BE49-F238E27FC236}">
                <a16:creationId xmlns:a16="http://schemas.microsoft.com/office/drawing/2014/main" id="{24ED4737-558A-9854-06BC-AE311DD1A55E}"/>
              </a:ext>
            </a:extLst>
          </p:cNvPr>
          <p:cNvSpPr>
            <a:spLocks noGrp="1"/>
          </p:cNvSpPr>
          <p:nvPr>
            <p:ph type="sldNum" sz="quarter" idx="12"/>
          </p:nvPr>
        </p:nvSpPr>
        <p:spPr>
          <a:xfrm>
            <a:off x="5695950" y="2016125"/>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62DEB9-BACF-483A-A528-411A4649CEBA}" type="slidenum">
              <a:rPr lang="it-IT" altLang="en-US" sz="1400" smtClean="0">
                <a:solidFill>
                  <a:srgbClr val="FFFFFF"/>
                </a:solidFill>
              </a:rPr>
              <a:pPr>
                <a:spcBef>
                  <a:spcPct val="0"/>
                </a:spcBef>
                <a:buFontTx/>
                <a:buNone/>
              </a:pPr>
              <a:t>256</a:t>
            </a:fld>
            <a:endParaRPr lang="it-IT" altLang="en-US" sz="1400">
              <a:solidFill>
                <a:srgbClr val="FFFFFF"/>
              </a:solidFill>
            </a:endParaRPr>
          </a:p>
        </p:txBody>
      </p:sp>
      <p:pic>
        <p:nvPicPr>
          <p:cNvPr id="387075" name="Picture 4" descr="Soldatesse irachene">
            <a:extLst>
              <a:ext uri="{FF2B5EF4-FFF2-40B4-BE49-F238E27FC236}">
                <a16:creationId xmlns:a16="http://schemas.microsoft.com/office/drawing/2014/main" id="{57253ED1-F83B-0DA7-4918-36A2FEC79ACB}"/>
              </a:ext>
            </a:extLst>
          </p:cNvPr>
          <p:cNvPicPr>
            <a:picLocks noChangeAspect="1" noChangeArrowheads="1"/>
          </p:cNvPicPr>
          <p:nvPr/>
        </p:nvPicPr>
        <p:blipFill>
          <a:blip r:embed="rId4"/>
          <a:srcRect/>
          <a:stretch>
            <a:fillRect/>
          </a:stretch>
        </p:blipFill>
        <p:spPr bwMode="auto">
          <a:xfrm>
            <a:off x="6351588" y="44450"/>
            <a:ext cx="2757487" cy="39608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7076" name="Picture 7" descr="soldati Compania di fanteria svizzera">
            <a:extLst>
              <a:ext uri="{FF2B5EF4-FFF2-40B4-BE49-F238E27FC236}">
                <a16:creationId xmlns:a16="http://schemas.microsoft.com/office/drawing/2014/main" id="{E65F17F8-255F-BABF-49B9-900026286EDA}"/>
              </a:ext>
            </a:extLst>
          </p:cNvPr>
          <p:cNvPicPr>
            <a:picLocks noChangeAspect="1" noChangeArrowheads="1"/>
          </p:cNvPicPr>
          <p:nvPr/>
        </p:nvPicPr>
        <p:blipFill>
          <a:blip r:embed="rId5"/>
          <a:srcRect/>
          <a:stretch>
            <a:fillRect/>
          </a:stretch>
        </p:blipFill>
        <p:spPr bwMode="auto">
          <a:xfrm>
            <a:off x="34925" y="44450"/>
            <a:ext cx="5688013" cy="2389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7077" name="Picture 8" descr="soldati Divisione di soltati">
            <a:extLst>
              <a:ext uri="{FF2B5EF4-FFF2-40B4-BE49-F238E27FC236}">
                <a16:creationId xmlns:a16="http://schemas.microsoft.com/office/drawing/2014/main" id="{126884FC-EF0D-B1B3-1A38-CC21AFB37C82}"/>
              </a:ext>
            </a:extLst>
          </p:cNvPr>
          <p:cNvPicPr>
            <a:picLocks noChangeAspect="1" noChangeArrowheads="1"/>
          </p:cNvPicPr>
          <p:nvPr/>
        </p:nvPicPr>
        <p:blipFill>
          <a:blip r:embed="rId6"/>
          <a:srcRect/>
          <a:stretch>
            <a:fillRect/>
          </a:stretch>
        </p:blipFill>
        <p:spPr bwMode="auto">
          <a:xfrm>
            <a:off x="34925" y="2492375"/>
            <a:ext cx="3673475" cy="2416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7078" name="Picture 9" descr="soldati parata militare 3">
            <a:extLst>
              <a:ext uri="{FF2B5EF4-FFF2-40B4-BE49-F238E27FC236}">
                <a16:creationId xmlns:a16="http://schemas.microsoft.com/office/drawing/2014/main" id="{E868EA2D-6914-57BA-E3F1-828AAC429D7E}"/>
              </a:ext>
            </a:extLst>
          </p:cNvPr>
          <p:cNvPicPr>
            <a:picLocks noChangeAspect="1" noChangeArrowheads="1"/>
          </p:cNvPicPr>
          <p:nvPr/>
        </p:nvPicPr>
        <p:blipFill>
          <a:blip r:embed="rId7"/>
          <a:srcRect/>
          <a:stretch>
            <a:fillRect/>
          </a:stretch>
        </p:blipFill>
        <p:spPr bwMode="auto">
          <a:xfrm>
            <a:off x="2987675" y="4581525"/>
            <a:ext cx="3313113"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7079" name="Picture 10" descr="soldati Parata militare 5">
            <a:extLst>
              <a:ext uri="{FF2B5EF4-FFF2-40B4-BE49-F238E27FC236}">
                <a16:creationId xmlns:a16="http://schemas.microsoft.com/office/drawing/2014/main" id="{91D1FED8-D6CA-6EC8-2036-88E6BA856BCA}"/>
              </a:ext>
            </a:extLst>
          </p:cNvPr>
          <p:cNvPicPr>
            <a:picLocks noChangeAspect="1" noChangeArrowheads="1"/>
          </p:cNvPicPr>
          <p:nvPr/>
        </p:nvPicPr>
        <p:blipFill>
          <a:blip r:embed="rId8"/>
          <a:srcRect/>
          <a:stretch>
            <a:fillRect/>
          </a:stretch>
        </p:blipFill>
        <p:spPr bwMode="auto">
          <a:xfrm>
            <a:off x="34925" y="4921250"/>
            <a:ext cx="2952750" cy="1936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7080" name="Picture 11" descr="soldati Parata militare 4">
            <a:extLst>
              <a:ext uri="{FF2B5EF4-FFF2-40B4-BE49-F238E27FC236}">
                <a16:creationId xmlns:a16="http://schemas.microsoft.com/office/drawing/2014/main" id="{87C8F2D6-0C42-5D6F-4510-5375FD9C5768}"/>
              </a:ext>
            </a:extLst>
          </p:cNvPr>
          <p:cNvPicPr>
            <a:picLocks noChangeAspect="1" noChangeArrowheads="1"/>
          </p:cNvPicPr>
          <p:nvPr/>
        </p:nvPicPr>
        <p:blipFill>
          <a:blip r:embed="rId9"/>
          <a:srcRect/>
          <a:stretch>
            <a:fillRect/>
          </a:stretch>
        </p:blipFill>
        <p:spPr bwMode="auto">
          <a:xfrm>
            <a:off x="3708400" y="2492375"/>
            <a:ext cx="3001963" cy="21161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7081" name="Picture 12" descr="soldati parata militare 2">
            <a:extLst>
              <a:ext uri="{FF2B5EF4-FFF2-40B4-BE49-F238E27FC236}">
                <a16:creationId xmlns:a16="http://schemas.microsoft.com/office/drawing/2014/main" id="{9A309C9B-9273-BD06-B61F-A8EB1141F32C}"/>
              </a:ext>
            </a:extLst>
          </p:cNvPr>
          <p:cNvPicPr>
            <a:picLocks noChangeAspect="1" noChangeArrowheads="1"/>
          </p:cNvPicPr>
          <p:nvPr/>
        </p:nvPicPr>
        <p:blipFill>
          <a:blip r:embed="rId10"/>
          <a:srcRect/>
          <a:stretch>
            <a:fillRect/>
          </a:stretch>
        </p:blipFill>
        <p:spPr bwMode="auto">
          <a:xfrm>
            <a:off x="6281738" y="3213100"/>
            <a:ext cx="2862262" cy="3644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87082" name="Text Box 14">
            <a:extLst>
              <a:ext uri="{FF2B5EF4-FFF2-40B4-BE49-F238E27FC236}">
                <a16:creationId xmlns:a16="http://schemas.microsoft.com/office/drawing/2014/main" id="{5EC9616D-5D68-8210-469B-B49CFD8BA4F1}"/>
              </a:ext>
            </a:extLst>
          </p:cNvPr>
          <p:cNvSpPr txBox="1">
            <a:spLocks noChangeArrowheads="1"/>
          </p:cNvSpPr>
          <p:nvPr/>
        </p:nvSpPr>
        <p:spPr bwMode="auto">
          <a:xfrm>
            <a:off x="3432175" y="0"/>
            <a:ext cx="2868613" cy="946150"/>
          </a:xfrm>
          <a:prstGeom prst="rect">
            <a:avLst/>
          </a:prstGeom>
          <a:solidFill>
            <a:schemeClr val="accent2">
              <a:lumMod val="50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800" b="1" dirty="0">
                <a:solidFill>
                  <a:srgbClr val="FFFFFF"/>
                </a:solidFill>
                <a:cs typeface="Arial" charset="0"/>
              </a:rPr>
              <a:t>LUEGO LLEGA EL  EJÉRCITO.</a:t>
            </a:r>
            <a:endParaRPr lang="it-IT" altLang="it-CH" sz="2800" b="1" dirty="0">
              <a:solidFill>
                <a:srgbClr val="FFFFFF"/>
              </a:solidFill>
              <a:cs typeface="Arial" charset="0"/>
            </a:endParaRPr>
          </a:p>
        </p:txBody>
      </p:sp>
      <p:sp>
        <p:nvSpPr>
          <p:cNvPr id="387083" name="TextBox 10">
            <a:extLst>
              <a:ext uri="{FF2B5EF4-FFF2-40B4-BE49-F238E27FC236}">
                <a16:creationId xmlns:a16="http://schemas.microsoft.com/office/drawing/2014/main" id="{B62981E4-752C-4154-FF49-218BEE42F78A}"/>
              </a:ext>
            </a:extLst>
          </p:cNvPr>
          <p:cNvSpPr txBox="1">
            <a:spLocks noChangeArrowheads="1"/>
          </p:cNvSpPr>
          <p:nvPr/>
        </p:nvSpPr>
        <p:spPr bwMode="auto">
          <a:xfrm>
            <a:off x="4730750" y="923925"/>
            <a:ext cx="1570038" cy="519113"/>
          </a:xfrm>
          <a:prstGeom prst="rect">
            <a:avLst/>
          </a:prstGeom>
          <a:solidFill>
            <a:schemeClr val="accent2">
              <a:lumMod val="50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800" b="1" dirty="0">
                <a:solidFill>
                  <a:srgbClr val="FFFFFF"/>
                </a:solidFill>
                <a:cs typeface="Arial" charset="0"/>
              </a:rPr>
              <a:t>PERO...</a:t>
            </a:r>
          </a:p>
        </p:txBody>
      </p:sp>
      <p:sp>
        <p:nvSpPr>
          <p:cNvPr id="2" name="Rettangolo 1">
            <a:extLst>
              <a:ext uri="{FF2B5EF4-FFF2-40B4-BE49-F238E27FC236}">
                <a16:creationId xmlns:a16="http://schemas.microsoft.com/office/drawing/2014/main" id="{D76B69FD-AC18-DA48-ADC7-C757F8D3B66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663929"/>
        </a:solidFill>
        <a:effectLst/>
      </p:bgPr>
    </p:bg>
    <p:spTree>
      <p:nvGrpSpPr>
        <p:cNvPr id="1" name=""/>
        <p:cNvGrpSpPr/>
        <p:nvPr/>
      </p:nvGrpSpPr>
      <p:grpSpPr>
        <a:xfrm>
          <a:off x="0" y="0"/>
          <a:ext cx="0" cy="0"/>
          <a:chOff x="0" y="0"/>
          <a:chExt cx="0" cy="0"/>
        </a:xfrm>
      </p:grpSpPr>
      <p:pic>
        <p:nvPicPr>
          <p:cNvPr id="388099" name="Picture 2" descr="Diapo 146 bis">
            <a:extLst>
              <a:ext uri="{FF2B5EF4-FFF2-40B4-BE49-F238E27FC236}">
                <a16:creationId xmlns:a16="http://schemas.microsoft.com/office/drawing/2014/main" id="{0F58AE0E-C6CF-6C73-CC34-4B93A2DE6B65}"/>
              </a:ext>
            </a:extLst>
          </p:cNvPr>
          <p:cNvPicPr>
            <a:picLocks noChangeAspect="1" noChangeArrowheads="1"/>
          </p:cNvPicPr>
          <p:nvPr/>
        </p:nvPicPr>
        <p:blipFill>
          <a:blip r:embed="rId4"/>
          <a:srcRect/>
          <a:stretch>
            <a:fillRect/>
          </a:stretch>
        </p:blipFill>
        <p:spPr bwMode="auto">
          <a:xfrm>
            <a:off x="0" y="-6350"/>
            <a:ext cx="9167813" cy="6888163"/>
          </a:xfrm>
          <a:prstGeom prst="rect">
            <a:avLst/>
          </a:prstGeom>
          <a:ln>
            <a:noFill/>
          </a:ln>
          <a:effectLst>
            <a:outerShdw blurRad="292100" dist="139700" dir="2700000" algn="tl" rotWithShape="0">
              <a:srgbClr val="333333">
                <a:alpha val="65000"/>
              </a:srgbClr>
            </a:outerShdw>
          </a:effectLst>
        </p:spPr>
      </p:pic>
      <p:sp>
        <p:nvSpPr>
          <p:cNvPr id="388100" name="Text Box 3">
            <a:extLst>
              <a:ext uri="{FF2B5EF4-FFF2-40B4-BE49-F238E27FC236}">
                <a16:creationId xmlns:a16="http://schemas.microsoft.com/office/drawing/2014/main" id="{1D8E5129-40E5-C853-92C7-E9A725702C89}"/>
              </a:ext>
            </a:extLst>
          </p:cNvPr>
          <p:cNvSpPr txBox="1">
            <a:spLocks noChangeArrowheads="1"/>
          </p:cNvSpPr>
          <p:nvPr/>
        </p:nvSpPr>
        <p:spPr bwMode="auto">
          <a:xfrm>
            <a:off x="250825" y="3284538"/>
            <a:ext cx="3384550" cy="581025"/>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FR" altLang="it-CH" sz="1600" b="1" dirty="0">
                <a:solidFill>
                  <a:schemeClr val="accent4">
                    <a:lumMod val="10000"/>
                  </a:schemeClr>
                </a:solidFill>
                <a:cs typeface="Arial" charset="0"/>
              </a:rPr>
              <a:t>EL PUEBLO GANA Y OCUPA LA FÁBRICA DE RAVIOLIS…</a:t>
            </a:r>
          </a:p>
        </p:txBody>
      </p:sp>
      <p:sp>
        <p:nvSpPr>
          <p:cNvPr id="716804" name="CasellaDiTesto 1">
            <a:extLst>
              <a:ext uri="{FF2B5EF4-FFF2-40B4-BE49-F238E27FC236}">
                <a16:creationId xmlns:a16="http://schemas.microsoft.com/office/drawing/2014/main" id="{276449D8-D198-7F90-EE4B-EC86CA9C5382}"/>
              </a:ext>
            </a:extLst>
          </p:cNvPr>
          <p:cNvSpPr txBox="1">
            <a:spLocks noChangeArrowheads="1"/>
          </p:cNvSpPr>
          <p:nvPr/>
        </p:nvSpPr>
        <p:spPr bwMode="auto">
          <a:xfrm>
            <a:off x="2484438" y="6237288"/>
            <a:ext cx="2087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161616"/>
                </a:solidFill>
              </a:rPr>
              <a:t>…y también el almacén de raviolis.</a:t>
            </a:r>
            <a:endParaRPr lang="it-IT" altLang="it-CH" sz="1000">
              <a:solidFill>
                <a:srgbClr val="161616"/>
              </a:solidFill>
            </a:endParaRPr>
          </a:p>
        </p:txBody>
      </p:sp>
      <p:sp>
        <p:nvSpPr>
          <p:cNvPr id="716805" name="Slide Number Placeholder 3">
            <a:extLst>
              <a:ext uri="{FF2B5EF4-FFF2-40B4-BE49-F238E27FC236}">
                <a16:creationId xmlns:a16="http://schemas.microsoft.com/office/drawing/2014/main" id="{DF13F39F-F4B2-32EE-7317-9F39C606236F}"/>
              </a:ext>
            </a:extLst>
          </p:cNvPr>
          <p:cNvSpPr>
            <a:spLocks noGrp="1"/>
          </p:cNvSpPr>
          <p:nvPr>
            <p:ph type="sldNum" sz="quarter" idx="12"/>
          </p:nvPr>
        </p:nvSpPr>
        <p:spPr>
          <a:xfrm>
            <a:off x="3851275" y="3336925"/>
            <a:ext cx="692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5153BE-9149-4515-A426-16A89CA352FB}" type="slidenum">
              <a:rPr lang="it-IT" altLang="en-US" sz="1400" b="1" smtClean="0">
                <a:solidFill>
                  <a:srgbClr val="000000"/>
                </a:solidFill>
              </a:rPr>
              <a:pPr>
                <a:spcBef>
                  <a:spcPct val="0"/>
                </a:spcBef>
                <a:buFontTx/>
                <a:buNone/>
              </a:pPr>
              <a:t>257</a:t>
            </a:fld>
            <a:endParaRPr lang="it-IT" altLang="en-US" sz="1400" b="1">
              <a:solidFill>
                <a:srgbClr val="000000"/>
              </a:solidFill>
            </a:endParaRPr>
          </a:p>
        </p:txBody>
      </p:sp>
      <p:sp>
        <p:nvSpPr>
          <p:cNvPr id="2" name="Rettangolo 1">
            <a:extLst>
              <a:ext uri="{FF2B5EF4-FFF2-40B4-BE49-F238E27FC236}">
                <a16:creationId xmlns:a16="http://schemas.microsoft.com/office/drawing/2014/main" id="{54CE1460-6DC4-6957-F168-6F4F63AA569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850" name="Slide Number Placeholder 1">
            <a:extLst>
              <a:ext uri="{FF2B5EF4-FFF2-40B4-BE49-F238E27FC236}">
                <a16:creationId xmlns:a16="http://schemas.microsoft.com/office/drawing/2014/main" id="{AD3DD843-22FD-6B74-AE62-F5101EA5C9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F89790-063C-454D-92E1-B2062CE6F26A}" type="slidenum">
              <a:rPr lang="it-IT" altLang="en-US" sz="1400" smtClean="0">
                <a:solidFill>
                  <a:srgbClr val="FFFFFF"/>
                </a:solidFill>
              </a:rPr>
              <a:pPr>
                <a:spcBef>
                  <a:spcPct val="0"/>
                </a:spcBef>
                <a:buFontTx/>
                <a:buNone/>
              </a:pPr>
              <a:t>258</a:t>
            </a:fld>
            <a:endParaRPr lang="it-IT" altLang="en-US" sz="1400">
              <a:solidFill>
                <a:srgbClr val="FFFFFF"/>
              </a:solidFill>
            </a:endParaRPr>
          </a:p>
        </p:txBody>
      </p:sp>
      <p:sp>
        <p:nvSpPr>
          <p:cNvPr id="718851" name="TextBox 2">
            <a:extLst>
              <a:ext uri="{FF2B5EF4-FFF2-40B4-BE49-F238E27FC236}">
                <a16:creationId xmlns:a16="http://schemas.microsoft.com/office/drawing/2014/main" id="{87A5BFA7-969A-5869-0695-6C47089657EF}"/>
              </a:ext>
            </a:extLst>
          </p:cNvPr>
          <p:cNvSpPr txBox="1">
            <a:spLocks noChangeArrowheads="1"/>
          </p:cNvSpPr>
          <p:nvPr/>
        </p:nvSpPr>
        <p:spPr bwMode="auto">
          <a:xfrm>
            <a:off x="684213" y="1714500"/>
            <a:ext cx="42449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También el ejército extranjero  llamado en ayuda por el Estado,</a:t>
            </a:r>
          </a:p>
          <a:p>
            <a:pPr eaLnBrk="1" hangingPunct="1">
              <a:spcBef>
                <a:spcPct val="0"/>
              </a:spcBef>
              <a:buFontTx/>
              <a:buNone/>
            </a:pPr>
            <a:r>
              <a:rPr lang="it-CH" altLang="it-CH" sz="2000" b="1">
                <a:solidFill>
                  <a:srgbClr val="FFFFFF"/>
                </a:solidFill>
              </a:rPr>
              <a:t>es ahuyentado por la población.  </a:t>
            </a:r>
          </a:p>
          <a:p>
            <a:pPr eaLnBrk="1" hangingPunct="1">
              <a:spcBef>
                <a:spcPct val="0"/>
              </a:spcBef>
              <a:buFontTx/>
              <a:buNone/>
            </a:pPr>
            <a:endParaRPr lang="it-CH" altLang="it-CH" sz="2000" b="1">
              <a:solidFill>
                <a:srgbClr val="FFFFFF"/>
              </a:solidFill>
            </a:endParaRPr>
          </a:p>
          <a:p>
            <a:pPr eaLnBrk="1" hangingPunct="1">
              <a:spcBef>
                <a:spcPct val="0"/>
              </a:spcBef>
              <a:buFontTx/>
              <a:buNone/>
            </a:pPr>
            <a:r>
              <a:rPr lang="it-CH" altLang="it-CH" sz="1000" b="1">
                <a:solidFill>
                  <a:srgbClr val="FFFFFF"/>
                </a:solidFill>
              </a:rPr>
              <a:t>(como en Vietnam) </a:t>
            </a:r>
            <a:endParaRPr lang="it-IT" altLang="it-CH" sz="1000" b="1">
              <a:solidFill>
                <a:srgbClr val="FFFFFF"/>
              </a:solidFill>
            </a:endParaRPr>
          </a:p>
        </p:txBody>
      </p:sp>
      <p:sp>
        <p:nvSpPr>
          <p:cNvPr id="718852" name="TextBox 3">
            <a:extLst>
              <a:ext uri="{FF2B5EF4-FFF2-40B4-BE49-F238E27FC236}">
                <a16:creationId xmlns:a16="http://schemas.microsoft.com/office/drawing/2014/main" id="{3B149A3B-7514-A915-E962-4A0027E6231A}"/>
              </a:ext>
            </a:extLst>
          </p:cNvPr>
          <p:cNvSpPr txBox="1">
            <a:spLocks noChangeArrowheads="1"/>
          </p:cNvSpPr>
          <p:nvPr/>
        </p:nvSpPr>
        <p:spPr bwMode="auto">
          <a:xfrm>
            <a:off x="928688" y="5143500"/>
            <a:ext cx="735806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Ahora nadie puede evitar a las personas tomar los raviolis...</a:t>
            </a:r>
          </a:p>
          <a:p>
            <a:pPr eaLnBrk="1" hangingPunct="1">
              <a:spcBef>
                <a:spcPct val="0"/>
              </a:spcBef>
              <a:buFontTx/>
              <a:buNone/>
            </a:pPr>
            <a:endParaRPr lang="it-CH" altLang="it-CH" sz="2000" b="1">
              <a:solidFill>
                <a:srgbClr val="FFFFFF"/>
              </a:solidFill>
            </a:endParaRPr>
          </a:p>
          <a:p>
            <a:pPr eaLnBrk="1" hangingPunct="1">
              <a:spcBef>
                <a:spcPct val="0"/>
              </a:spcBef>
              <a:buFontTx/>
              <a:buNone/>
            </a:pPr>
            <a:r>
              <a:rPr lang="it-CH" altLang="it-CH" sz="1000" b="1">
                <a:solidFill>
                  <a:srgbClr val="FFFFFF"/>
                </a:solidFill>
              </a:rPr>
              <a:t>( ...y tomar también la fábrica de raviolis, y la de autos y ...el Estado)</a:t>
            </a:r>
          </a:p>
          <a:p>
            <a:pPr eaLnBrk="1" hangingPunct="1">
              <a:spcBef>
                <a:spcPct val="0"/>
              </a:spcBef>
              <a:buFontTx/>
              <a:buNone/>
            </a:pPr>
            <a:r>
              <a:rPr lang="it-CH" altLang="it-CH" sz="1800">
                <a:solidFill>
                  <a:srgbClr val="FFFFFF"/>
                </a:solidFill>
              </a:rPr>
              <a:t> </a:t>
            </a:r>
            <a:endParaRPr lang="it-IT" altLang="it-CH" sz="1800">
              <a:solidFill>
                <a:srgbClr val="FFFFFF"/>
              </a:solidFill>
            </a:endParaRPr>
          </a:p>
        </p:txBody>
      </p:sp>
      <p:sp>
        <p:nvSpPr>
          <p:cNvPr id="718853" name="TextBox 5">
            <a:extLst>
              <a:ext uri="{FF2B5EF4-FFF2-40B4-BE49-F238E27FC236}">
                <a16:creationId xmlns:a16="http://schemas.microsoft.com/office/drawing/2014/main" id="{124CA15E-E908-866A-8DF4-E18B864FA452}"/>
              </a:ext>
            </a:extLst>
          </p:cNvPr>
          <p:cNvSpPr txBox="1">
            <a:spLocks noChangeArrowheads="1"/>
          </p:cNvSpPr>
          <p:nvPr/>
        </p:nvSpPr>
        <p:spPr bwMode="auto">
          <a:xfrm>
            <a:off x="4071938" y="3929063"/>
            <a:ext cx="107156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100">
                <a:solidFill>
                  <a:srgbClr val="FFFFFF"/>
                </a:solidFill>
              </a:rPr>
              <a:t>El pueblo utiliza terribles armas biológicas. </a:t>
            </a:r>
            <a:endParaRPr lang="it-IT" altLang="it-CH" sz="1100">
              <a:solidFill>
                <a:srgbClr val="FFFFFF"/>
              </a:solidFill>
            </a:endParaRPr>
          </a:p>
        </p:txBody>
      </p:sp>
      <p:pic>
        <p:nvPicPr>
          <p:cNvPr id="389126" name="Picture 7" descr="C:\Dokumente und Einstellungen\Enrico\Eigene Dateien\Enrico\Documenti\AA Enrico nuovo\Politica\Presentazione marxismo\Bambino pipi.bmp">
            <a:extLst>
              <a:ext uri="{FF2B5EF4-FFF2-40B4-BE49-F238E27FC236}">
                <a16:creationId xmlns:a16="http://schemas.microsoft.com/office/drawing/2014/main" id="{69CF9CC3-096C-F517-5EC8-EB085928EFFB}"/>
              </a:ext>
            </a:extLst>
          </p:cNvPr>
          <p:cNvPicPr>
            <a:picLocks noChangeAspect="1" noChangeArrowheads="1"/>
          </p:cNvPicPr>
          <p:nvPr/>
        </p:nvPicPr>
        <p:blipFill>
          <a:blip r:embed="rId4"/>
          <a:srcRect/>
          <a:stretch>
            <a:fillRect/>
          </a:stretch>
        </p:blipFill>
        <p:spPr bwMode="auto">
          <a:xfrm>
            <a:off x="5219700" y="804863"/>
            <a:ext cx="2665413" cy="4062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5D971940-E3BC-96B5-1160-B2EEA8B1A02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0898" name="Segnaposto numero diapositiva 1">
            <a:extLst>
              <a:ext uri="{FF2B5EF4-FFF2-40B4-BE49-F238E27FC236}">
                <a16:creationId xmlns:a16="http://schemas.microsoft.com/office/drawing/2014/main" id="{5B922451-F71B-1D05-14FB-A6EC7F6705C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D87B60-BEAD-49F2-853E-FF7B6903ED82}" type="slidenum">
              <a:rPr lang="it-IT" altLang="en-US" sz="1400" smtClean="0">
                <a:solidFill>
                  <a:srgbClr val="FFFF66"/>
                </a:solidFill>
              </a:rPr>
              <a:pPr>
                <a:spcBef>
                  <a:spcPct val="0"/>
                </a:spcBef>
                <a:buFontTx/>
                <a:buNone/>
              </a:pPr>
              <a:t>259</a:t>
            </a:fld>
            <a:endParaRPr lang="it-IT" altLang="en-US" sz="1400">
              <a:solidFill>
                <a:srgbClr val="FFFF66"/>
              </a:solidFill>
            </a:endParaRPr>
          </a:p>
        </p:txBody>
      </p:sp>
      <p:pic>
        <p:nvPicPr>
          <p:cNvPr id="720899" name="Picture 2" descr="C:\Users\Enrico\Enrico\Documenti\AA Enrico nuovo\Politica\Presentazione marxismo\Magazzino vuoto.JPG">
            <a:extLst>
              <a:ext uri="{FF2B5EF4-FFF2-40B4-BE49-F238E27FC236}">
                <a16:creationId xmlns:a16="http://schemas.microsoft.com/office/drawing/2014/main" id="{7BBC0288-D0C9-A155-9BF5-D7BBBA567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382713"/>
            <a:ext cx="5441950" cy="4092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FC686812-ED54-012F-2D0D-A6FEB20A079F}"/>
              </a:ext>
            </a:extLst>
          </p:cNvPr>
          <p:cNvSpPr txBox="1"/>
          <p:nvPr/>
        </p:nvSpPr>
        <p:spPr>
          <a:xfrm>
            <a:off x="6215063" y="1371600"/>
            <a:ext cx="2386012" cy="4124325"/>
          </a:xfrm>
          <a:prstGeom prst="rect">
            <a:avLst/>
          </a:prstGeom>
          <a:noFill/>
          <a:ln w="38100">
            <a:solidFill>
              <a:schemeClr val="tx1"/>
            </a:solidFill>
          </a:ln>
        </p:spPr>
        <p:txBody>
          <a:bodyPr>
            <a:spAutoFit/>
          </a:bodyPr>
          <a:lstStyle/>
          <a:p>
            <a:pPr eaLnBrk="1" hangingPunct="1">
              <a:defRPr/>
            </a:pPr>
            <a:endParaRPr lang="es-ES" sz="2000" dirty="0">
              <a:solidFill>
                <a:srgbClr val="FFFFFF"/>
              </a:solidFill>
              <a:latin typeface="Arial" charset="0"/>
              <a:cs typeface="Arial" charset="0"/>
            </a:endParaRPr>
          </a:p>
          <a:p>
            <a:pPr eaLnBrk="1" hangingPunct="1">
              <a:defRPr/>
            </a:pPr>
            <a:r>
              <a:rPr lang="es-ES" sz="2000" dirty="0">
                <a:solidFill>
                  <a:srgbClr val="FFFFFF"/>
                </a:solidFill>
                <a:latin typeface="Arial" charset="0"/>
                <a:cs typeface="Arial" charset="0"/>
              </a:rPr>
              <a:t>Ahora </a:t>
            </a:r>
            <a:r>
              <a:rPr lang="es-ES" sz="2000" b="1" u="sng" dirty="0">
                <a:solidFill>
                  <a:srgbClr val="FFFFFF"/>
                </a:solidFill>
                <a:latin typeface="Arial" charset="0"/>
                <a:cs typeface="Arial" charset="0"/>
              </a:rPr>
              <a:t>todo el mundo</a:t>
            </a:r>
            <a:r>
              <a:rPr lang="es-ES" sz="2000" dirty="0">
                <a:solidFill>
                  <a:srgbClr val="FFFFFF"/>
                </a:solidFill>
                <a:latin typeface="Arial" charset="0"/>
                <a:cs typeface="Arial" charset="0"/>
              </a:rPr>
              <a:t> puede tomar los raviolis, pero.... </a:t>
            </a:r>
          </a:p>
          <a:p>
            <a:pPr eaLnBrk="1" hangingPunct="1">
              <a:defRPr/>
            </a:pPr>
            <a:endParaRPr lang="es-ES" sz="2000" dirty="0">
              <a:solidFill>
                <a:srgbClr val="FFFFFF"/>
              </a:solidFill>
              <a:latin typeface="Arial" charset="0"/>
              <a:cs typeface="Arial" charset="0"/>
            </a:endParaRPr>
          </a:p>
          <a:p>
            <a:pPr eaLnBrk="1" hangingPunct="1">
              <a:defRPr/>
            </a:pPr>
            <a:r>
              <a:rPr lang="es-ES" sz="2000" dirty="0">
                <a:solidFill>
                  <a:srgbClr val="FFFFFF"/>
                </a:solidFill>
                <a:latin typeface="Arial" charset="0"/>
                <a:cs typeface="Arial" charset="0"/>
              </a:rPr>
              <a:t>…después de algunos días el almacén de  raviolis está vacío. </a:t>
            </a:r>
          </a:p>
          <a:p>
            <a:pPr eaLnBrk="1" hangingPunct="1">
              <a:defRPr/>
            </a:pPr>
            <a:endParaRPr lang="es-ES" sz="2000" dirty="0">
              <a:solidFill>
                <a:srgbClr val="FFFFFF"/>
              </a:solidFill>
              <a:latin typeface="Arial" charset="0"/>
              <a:cs typeface="Arial" charset="0"/>
            </a:endParaRPr>
          </a:p>
          <a:p>
            <a:pPr eaLnBrk="1" hangingPunct="1">
              <a:defRPr/>
            </a:pPr>
            <a:endParaRPr lang="es-ES" sz="2000" dirty="0">
              <a:solidFill>
                <a:srgbClr val="FFFFFF"/>
              </a:solidFill>
              <a:latin typeface="Arial" charset="0"/>
              <a:cs typeface="Arial" charset="0"/>
            </a:endParaRPr>
          </a:p>
          <a:p>
            <a:pPr eaLnBrk="1" hangingPunct="1">
              <a:defRPr/>
            </a:pPr>
            <a:r>
              <a:rPr lang="es-ES" sz="2000" b="1" dirty="0">
                <a:solidFill>
                  <a:srgbClr val="FFFFFF"/>
                </a:solidFill>
                <a:latin typeface="Arial" charset="0"/>
                <a:cs typeface="Arial" charset="0"/>
              </a:rPr>
              <a:t>QUE HACER ?</a:t>
            </a:r>
          </a:p>
          <a:p>
            <a:pPr eaLnBrk="1" hangingPunct="1">
              <a:defRPr/>
            </a:pPr>
            <a:endParaRPr lang="es-ES_tradnl" sz="200" b="1" dirty="0">
              <a:solidFill>
                <a:srgbClr val="FFFFFF"/>
              </a:solidFill>
              <a:effectLst>
                <a:outerShdw blurRad="38100" dist="38100" dir="2700000" algn="tl">
                  <a:srgbClr val="FFFFFF"/>
                </a:outerShdw>
              </a:effectLst>
              <a:latin typeface="Arial" charset="0"/>
              <a:cs typeface="Arial" charset="0"/>
            </a:endParaRPr>
          </a:p>
        </p:txBody>
      </p:sp>
      <p:sp>
        <p:nvSpPr>
          <p:cNvPr id="2" name="Rettangolo 1">
            <a:extLst>
              <a:ext uri="{FF2B5EF4-FFF2-40B4-BE49-F238E27FC236}">
                <a16:creationId xmlns:a16="http://schemas.microsoft.com/office/drawing/2014/main" id="{E74B4D37-3C2F-E0C5-6F22-61EF485483B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537C5"/>
        </a:solidFill>
        <a:effectLst/>
      </p:bgPr>
    </p:bg>
    <p:spTree>
      <p:nvGrpSpPr>
        <p:cNvPr id="1" name=""/>
        <p:cNvGrpSpPr/>
        <p:nvPr/>
      </p:nvGrpSpPr>
      <p:grpSpPr>
        <a:xfrm>
          <a:off x="0" y="0"/>
          <a:ext cx="0" cy="0"/>
          <a:chOff x="0" y="0"/>
          <a:chExt cx="0" cy="0"/>
        </a:xfrm>
      </p:grpSpPr>
      <p:sp>
        <p:nvSpPr>
          <p:cNvPr id="248834" name="Slide Number Placeholder 3">
            <a:extLst>
              <a:ext uri="{FF2B5EF4-FFF2-40B4-BE49-F238E27FC236}">
                <a16:creationId xmlns:a16="http://schemas.microsoft.com/office/drawing/2014/main" id="{1F327AC0-DA91-F62E-1D84-207D5311D4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99E549F-80F1-4AB1-84A1-12C9BA5C5EF1}" type="slidenum">
              <a:rPr lang="it-IT" altLang="en-US" sz="1400" b="1" smtClean="0">
                <a:solidFill>
                  <a:schemeClr val="bg1"/>
                </a:solidFill>
              </a:rPr>
              <a:pPr>
                <a:spcBef>
                  <a:spcPct val="0"/>
                </a:spcBef>
                <a:buFontTx/>
                <a:buNone/>
              </a:pPr>
              <a:t>26</a:t>
            </a:fld>
            <a:endParaRPr lang="it-IT" altLang="en-US" sz="1400" b="1">
              <a:solidFill>
                <a:schemeClr val="bg1"/>
              </a:solidFill>
            </a:endParaRPr>
          </a:p>
        </p:txBody>
      </p:sp>
      <p:sp>
        <p:nvSpPr>
          <p:cNvPr id="248835" name="Text Box 3">
            <a:extLst>
              <a:ext uri="{FF2B5EF4-FFF2-40B4-BE49-F238E27FC236}">
                <a16:creationId xmlns:a16="http://schemas.microsoft.com/office/drawing/2014/main" id="{FC45AD22-E2CA-B719-C5D5-983B508AF101}"/>
              </a:ext>
            </a:extLst>
          </p:cNvPr>
          <p:cNvSpPr txBox="1">
            <a:spLocks noChangeArrowheads="1"/>
          </p:cNvSpPr>
          <p:nvPr/>
        </p:nvSpPr>
        <p:spPr bwMode="auto">
          <a:xfrm>
            <a:off x="5487988" y="1366838"/>
            <a:ext cx="27368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2400" b="1">
                <a:solidFill>
                  <a:srgbClr val="FFFFFF"/>
                </a:solidFill>
              </a:rPr>
              <a:t>PERO EN FRANCIA LA COMPETENCIA                                      NO SE DETIENE </a:t>
            </a:r>
            <a:endParaRPr lang="it-IT" altLang="it-CH" sz="2400" b="1">
              <a:solidFill>
                <a:srgbClr val="FFFFFF"/>
              </a:solidFill>
            </a:endParaRPr>
          </a:p>
        </p:txBody>
      </p:sp>
      <p:pic>
        <p:nvPicPr>
          <p:cNvPr id="160772" name="Picture 6" descr="Renault">
            <a:extLst>
              <a:ext uri="{FF2B5EF4-FFF2-40B4-BE49-F238E27FC236}">
                <a16:creationId xmlns:a16="http://schemas.microsoft.com/office/drawing/2014/main" id="{F81A075E-A48E-953C-BBE6-3E853032137A}"/>
              </a:ext>
            </a:extLst>
          </p:cNvPr>
          <p:cNvPicPr>
            <a:picLocks noChangeAspect="1" noChangeArrowheads="1"/>
          </p:cNvPicPr>
          <p:nvPr/>
        </p:nvPicPr>
        <p:blipFill>
          <a:blip r:embed="rId3"/>
          <a:srcRect/>
          <a:stretch>
            <a:fillRect/>
          </a:stretch>
        </p:blipFill>
        <p:spPr bwMode="auto">
          <a:xfrm>
            <a:off x="539750" y="549275"/>
            <a:ext cx="4429125" cy="5848350"/>
          </a:xfrm>
          <a:prstGeom prst="rect">
            <a:avLst/>
          </a:prstGeom>
          <a:ln>
            <a:noFill/>
          </a:ln>
          <a:effectLst>
            <a:outerShdw blurRad="292100" dist="139700" dir="2700000" algn="tl" rotWithShape="0">
              <a:srgbClr val="333333">
                <a:alpha val="65000"/>
              </a:srgbClr>
            </a:outerShdw>
          </a:effectLst>
        </p:spPr>
      </p:pic>
      <p:pic>
        <p:nvPicPr>
          <p:cNvPr id="248837" name="Picture 7" descr="Renault-Clio-3-002">
            <a:extLst>
              <a:ext uri="{FF2B5EF4-FFF2-40B4-BE49-F238E27FC236}">
                <a16:creationId xmlns:a16="http://schemas.microsoft.com/office/drawing/2014/main" id="{EE2A6363-4D3B-FDEE-AC95-929AB011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860800"/>
            <a:ext cx="32194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8" name="CasellaDiTesto 1">
            <a:extLst>
              <a:ext uri="{FF2B5EF4-FFF2-40B4-BE49-F238E27FC236}">
                <a16:creationId xmlns:a16="http://schemas.microsoft.com/office/drawing/2014/main" id="{CD62DA32-806F-208F-878E-74D7CD9D0377}"/>
              </a:ext>
            </a:extLst>
          </p:cNvPr>
          <p:cNvSpPr txBox="1">
            <a:spLocks noChangeArrowheads="1"/>
          </p:cNvSpPr>
          <p:nvPr/>
        </p:nvSpPr>
        <p:spPr bwMode="auto">
          <a:xfrm>
            <a:off x="5492750" y="5214938"/>
            <a:ext cx="2727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200" b="1">
                <a:solidFill>
                  <a:srgbClr val="FFFFFF"/>
                </a:solidFill>
                <a:latin typeface="Arial" panose="020B0604020202020204" pitchFamily="34" charset="0"/>
              </a:rPr>
              <a:t>En Francia la casa Renault tiene también saturado el mercado francés y ahora trata de exportar a Alemania </a:t>
            </a:r>
          </a:p>
        </p:txBody>
      </p:sp>
      <p:sp>
        <p:nvSpPr>
          <p:cNvPr id="2" name="Rettangolo 1">
            <a:extLst>
              <a:ext uri="{FF2B5EF4-FFF2-40B4-BE49-F238E27FC236}">
                <a16:creationId xmlns:a16="http://schemas.microsoft.com/office/drawing/2014/main" id="{C3491471-C95F-A8F4-4BFD-6239C21F0CA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ttangolo 1">
            <a:extLst>
              <a:ext uri="{FF2B5EF4-FFF2-40B4-BE49-F238E27FC236}">
                <a16:creationId xmlns:a16="http://schemas.microsoft.com/office/drawing/2014/main" id="{CA65AB63-F8E2-1786-EBF3-EA032570D4B5}"/>
              </a:ext>
            </a:extLst>
          </p:cNvPr>
          <p:cNvSpPr>
            <a:spLocks noChangeArrowheads="1"/>
          </p:cNvSpPr>
          <p:nvPr/>
        </p:nvSpPr>
        <p:spPr bwMode="auto">
          <a:xfrm>
            <a:off x="1042988" y="1341438"/>
            <a:ext cx="734536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2400" b="1"/>
              <a:t>El pueblo ha ganado (como en Vietnam) y se apropia de la fábrica de raviolis, de otros medios de producción de bienes y servicios, del suelo y del Estado.</a:t>
            </a:r>
          </a:p>
          <a:p>
            <a:pPr eaLnBrk="1" hangingPunct="1">
              <a:spcBef>
                <a:spcPct val="0"/>
              </a:spcBef>
              <a:buFontTx/>
              <a:buNone/>
            </a:pPr>
            <a:r>
              <a:rPr lang="es-ES" altLang="it-CH" sz="2400" b="1"/>
              <a:t> </a:t>
            </a:r>
          </a:p>
          <a:p>
            <a:pPr eaLnBrk="1" hangingPunct="1">
              <a:spcBef>
                <a:spcPct val="0"/>
              </a:spcBef>
              <a:buFontTx/>
              <a:buNone/>
            </a:pPr>
            <a:r>
              <a:rPr lang="es-ES" altLang="it-CH" sz="2400" b="1"/>
              <a:t>La propiedad privada y la apropiación de la plusvalía no existe más.</a:t>
            </a:r>
          </a:p>
          <a:p>
            <a:pPr eaLnBrk="1" hangingPunct="1">
              <a:spcBef>
                <a:spcPct val="0"/>
              </a:spcBef>
              <a:buFontTx/>
              <a:buNone/>
            </a:pPr>
            <a:r>
              <a:rPr lang="es-ES" altLang="it-CH" sz="2400" b="1"/>
              <a:t>                                                 </a:t>
            </a:r>
          </a:p>
          <a:p>
            <a:pPr eaLnBrk="1" hangingPunct="1">
              <a:spcBef>
                <a:spcPct val="0"/>
              </a:spcBef>
              <a:buFontTx/>
              <a:buNone/>
            </a:pPr>
            <a:r>
              <a:rPr lang="es-ES" altLang="it-CH" sz="2400" b="1"/>
              <a:t>(Sin embargo se debe proceder por pasos con un período transitorio de la economía mixta. Ejemplo: las democracias de Europa del norte)</a:t>
            </a:r>
          </a:p>
        </p:txBody>
      </p:sp>
      <p:sp>
        <p:nvSpPr>
          <p:cNvPr id="722947" name="Segnaposto numero diapositiva 1">
            <a:extLst>
              <a:ext uri="{FF2B5EF4-FFF2-40B4-BE49-F238E27FC236}">
                <a16:creationId xmlns:a16="http://schemas.microsoft.com/office/drawing/2014/main" id="{A688E3B5-7E1B-EE07-C312-126F116B34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C33D0C-FCB2-4E0B-A975-CA2F429885DE}" type="slidenum">
              <a:rPr lang="it-IT" altLang="en-US" sz="1400" smtClean="0">
                <a:solidFill>
                  <a:srgbClr val="000000"/>
                </a:solidFill>
              </a:rPr>
              <a:pPr>
                <a:spcBef>
                  <a:spcPct val="0"/>
                </a:spcBef>
                <a:buFontTx/>
                <a:buNone/>
              </a:pPr>
              <a:t>260</a:t>
            </a:fld>
            <a:endParaRPr lang="it-IT" altLang="en-US" sz="1400">
              <a:solidFill>
                <a:srgbClr val="000000"/>
              </a:solidFill>
            </a:endParaRPr>
          </a:p>
        </p:txBody>
      </p:sp>
      <p:sp>
        <p:nvSpPr>
          <p:cNvPr id="2" name="Rettangolo 1">
            <a:extLst>
              <a:ext uri="{FF2B5EF4-FFF2-40B4-BE49-F238E27FC236}">
                <a16:creationId xmlns:a16="http://schemas.microsoft.com/office/drawing/2014/main" id="{42EE9D4E-7EE2-4564-CE11-A93E76E90B5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4994" name="Slide Number Placeholder 3">
            <a:extLst>
              <a:ext uri="{FF2B5EF4-FFF2-40B4-BE49-F238E27FC236}">
                <a16:creationId xmlns:a16="http://schemas.microsoft.com/office/drawing/2014/main" id="{1B6885AB-A791-D9A1-972F-9EC04B0E37A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01D8C7-96F6-404F-AF4D-0691537B16EA}" type="slidenum">
              <a:rPr lang="it-IT" altLang="en-US" sz="1400" smtClean="0">
                <a:solidFill>
                  <a:srgbClr val="000000"/>
                </a:solidFill>
              </a:rPr>
              <a:pPr>
                <a:spcBef>
                  <a:spcPct val="0"/>
                </a:spcBef>
                <a:buFontTx/>
                <a:buNone/>
              </a:pPr>
              <a:t>261</a:t>
            </a:fld>
            <a:endParaRPr lang="it-IT" altLang="en-US" sz="1400">
              <a:solidFill>
                <a:srgbClr val="000000"/>
              </a:solidFill>
            </a:endParaRPr>
          </a:p>
        </p:txBody>
      </p:sp>
      <p:sp>
        <p:nvSpPr>
          <p:cNvPr id="179203" name="Rectangle 2">
            <a:extLst>
              <a:ext uri="{FF2B5EF4-FFF2-40B4-BE49-F238E27FC236}">
                <a16:creationId xmlns:a16="http://schemas.microsoft.com/office/drawing/2014/main" id="{076EDBE0-7367-6F25-647B-6BF7FC6598C5}"/>
              </a:ext>
            </a:extLst>
          </p:cNvPr>
          <p:cNvSpPr>
            <a:spLocks noGrp="1" noChangeArrowheads="1"/>
          </p:cNvSpPr>
          <p:nvPr>
            <p:ph type="title" idx="4294967295"/>
          </p:nvPr>
        </p:nvSpPr>
        <p:spPr>
          <a:xfrm>
            <a:off x="392113" y="836613"/>
            <a:ext cx="8302625" cy="4824412"/>
          </a:xfrm>
        </p:spPr>
        <p:txBody>
          <a:bodyPr>
            <a:normAutofit fontScale="90000"/>
          </a:bodyPr>
          <a:lstStyle/>
          <a:p>
            <a:pPr eaLnBrk="1" hangingPunct="1">
              <a:defRPr/>
            </a:pPr>
            <a:br>
              <a:rPr lang="fr-CH" sz="3600" b="1" u="sng" dirty="0">
                <a:solidFill>
                  <a:srgbClr val="FF3300"/>
                </a:solidFill>
              </a:rPr>
            </a:br>
            <a:br>
              <a:rPr lang="fr-CH" sz="3600" b="1" u="sng" dirty="0">
                <a:solidFill>
                  <a:srgbClr val="FF3300"/>
                </a:solidFill>
              </a:rPr>
            </a:br>
            <a:r>
              <a:rPr lang="fr-CH" sz="2500" dirty="0">
                <a:latin typeface="Arial Black" pitchFamily="34" charset="0"/>
              </a:rPr>
              <a:t>La </a:t>
            </a:r>
            <a:r>
              <a:rPr lang="fr-CH" sz="2500" dirty="0" err="1">
                <a:latin typeface="Arial Black" pitchFamily="34" charset="0"/>
              </a:rPr>
              <a:t>propiedad</a:t>
            </a:r>
            <a:r>
              <a:rPr lang="fr-CH" sz="2500" dirty="0">
                <a:latin typeface="Arial Black" pitchFamily="34" charset="0"/>
              </a:rPr>
              <a:t> </a:t>
            </a:r>
            <a:r>
              <a:rPr lang="fr-CH" sz="2500" dirty="0" err="1">
                <a:latin typeface="Arial Black" pitchFamily="34" charset="0"/>
              </a:rPr>
              <a:t>colectiva</a:t>
            </a:r>
            <a:r>
              <a:rPr lang="fr-CH" sz="2500" dirty="0">
                <a:latin typeface="Arial Black" pitchFamily="34" charset="0"/>
              </a:rPr>
              <a:t>                                                                de la </a:t>
            </a:r>
            <a:r>
              <a:rPr lang="fr-CH" sz="2500" dirty="0" err="1">
                <a:latin typeface="Arial Black" pitchFamily="34" charset="0"/>
              </a:rPr>
              <a:t>tierra</a:t>
            </a:r>
            <a:r>
              <a:rPr lang="fr-CH" sz="2500" dirty="0">
                <a:latin typeface="Arial Black" pitchFamily="34" charset="0"/>
              </a:rPr>
              <a:t> y de los </a:t>
            </a:r>
            <a:r>
              <a:rPr lang="fr-CH" sz="2500" dirty="0" err="1">
                <a:latin typeface="Arial Black" pitchFamily="34" charset="0"/>
              </a:rPr>
              <a:t>medios</a:t>
            </a:r>
            <a:r>
              <a:rPr lang="fr-CH" sz="2500" dirty="0">
                <a:latin typeface="Arial Black" pitchFamily="34" charset="0"/>
              </a:rPr>
              <a:t> de </a:t>
            </a:r>
            <a:r>
              <a:rPr lang="fr-CH" sz="2500" dirty="0" err="1">
                <a:latin typeface="Arial Black" pitchFamily="34" charset="0"/>
              </a:rPr>
              <a:t>producción</a:t>
            </a:r>
            <a:r>
              <a:rPr lang="fr-CH" sz="2500" dirty="0">
                <a:latin typeface="Arial Black" pitchFamily="34" charset="0"/>
              </a:rPr>
              <a:t>.</a:t>
            </a:r>
            <a:br>
              <a:rPr lang="fr-CH" sz="2500" dirty="0">
                <a:latin typeface="Arial Black" pitchFamily="34" charset="0"/>
              </a:rPr>
            </a:br>
            <a:br>
              <a:rPr lang="fr-CH" sz="2500" dirty="0">
                <a:latin typeface="Arial Black" pitchFamily="34" charset="0"/>
              </a:rPr>
            </a:br>
            <a:r>
              <a:rPr lang="fr-CH" sz="2500" dirty="0">
                <a:latin typeface="Arial Black" pitchFamily="34" charset="0"/>
              </a:rPr>
              <a:t>La </a:t>
            </a:r>
            <a:r>
              <a:rPr lang="fr-CH" sz="2500" dirty="0" err="1">
                <a:latin typeface="Arial Black" pitchFamily="34" charset="0"/>
              </a:rPr>
              <a:t>repartición</a:t>
            </a:r>
            <a:r>
              <a:rPr lang="fr-CH" sz="2500" dirty="0">
                <a:latin typeface="Arial Black" pitchFamily="34" charset="0"/>
              </a:rPr>
              <a:t> </a:t>
            </a:r>
            <a:r>
              <a:rPr lang="fr-CH" sz="2500" dirty="0" err="1">
                <a:latin typeface="Arial Black" pitchFamily="34" charset="0"/>
              </a:rPr>
              <a:t>equitativa</a:t>
            </a:r>
            <a:r>
              <a:rPr lang="fr-CH" sz="2500" dirty="0">
                <a:latin typeface="Arial Black" pitchFamily="34" charset="0"/>
              </a:rPr>
              <a:t> </a:t>
            </a:r>
            <a:r>
              <a:rPr lang="fr-CH" sz="2500" dirty="0" err="1">
                <a:latin typeface="Arial Black" pitchFamily="34" charset="0"/>
              </a:rPr>
              <a:t>del</a:t>
            </a:r>
            <a:r>
              <a:rPr lang="fr-CH" sz="2500" dirty="0">
                <a:latin typeface="Arial Black" pitchFamily="34" charset="0"/>
              </a:rPr>
              <a:t> </a:t>
            </a:r>
            <a:r>
              <a:rPr lang="fr-CH" sz="2500" dirty="0" err="1">
                <a:latin typeface="Arial Black" pitchFamily="34" charset="0"/>
              </a:rPr>
              <a:t>trabajo</a:t>
            </a:r>
            <a:r>
              <a:rPr lang="fr-CH" sz="2500" dirty="0">
                <a:latin typeface="Arial Black" pitchFamily="34" charset="0"/>
              </a:rPr>
              <a:t>                      </a:t>
            </a:r>
            <a:r>
              <a:rPr lang="fr-CH" sz="2500" dirty="0" err="1">
                <a:latin typeface="Arial Black" pitchFamily="34" charset="0"/>
              </a:rPr>
              <a:t>necesario</a:t>
            </a:r>
            <a:r>
              <a:rPr lang="fr-CH" sz="2500" dirty="0">
                <a:latin typeface="Arial Black" pitchFamily="34" charset="0"/>
              </a:rPr>
              <a:t> para </a:t>
            </a:r>
            <a:r>
              <a:rPr lang="fr-CH" sz="2500" dirty="0" err="1">
                <a:latin typeface="Arial Black" pitchFamily="34" charset="0"/>
              </a:rPr>
              <a:t>satisfacer</a:t>
            </a:r>
            <a:r>
              <a:rPr lang="fr-CH" sz="2500" dirty="0">
                <a:latin typeface="Arial Black" pitchFamily="34" charset="0"/>
              </a:rPr>
              <a:t> </a:t>
            </a:r>
            <a:r>
              <a:rPr lang="fr-CH" sz="2500" dirty="0" err="1">
                <a:latin typeface="Arial Black" pitchFamily="34" charset="0"/>
              </a:rPr>
              <a:t>todas</a:t>
            </a:r>
            <a:r>
              <a:rPr lang="fr-CH" sz="2500" dirty="0">
                <a:latin typeface="Arial Black" pitchFamily="34" charset="0"/>
              </a:rPr>
              <a:t>                                            las </a:t>
            </a:r>
            <a:r>
              <a:rPr lang="fr-CH" sz="2500" dirty="0" err="1">
                <a:latin typeface="Arial Black" pitchFamily="34" charset="0"/>
              </a:rPr>
              <a:t>necesidades</a:t>
            </a:r>
            <a:r>
              <a:rPr lang="fr-CH" sz="2500" dirty="0">
                <a:latin typeface="Arial Black" pitchFamily="34" charset="0"/>
              </a:rPr>
              <a:t> de </a:t>
            </a:r>
            <a:r>
              <a:rPr lang="fr-CH" sz="2500" dirty="0" err="1">
                <a:latin typeface="Arial Black" pitchFamily="34" charset="0"/>
              </a:rPr>
              <a:t>todo</a:t>
            </a:r>
            <a:r>
              <a:rPr lang="fr-CH" sz="2500" dirty="0">
                <a:latin typeface="Arial Black" pitchFamily="34" charset="0"/>
              </a:rPr>
              <a:t> el </a:t>
            </a:r>
            <a:r>
              <a:rPr lang="fr-CH" sz="2500" dirty="0" err="1">
                <a:latin typeface="Arial Black" pitchFamily="34" charset="0"/>
              </a:rPr>
              <a:t>mundo</a:t>
            </a:r>
            <a:r>
              <a:rPr lang="fr-CH" sz="2500" dirty="0">
                <a:latin typeface="Arial Black" pitchFamily="34" charset="0"/>
              </a:rPr>
              <a:t>.</a:t>
            </a:r>
            <a:br>
              <a:rPr lang="fr-CH" sz="2500" dirty="0">
                <a:latin typeface="Arial Black" pitchFamily="34" charset="0"/>
              </a:rPr>
            </a:br>
            <a:r>
              <a:rPr lang="fr-CH" sz="2500" dirty="0">
                <a:latin typeface="Arial Black" pitchFamily="34" charset="0"/>
              </a:rPr>
              <a:t> </a:t>
            </a:r>
            <a:br>
              <a:rPr lang="fr-CH" sz="2500" dirty="0">
                <a:latin typeface="Arial Black" pitchFamily="34" charset="0"/>
              </a:rPr>
            </a:br>
            <a:r>
              <a:rPr lang="fr-CH" sz="2500" u="sng" dirty="0">
                <a:latin typeface="Arial Black" pitchFamily="34" charset="0"/>
              </a:rPr>
              <a:t>La </a:t>
            </a:r>
            <a:r>
              <a:rPr lang="fr-CH" sz="2500" u="sng" dirty="0" err="1">
                <a:latin typeface="Arial Black" pitchFamily="34" charset="0"/>
              </a:rPr>
              <a:t>economía</a:t>
            </a:r>
            <a:r>
              <a:rPr lang="fr-CH" sz="2500" u="sng" dirty="0">
                <a:latin typeface="Arial Black" pitchFamily="34" charset="0"/>
              </a:rPr>
              <a:t> </a:t>
            </a:r>
            <a:r>
              <a:rPr lang="fr-CH" sz="2500" u="sng" dirty="0" err="1">
                <a:latin typeface="Arial Black" pitchFamily="34" charset="0"/>
              </a:rPr>
              <a:t>planificada</a:t>
            </a:r>
            <a:r>
              <a:rPr lang="fr-CH" sz="2500" u="sng" dirty="0">
                <a:latin typeface="Arial Black" pitchFamily="34" charset="0"/>
              </a:rPr>
              <a:t>.</a:t>
            </a:r>
            <a:br>
              <a:rPr lang="fr-CH" sz="2500" u="sng" dirty="0">
                <a:latin typeface="Arial Black" pitchFamily="34" charset="0"/>
              </a:rPr>
            </a:br>
            <a:br>
              <a:rPr lang="fr-CH" sz="2500" u="sng" dirty="0">
                <a:latin typeface="Arial Black" pitchFamily="34" charset="0"/>
              </a:rPr>
            </a:br>
            <a:r>
              <a:rPr lang="es-ES" sz="1600" b="1" dirty="0">
                <a:cs typeface="Arial" panose="020B0604020202020204" pitchFamily="34" charset="0"/>
              </a:rPr>
              <a:t>La apropiación de la plusvalía ya no existe. Sin embargo, la economía planificada es solo un primer paso hacia la construcción de la sociedad socialista y la creación del hombre nuevo, capaz de hacer sus propias decisiones de forma autónoma.                                                                                El Estado de hoy ya no es necesario.</a:t>
            </a:r>
            <a:br>
              <a:rPr lang="fr-CH" sz="2500" u="sng" dirty="0">
                <a:latin typeface="Arial Black" pitchFamily="34" charset="0"/>
              </a:rPr>
            </a:br>
            <a:br>
              <a:rPr lang="fr-CH" sz="2500" u="sng" dirty="0">
                <a:latin typeface="Arial Black" pitchFamily="34" charset="0"/>
              </a:rPr>
            </a:br>
            <a:br>
              <a:rPr lang="fr-CH" sz="2500" u="sng" dirty="0">
                <a:latin typeface="Arial Black" pitchFamily="34" charset="0"/>
              </a:rPr>
            </a:br>
            <a:br>
              <a:rPr lang="fr-CH" sz="1100" dirty="0">
                <a:latin typeface="Arial Black" pitchFamily="34" charset="0"/>
              </a:rPr>
            </a:br>
            <a:endParaRPr lang="it-IT" sz="1100" dirty="0">
              <a:latin typeface="Arial Black" pitchFamily="34" charset="0"/>
            </a:endParaRPr>
          </a:p>
        </p:txBody>
      </p:sp>
      <p:sp>
        <p:nvSpPr>
          <p:cNvPr id="2" name="Rettangolo 1">
            <a:extLst>
              <a:ext uri="{FF2B5EF4-FFF2-40B4-BE49-F238E27FC236}">
                <a16:creationId xmlns:a16="http://schemas.microsoft.com/office/drawing/2014/main" id="{BCA25B83-96F4-3318-F843-E1C2A2A9219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42" name="Slide Number Placeholder 3">
            <a:extLst>
              <a:ext uri="{FF2B5EF4-FFF2-40B4-BE49-F238E27FC236}">
                <a16:creationId xmlns:a16="http://schemas.microsoft.com/office/drawing/2014/main" id="{8AD62DBC-1670-22E0-5495-297CC1A1C7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6E7BE1-4144-43C3-BC40-512ADDDE5925}" type="slidenum">
              <a:rPr lang="it-IT" altLang="en-US" sz="1400" b="1" smtClean="0"/>
              <a:pPr>
                <a:spcBef>
                  <a:spcPct val="0"/>
                </a:spcBef>
                <a:buFontTx/>
                <a:buNone/>
              </a:pPr>
              <a:t>262</a:t>
            </a:fld>
            <a:endParaRPr lang="it-IT" altLang="en-US" sz="1400" b="1"/>
          </a:p>
        </p:txBody>
      </p:sp>
      <p:sp>
        <p:nvSpPr>
          <p:cNvPr id="353283" name="Text Box 4">
            <a:extLst>
              <a:ext uri="{FF2B5EF4-FFF2-40B4-BE49-F238E27FC236}">
                <a16:creationId xmlns:a16="http://schemas.microsoft.com/office/drawing/2014/main" id="{3FCADCB6-5A6C-5962-2AA7-0DDE2FC3909B}"/>
              </a:ext>
            </a:extLst>
          </p:cNvPr>
          <p:cNvSpPr txBox="1">
            <a:spLocks noChangeArrowheads="1"/>
          </p:cNvSpPr>
          <p:nvPr/>
        </p:nvSpPr>
        <p:spPr bwMode="auto">
          <a:xfrm>
            <a:off x="395288" y="404813"/>
            <a:ext cx="8353425" cy="5462587"/>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FR" sz="2000" b="1" dirty="0" err="1">
                <a:solidFill>
                  <a:srgbClr val="FFFFF7"/>
                </a:solidFill>
              </a:rPr>
              <a:t>Ahora</a:t>
            </a:r>
            <a:r>
              <a:rPr lang="fr-FR" sz="2000" b="1" dirty="0">
                <a:solidFill>
                  <a:srgbClr val="FFFFF7"/>
                </a:solidFill>
              </a:rPr>
              <a:t> la </a:t>
            </a:r>
            <a:r>
              <a:rPr lang="fr-FR" sz="2000" b="1" dirty="0" err="1">
                <a:solidFill>
                  <a:srgbClr val="FFFFF7"/>
                </a:solidFill>
              </a:rPr>
              <a:t>fábrica</a:t>
            </a:r>
            <a:r>
              <a:rPr lang="fr-FR" sz="2000" b="1" dirty="0">
                <a:solidFill>
                  <a:srgbClr val="FFFFF7"/>
                </a:solidFill>
              </a:rPr>
              <a:t> de raviolis </a:t>
            </a:r>
            <a:r>
              <a:rPr lang="fr-FR" sz="2000" b="1" dirty="0" err="1">
                <a:solidFill>
                  <a:srgbClr val="FFFFF7"/>
                </a:solidFill>
              </a:rPr>
              <a:t>pertenece</a:t>
            </a:r>
            <a:r>
              <a:rPr lang="fr-FR" sz="2000" b="1" dirty="0">
                <a:solidFill>
                  <a:srgbClr val="FFFFF7"/>
                </a:solidFill>
              </a:rPr>
              <a:t> a </a:t>
            </a:r>
            <a:r>
              <a:rPr lang="fr-FR" sz="2000" b="1" dirty="0" err="1">
                <a:solidFill>
                  <a:srgbClr val="FFFFF7"/>
                </a:solidFill>
              </a:rPr>
              <a:t>todo</a:t>
            </a:r>
            <a:r>
              <a:rPr lang="fr-FR" sz="2000" b="1" dirty="0">
                <a:solidFill>
                  <a:srgbClr val="FFFFF7"/>
                </a:solidFill>
              </a:rPr>
              <a:t> el </a:t>
            </a:r>
            <a:r>
              <a:rPr lang="fr-FR" sz="2000" b="1" dirty="0" err="1">
                <a:solidFill>
                  <a:srgbClr val="FFFFF7"/>
                </a:solidFill>
              </a:rPr>
              <a:t>mundo</a:t>
            </a:r>
            <a:r>
              <a:rPr lang="fr-FR" b="1" dirty="0">
                <a:solidFill>
                  <a:srgbClr val="FFFFF7"/>
                </a:solidFill>
              </a:rPr>
              <a:t>.</a:t>
            </a:r>
          </a:p>
          <a:p>
            <a:pPr eaLnBrk="1" hangingPunct="1">
              <a:spcBef>
                <a:spcPct val="50000"/>
              </a:spcBef>
              <a:defRPr/>
            </a:pPr>
            <a:endParaRPr lang="fr-FR" b="1" dirty="0">
              <a:solidFill>
                <a:srgbClr val="FFFFF7"/>
              </a:solidFill>
            </a:endParaRPr>
          </a:p>
          <a:p>
            <a:pPr marL="3671888" eaLnBrk="1" hangingPunct="1">
              <a:spcBef>
                <a:spcPct val="50000"/>
              </a:spcBef>
              <a:defRPr/>
            </a:pPr>
            <a:endParaRPr lang="fr-FR" sz="2000" b="1" dirty="0">
              <a:solidFill>
                <a:srgbClr val="FFFFFF"/>
              </a:solidFill>
            </a:endParaRPr>
          </a:p>
          <a:p>
            <a:pPr marL="3671888" eaLnBrk="1" hangingPunct="1">
              <a:spcBef>
                <a:spcPct val="50000"/>
              </a:spcBef>
              <a:defRPr/>
            </a:pPr>
            <a:r>
              <a:rPr lang="fr-FR" sz="2000" b="1" dirty="0">
                <a:solidFill>
                  <a:srgbClr val="FFFFFF"/>
                </a:solidFill>
              </a:rPr>
              <a:t>La </a:t>
            </a:r>
            <a:r>
              <a:rPr lang="fr-FR" sz="2000" b="1" dirty="0" err="1">
                <a:solidFill>
                  <a:srgbClr val="FFFFFF"/>
                </a:solidFill>
              </a:rPr>
              <a:t>asamblea</a:t>
            </a:r>
            <a:r>
              <a:rPr lang="fr-FR" sz="2000" b="1" dirty="0">
                <a:solidFill>
                  <a:srgbClr val="FFFFFF"/>
                </a:solidFill>
              </a:rPr>
              <a:t> de los </a:t>
            </a:r>
            <a:r>
              <a:rPr lang="fr-FR" sz="2000" b="1" dirty="0" err="1">
                <a:solidFill>
                  <a:srgbClr val="FFFFFF"/>
                </a:solidFill>
              </a:rPr>
              <a:t>trabajadores</a:t>
            </a:r>
            <a:r>
              <a:rPr lang="fr-FR" sz="2000" b="1" dirty="0">
                <a:solidFill>
                  <a:srgbClr val="FFFFFF"/>
                </a:solidFill>
              </a:rPr>
              <a:t> </a:t>
            </a:r>
            <a:r>
              <a:rPr lang="fr-FR" sz="2000" b="1" dirty="0" err="1">
                <a:solidFill>
                  <a:srgbClr val="FFFFFF"/>
                </a:solidFill>
              </a:rPr>
              <a:t>carga</a:t>
            </a:r>
            <a:r>
              <a:rPr lang="fr-FR" sz="2000" b="1" dirty="0">
                <a:solidFill>
                  <a:srgbClr val="FFFFFF"/>
                </a:solidFill>
              </a:rPr>
              <a:t> un </a:t>
            </a:r>
            <a:r>
              <a:rPr lang="fr-FR" sz="2000" b="1" dirty="0" err="1">
                <a:solidFill>
                  <a:srgbClr val="FFFFFF"/>
                </a:solidFill>
              </a:rPr>
              <a:t>grupo</a:t>
            </a:r>
            <a:r>
              <a:rPr lang="fr-FR" sz="2000" b="1" dirty="0">
                <a:solidFill>
                  <a:srgbClr val="FFFFFF"/>
                </a:solidFill>
              </a:rPr>
              <a:t> de </a:t>
            </a:r>
            <a:r>
              <a:rPr lang="fr-FR" sz="2000" b="1" dirty="0" err="1">
                <a:solidFill>
                  <a:srgbClr val="FFFFFF"/>
                </a:solidFill>
              </a:rPr>
              <a:t>personas</a:t>
            </a:r>
            <a:r>
              <a:rPr lang="fr-FR" sz="2000" b="1" dirty="0">
                <a:solidFill>
                  <a:srgbClr val="FFFFFF"/>
                </a:solidFill>
              </a:rPr>
              <a:t>                 (el comité) de: </a:t>
            </a:r>
          </a:p>
          <a:p>
            <a:pPr marL="3762375" indent="-90488" eaLnBrk="1" hangingPunct="1">
              <a:spcBef>
                <a:spcPct val="50000"/>
              </a:spcBef>
              <a:defRPr/>
            </a:pPr>
            <a:endParaRPr lang="fr-FR" sz="2000" b="1" dirty="0">
              <a:solidFill>
                <a:srgbClr val="FFFFFF"/>
              </a:solidFill>
            </a:endParaRPr>
          </a:p>
          <a:p>
            <a:pPr eaLnBrk="1" hangingPunct="1">
              <a:spcBef>
                <a:spcPct val="50000"/>
              </a:spcBef>
              <a:defRPr/>
            </a:pPr>
            <a:r>
              <a:rPr lang="fr-FR" sz="2000" b="1" dirty="0">
                <a:solidFill>
                  <a:srgbClr val="FFFFFF"/>
                </a:solidFill>
              </a:rPr>
              <a:t>- </a:t>
            </a:r>
            <a:r>
              <a:rPr lang="fr-FR" sz="2000" b="1" dirty="0" err="1">
                <a:solidFill>
                  <a:srgbClr val="FFFFFF"/>
                </a:solidFill>
              </a:rPr>
              <a:t>encuestar</a:t>
            </a:r>
            <a:r>
              <a:rPr lang="fr-FR" sz="2000" b="1" dirty="0">
                <a:solidFill>
                  <a:srgbClr val="FFFFFF"/>
                </a:solidFill>
              </a:rPr>
              <a:t> las </a:t>
            </a:r>
            <a:r>
              <a:rPr lang="fr-FR" sz="2000" b="1" dirty="0" err="1">
                <a:solidFill>
                  <a:srgbClr val="FFFFFF"/>
                </a:solidFill>
              </a:rPr>
              <a:t>necesidades</a:t>
            </a:r>
            <a:r>
              <a:rPr lang="fr-FR" sz="2000" b="1" dirty="0">
                <a:solidFill>
                  <a:srgbClr val="FFFFFF"/>
                </a:solidFill>
              </a:rPr>
              <a:t> de la </a:t>
            </a:r>
            <a:r>
              <a:rPr lang="fr-FR" sz="2000" b="1" dirty="0" err="1">
                <a:solidFill>
                  <a:srgbClr val="FFFFFF"/>
                </a:solidFill>
              </a:rPr>
              <a:t>población</a:t>
            </a:r>
            <a:r>
              <a:rPr lang="fr-FR" sz="2000" b="1" dirty="0">
                <a:solidFill>
                  <a:srgbClr val="FFFFFF"/>
                </a:solidFill>
              </a:rPr>
              <a:t>                                                   - </a:t>
            </a:r>
            <a:r>
              <a:rPr lang="fr-FR" sz="2000" b="1" dirty="0" err="1">
                <a:solidFill>
                  <a:srgbClr val="FFFFFF"/>
                </a:solidFill>
              </a:rPr>
              <a:t>establecer</a:t>
            </a:r>
            <a:r>
              <a:rPr lang="fr-FR" sz="2000" b="1" dirty="0">
                <a:solidFill>
                  <a:srgbClr val="FFFFFF"/>
                </a:solidFill>
              </a:rPr>
              <a:t> un plan para la </a:t>
            </a:r>
            <a:r>
              <a:rPr lang="fr-FR" sz="2000" b="1" dirty="0" err="1">
                <a:solidFill>
                  <a:srgbClr val="FFFFFF"/>
                </a:solidFill>
              </a:rPr>
              <a:t>producción</a:t>
            </a:r>
            <a:r>
              <a:rPr lang="fr-FR" sz="2000" b="1" dirty="0">
                <a:solidFill>
                  <a:srgbClr val="FFFFFF"/>
                </a:solidFill>
              </a:rPr>
              <a:t> de </a:t>
            </a:r>
            <a:r>
              <a:rPr lang="fr-FR" sz="2000" b="1" dirty="0" err="1">
                <a:solidFill>
                  <a:srgbClr val="FFFFFF"/>
                </a:solidFill>
              </a:rPr>
              <a:t>bienes</a:t>
            </a:r>
            <a:r>
              <a:rPr lang="fr-FR" sz="2000" b="1" dirty="0">
                <a:solidFill>
                  <a:srgbClr val="FFFFFF"/>
                </a:solidFill>
              </a:rPr>
              <a:t> y de </a:t>
            </a:r>
            <a:r>
              <a:rPr lang="fr-FR" sz="2000" b="1" dirty="0" err="1">
                <a:solidFill>
                  <a:srgbClr val="FFFFFF"/>
                </a:solidFill>
              </a:rPr>
              <a:t>servicios</a:t>
            </a:r>
            <a:r>
              <a:rPr lang="fr-FR" sz="2000" b="1" dirty="0">
                <a:solidFill>
                  <a:srgbClr val="FFFFFF"/>
                </a:solidFill>
              </a:rPr>
              <a:t>, </a:t>
            </a:r>
            <a:r>
              <a:rPr lang="fr-FR" sz="2000" b="1" dirty="0" err="1">
                <a:solidFill>
                  <a:srgbClr val="FFFFFF"/>
                </a:solidFill>
              </a:rPr>
              <a:t>necesarios</a:t>
            </a:r>
            <a:r>
              <a:rPr lang="fr-FR" sz="2000" b="1" dirty="0">
                <a:solidFill>
                  <a:srgbClr val="FFFFFF"/>
                </a:solidFill>
              </a:rPr>
              <a:t> para </a:t>
            </a:r>
            <a:r>
              <a:rPr lang="fr-FR" sz="2000" b="1" dirty="0" err="1">
                <a:solidFill>
                  <a:srgbClr val="FFFFFF"/>
                </a:solidFill>
              </a:rPr>
              <a:t>satisfacer</a:t>
            </a:r>
            <a:r>
              <a:rPr lang="fr-FR" sz="2000" b="1" dirty="0">
                <a:solidFill>
                  <a:srgbClr val="FFFFFF"/>
                </a:solidFill>
              </a:rPr>
              <a:t> </a:t>
            </a:r>
            <a:r>
              <a:rPr lang="fr-FR" sz="2000" b="1" dirty="0" err="1">
                <a:solidFill>
                  <a:srgbClr val="FFFFFF"/>
                </a:solidFill>
              </a:rPr>
              <a:t>todas</a:t>
            </a:r>
            <a:r>
              <a:rPr lang="fr-FR" sz="2000" b="1" dirty="0">
                <a:solidFill>
                  <a:srgbClr val="FFFFFF"/>
                </a:solidFill>
              </a:rPr>
              <a:t> las </a:t>
            </a:r>
            <a:r>
              <a:rPr lang="fr-FR" sz="2000" b="1" dirty="0" err="1">
                <a:solidFill>
                  <a:srgbClr val="FFFFFF"/>
                </a:solidFill>
              </a:rPr>
              <a:t>necesidades</a:t>
            </a:r>
            <a:r>
              <a:rPr lang="fr-FR" sz="2000" b="1" dirty="0">
                <a:solidFill>
                  <a:srgbClr val="FFFFFF"/>
                </a:solidFill>
              </a:rPr>
              <a:t> de la </a:t>
            </a:r>
            <a:r>
              <a:rPr lang="fr-FR" sz="2000" b="1" dirty="0" err="1">
                <a:solidFill>
                  <a:srgbClr val="FFFFFF"/>
                </a:solidFill>
              </a:rPr>
              <a:t>población</a:t>
            </a:r>
            <a:r>
              <a:rPr lang="fr-FR" sz="2000" b="1" dirty="0">
                <a:solidFill>
                  <a:srgbClr val="FFFFFF"/>
                </a:solidFill>
              </a:rPr>
              <a:t>.</a:t>
            </a:r>
          </a:p>
          <a:p>
            <a:pPr eaLnBrk="1" hangingPunct="1">
              <a:spcBef>
                <a:spcPct val="50000"/>
              </a:spcBef>
              <a:defRPr/>
            </a:pPr>
            <a:r>
              <a:rPr lang="fr-FR" dirty="0">
                <a:solidFill>
                  <a:srgbClr val="FFFFFF"/>
                </a:solidFill>
              </a:rPr>
              <a:t>(</a:t>
            </a:r>
            <a:r>
              <a:rPr lang="fr-FR" dirty="0" err="1">
                <a:solidFill>
                  <a:srgbClr val="FFFFFF"/>
                </a:solidFill>
              </a:rPr>
              <a:t>Ejemplo</a:t>
            </a:r>
            <a:r>
              <a:rPr lang="fr-FR" dirty="0">
                <a:solidFill>
                  <a:srgbClr val="FFFFFF"/>
                </a:solidFill>
              </a:rPr>
              <a:t>: los </a:t>
            </a:r>
            <a:r>
              <a:rPr lang="fr-FR" dirty="0" err="1">
                <a:solidFill>
                  <a:srgbClr val="FFFFFF"/>
                </a:solidFill>
              </a:rPr>
              <a:t>planos</a:t>
            </a:r>
            <a:r>
              <a:rPr lang="fr-FR" dirty="0">
                <a:solidFill>
                  <a:srgbClr val="FFFFFF"/>
                </a:solidFill>
              </a:rPr>
              <a:t> de </a:t>
            </a:r>
            <a:r>
              <a:rPr lang="fr-FR" dirty="0" err="1">
                <a:solidFill>
                  <a:srgbClr val="FFFFFF"/>
                </a:solidFill>
              </a:rPr>
              <a:t>cinco</a:t>
            </a:r>
            <a:r>
              <a:rPr lang="fr-FR" dirty="0">
                <a:solidFill>
                  <a:srgbClr val="FFFFFF"/>
                </a:solidFill>
              </a:rPr>
              <a:t> </a:t>
            </a:r>
            <a:r>
              <a:rPr lang="fr-FR" dirty="0" err="1">
                <a:solidFill>
                  <a:srgbClr val="FFFFFF"/>
                </a:solidFill>
              </a:rPr>
              <a:t>años</a:t>
            </a:r>
            <a:r>
              <a:rPr lang="fr-FR" dirty="0">
                <a:solidFill>
                  <a:srgbClr val="FFFFFF"/>
                </a:solidFill>
              </a:rPr>
              <a:t> de la URSS.                                                                         La </a:t>
            </a:r>
            <a:r>
              <a:rPr lang="fr-FR" dirty="0" err="1">
                <a:solidFill>
                  <a:srgbClr val="FFFFFF"/>
                </a:solidFill>
              </a:rPr>
              <a:t>producción</a:t>
            </a:r>
            <a:r>
              <a:rPr lang="fr-FR" dirty="0">
                <a:solidFill>
                  <a:srgbClr val="FFFFFF"/>
                </a:solidFill>
              </a:rPr>
              <a:t> de </a:t>
            </a:r>
            <a:r>
              <a:rPr lang="fr-FR" dirty="0" err="1">
                <a:solidFill>
                  <a:srgbClr val="FFFFFF"/>
                </a:solidFill>
              </a:rPr>
              <a:t>armamentos</a:t>
            </a:r>
            <a:r>
              <a:rPr lang="fr-FR" dirty="0">
                <a:solidFill>
                  <a:srgbClr val="FFFFFF"/>
                </a:solidFill>
              </a:rPr>
              <a:t> y la </a:t>
            </a:r>
            <a:r>
              <a:rPr lang="fr-FR" dirty="0" err="1">
                <a:solidFill>
                  <a:srgbClr val="FFFFFF"/>
                </a:solidFill>
              </a:rPr>
              <a:t>guerra</a:t>
            </a:r>
            <a:r>
              <a:rPr lang="fr-FR" dirty="0">
                <a:solidFill>
                  <a:srgbClr val="FFFFFF"/>
                </a:solidFill>
              </a:rPr>
              <a:t> no son </a:t>
            </a:r>
            <a:r>
              <a:rPr lang="fr-FR" dirty="0" err="1">
                <a:solidFill>
                  <a:srgbClr val="FFFFFF"/>
                </a:solidFill>
              </a:rPr>
              <a:t>necesarios</a:t>
            </a:r>
            <a:r>
              <a:rPr lang="fr-FR" dirty="0">
                <a:solidFill>
                  <a:srgbClr val="FFFFFF"/>
                </a:solidFill>
              </a:rPr>
              <a:t>. El </a:t>
            </a:r>
            <a:r>
              <a:rPr lang="fr-FR" dirty="0" err="1">
                <a:solidFill>
                  <a:srgbClr val="FFFFFF"/>
                </a:solidFill>
              </a:rPr>
              <a:t>trabajo</a:t>
            </a:r>
            <a:r>
              <a:rPr lang="fr-FR" dirty="0">
                <a:solidFill>
                  <a:srgbClr val="FFFFFF"/>
                </a:solidFill>
              </a:rPr>
              <a:t> </a:t>
            </a:r>
            <a:r>
              <a:rPr lang="fr-FR" dirty="0" err="1">
                <a:solidFill>
                  <a:srgbClr val="FFFFFF"/>
                </a:solidFill>
              </a:rPr>
              <a:t>necesario</a:t>
            </a:r>
            <a:r>
              <a:rPr lang="fr-FR" dirty="0">
                <a:solidFill>
                  <a:srgbClr val="FFFFFF"/>
                </a:solidFill>
              </a:rPr>
              <a:t> es </a:t>
            </a:r>
            <a:r>
              <a:rPr lang="fr-FR" dirty="0" err="1">
                <a:solidFill>
                  <a:srgbClr val="FFFFFF"/>
                </a:solidFill>
              </a:rPr>
              <a:t>repartido</a:t>
            </a:r>
            <a:r>
              <a:rPr lang="fr-FR" dirty="0">
                <a:solidFill>
                  <a:srgbClr val="FFFFFF"/>
                </a:solidFill>
              </a:rPr>
              <a:t>, sobre </a:t>
            </a:r>
            <a:r>
              <a:rPr lang="fr-FR" dirty="0" err="1">
                <a:solidFill>
                  <a:srgbClr val="FFFFFF"/>
                </a:solidFill>
              </a:rPr>
              <a:t>todo</a:t>
            </a:r>
            <a:r>
              <a:rPr lang="fr-FR" dirty="0">
                <a:solidFill>
                  <a:srgbClr val="FFFFFF"/>
                </a:solidFill>
              </a:rPr>
              <a:t> a los </a:t>
            </a:r>
            <a:r>
              <a:rPr lang="fr-FR" dirty="0" err="1">
                <a:solidFill>
                  <a:srgbClr val="FFFFFF"/>
                </a:solidFill>
              </a:rPr>
              <a:t>trabajadores</a:t>
            </a:r>
            <a:r>
              <a:rPr lang="fr-FR" dirty="0">
                <a:solidFill>
                  <a:srgbClr val="FFFFFF"/>
                </a:solidFill>
              </a:rPr>
              <a:t> disponibles, y con </a:t>
            </a:r>
            <a:r>
              <a:rPr lang="fr-FR" dirty="0" err="1">
                <a:solidFill>
                  <a:srgbClr val="FFFFFF"/>
                </a:solidFill>
              </a:rPr>
              <a:t>alrededor</a:t>
            </a:r>
            <a:r>
              <a:rPr lang="fr-FR" dirty="0">
                <a:solidFill>
                  <a:srgbClr val="FFFFFF"/>
                </a:solidFill>
              </a:rPr>
              <a:t> de 2-3 </a:t>
            </a:r>
            <a:r>
              <a:rPr lang="fr-FR" dirty="0" err="1">
                <a:solidFill>
                  <a:srgbClr val="FFFFFF"/>
                </a:solidFill>
              </a:rPr>
              <a:t>días</a:t>
            </a:r>
            <a:r>
              <a:rPr lang="fr-FR" dirty="0">
                <a:solidFill>
                  <a:srgbClr val="FFFFFF"/>
                </a:solidFill>
              </a:rPr>
              <a:t> de </a:t>
            </a:r>
            <a:r>
              <a:rPr lang="fr-FR" dirty="0" err="1">
                <a:solidFill>
                  <a:srgbClr val="FFFFFF"/>
                </a:solidFill>
              </a:rPr>
              <a:t>trabajo</a:t>
            </a:r>
            <a:r>
              <a:rPr lang="fr-FR" dirty="0">
                <a:solidFill>
                  <a:srgbClr val="FFFFFF"/>
                </a:solidFill>
              </a:rPr>
              <a:t> </a:t>
            </a:r>
            <a:r>
              <a:rPr lang="fr-FR" dirty="0" err="1">
                <a:solidFill>
                  <a:srgbClr val="FFFFFF"/>
                </a:solidFill>
              </a:rPr>
              <a:t>semanal</a:t>
            </a:r>
            <a:r>
              <a:rPr lang="fr-FR" dirty="0">
                <a:solidFill>
                  <a:srgbClr val="FFFFFF"/>
                </a:solidFill>
              </a:rPr>
              <a:t> es </a:t>
            </a:r>
            <a:r>
              <a:rPr lang="fr-FR" dirty="0" err="1">
                <a:solidFill>
                  <a:srgbClr val="FFFFFF"/>
                </a:solidFill>
              </a:rPr>
              <a:t>necesario</a:t>
            </a:r>
            <a:r>
              <a:rPr lang="fr-FR" dirty="0">
                <a:solidFill>
                  <a:srgbClr val="FFFFFF"/>
                </a:solidFill>
              </a:rPr>
              <a:t> para </a:t>
            </a:r>
            <a:r>
              <a:rPr lang="fr-FR" dirty="0" err="1">
                <a:solidFill>
                  <a:srgbClr val="FFFFFF"/>
                </a:solidFill>
              </a:rPr>
              <a:t>satisfacer</a:t>
            </a:r>
            <a:r>
              <a:rPr lang="fr-FR" dirty="0">
                <a:solidFill>
                  <a:srgbClr val="FFFFFF"/>
                </a:solidFill>
              </a:rPr>
              <a:t> </a:t>
            </a:r>
            <a:r>
              <a:rPr lang="fr-FR" dirty="0" err="1">
                <a:solidFill>
                  <a:srgbClr val="FFFFFF"/>
                </a:solidFill>
              </a:rPr>
              <a:t>todas</a:t>
            </a:r>
            <a:r>
              <a:rPr lang="fr-FR" dirty="0">
                <a:solidFill>
                  <a:srgbClr val="FFFFFF"/>
                </a:solidFill>
              </a:rPr>
              <a:t> las </a:t>
            </a:r>
            <a:r>
              <a:rPr lang="fr-FR" dirty="0" err="1">
                <a:solidFill>
                  <a:srgbClr val="FFFFFF"/>
                </a:solidFill>
              </a:rPr>
              <a:t>necesidades</a:t>
            </a:r>
            <a:r>
              <a:rPr lang="fr-FR" dirty="0">
                <a:solidFill>
                  <a:srgbClr val="FFFFFF"/>
                </a:solidFill>
              </a:rPr>
              <a:t> de la </a:t>
            </a:r>
            <a:r>
              <a:rPr lang="fr-FR" dirty="0" err="1">
                <a:solidFill>
                  <a:srgbClr val="FFFFFF"/>
                </a:solidFill>
              </a:rPr>
              <a:t>población</a:t>
            </a:r>
            <a:r>
              <a:rPr lang="fr-FR" dirty="0">
                <a:solidFill>
                  <a:srgbClr val="FFFFFF"/>
                </a:solidFill>
              </a:rPr>
              <a:t>. El </a:t>
            </a:r>
            <a:r>
              <a:rPr lang="fr-FR" dirty="0" err="1">
                <a:solidFill>
                  <a:srgbClr val="FFFFFF"/>
                </a:solidFill>
              </a:rPr>
              <a:t>ser</a:t>
            </a:r>
            <a:r>
              <a:rPr lang="fr-FR" dirty="0">
                <a:solidFill>
                  <a:srgbClr val="FFFFFF"/>
                </a:solidFill>
              </a:rPr>
              <a:t> humano es </a:t>
            </a:r>
            <a:r>
              <a:rPr lang="fr-FR" dirty="0" err="1">
                <a:solidFill>
                  <a:srgbClr val="FFFFFF"/>
                </a:solidFill>
              </a:rPr>
              <a:t>más</a:t>
            </a:r>
            <a:r>
              <a:rPr lang="fr-FR" dirty="0">
                <a:solidFill>
                  <a:srgbClr val="FFFFFF"/>
                </a:solidFill>
              </a:rPr>
              <a:t> libre)</a:t>
            </a:r>
          </a:p>
        </p:txBody>
      </p:sp>
      <p:pic>
        <p:nvPicPr>
          <p:cNvPr id="393220" name="Picture 4" descr="C:\Users\Enrico\Enrico\Documenti\AA Enrico nuovo\Politica\Presentazione marxismo\Assemblea dei lavoratori Alfa Romeo JPEG.jpg">
            <a:extLst>
              <a:ext uri="{FF2B5EF4-FFF2-40B4-BE49-F238E27FC236}">
                <a16:creationId xmlns:a16="http://schemas.microsoft.com/office/drawing/2014/main" id="{F0222E75-66DB-C476-3CD0-6BDAC38519C1}"/>
              </a:ext>
            </a:extLst>
          </p:cNvPr>
          <p:cNvPicPr>
            <a:picLocks noChangeAspect="1" noChangeArrowheads="1"/>
          </p:cNvPicPr>
          <p:nvPr/>
        </p:nvPicPr>
        <p:blipFill>
          <a:blip r:embed="rId4"/>
          <a:srcRect/>
          <a:stretch>
            <a:fillRect/>
          </a:stretch>
        </p:blipFill>
        <p:spPr bwMode="auto">
          <a:xfrm>
            <a:off x="869950" y="1090613"/>
            <a:ext cx="2952750" cy="1987550"/>
          </a:xfrm>
          <a:prstGeom prst="rect">
            <a:avLst/>
          </a:prstGeom>
          <a:ln w="12700">
            <a:solidFill>
              <a:srgbClr val="FFFFFF"/>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BD41C12B-31AD-C653-C671-C1260A483D0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Titolo 1">
            <a:extLst>
              <a:ext uri="{FF2B5EF4-FFF2-40B4-BE49-F238E27FC236}">
                <a16:creationId xmlns:a16="http://schemas.microsoft.com/office/drawing/2014/main" id="{C51F7F72-3433-AE94-7C67-767F3B1CCAFA}"/>
              </a:ext>
            </a:extLst>
          </p:cNvPr>
          <p:cNvSpPr>
            <a:spLocks noGrp="1" noChangeArrowheads="1"/>
          </p:cNvSpPr>
          <p:nvPr>
            <p:ph type="title"/>
          </p:nvPr>
        </p:nvSpPr>
        <p:spPr>
          <a:xfrm>
            <a:off x="2484438" y="765175"/>
            <a:ext cx="3529012" cy="869950"/>
          </a:xfrm>
        </p:spPr>
        <p:txBody>
          <a:bodyPr/>
          <a:lstStyle/>
          <a:p>
            <a:r>
              <a:rPr lang="it-CH" altLang="it-CH" b="1"/>
              <a:t>Ejercicio</a:t>
            </a:r>
          </a:p>
        </p:txBody>
      </p:sp>
      <p:sp>
        <p:nvSpPr>
          <p:cNvPr id="729091" name="Segnaposto numero diapositiva 3">
            <a:extLst>
              <a:ext uri="{FF2B5EF4-FFF2-40B4-BE49-F238E27FC236}">
                <a16:creationId xmlns:a16="http://schemas.microsoft.com/office/drawing/2014/main" id="{12494DF9-329B-63F7-90E3-ECE8BCB37B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5E0F5C-403D-4500-A60F-E918F66125F0}" type="slidenum">
              <a:rPr lang="it-IT" altLang="en-US" sz="1400" smtClean="0">
                <a:solidFill>
                  <a:srgbClr val="000000"/>
                </a:solidFill>
              </a:rPr>
              <a:pPr>
                <a:spcBef>
                  <a:spcPct val="0"/>
                </a:spcBef>
                <a:buFontTx/>
                <a:buNone/>
              </a:pPr>
              <a:t>263</a:t>
            </a:fld>
            <a:endParaRPr lang="it-IT" altLang="en-US" sz="1400">
              <a:solidFill>
                <a:srgbClr val="000000"/>
              </a:solidFill>
            </a:endParaRPr>
          </a:p>
        </p:txBody>
      </p:sp>
      <p:sp>
        <p:nvSpPr>
          <p:cNvPr id="729092" name="CasellaDiTesto 4">
            <a:extLst>
              <a:ext uri="{FF2B5EF4-FFF2-40B4-BE49-F238E27FC236}">
                <a16:creationId xmlns:a16="http://schemas.microsoft.com/office/drawing/2014/main" id="{333D9DCB-4A8E-9F22-6460-3B30F220634B}"/>
              </a:ext>
            </a:extLst>
          </p:cNvPr>
          <p:cNvSpPr txBox="1">
            <a:spLocks noChangeArrowheads="1"/>
          </p:cNvSpPr>
          <p:nvPr/>
        </p:nvSpPr>
        <p:spPr bwMode="auto">
          <a:xfrm>
            <a:off x="971550" y="1916113"/>
            <a:ext cx="76327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000" b="1">
              <a:solidFill>
                <a:srgbClr val="000000"/>
              </a:solidFill>
            </a:endParaRPr>
          </a:p>
          <a:p>
            <a:pPr eaLnBrk="1" hangingPunct="1">
              <a:spcBef>
                <a:spcPct val="0"/>
              </a:spcBef>
              <a:buFontTx/>
              <a:buNone/>
            </a:pPr>
            <a:r>
              <a:rPr lang="es-ES" altLang="it-CH" sz="2000" b="1">
                <a:solidFill>
                  <a:srgbClr val="000000"/>
                </a:solidFill>
              </a:rPr>
              <a:t>¿Qué se planea hoy en nuestro país?</a:t>
            </a:r>
          </a:p>
          <a:p>
            <a:pPr eaLnBrk="1" hangingPunct="1">
              <a:spcBef>
                <a:spcPct val="0"/>
              </a:spcBef>
              <a:buFontTx/>
              <a:buNone/>
            </a:pPr>
            <a:r>
              <a:rPr lang="es-ES" altLang="it-CH" sz="1800">
                <a:solidFill>
                  <a:srgbClr val="000000"/>
                </a:solidFill>
              </a:rPr>
              <a:t>El territorio, los hospitales, las finanzas públicas,                                              las telecomunicaciones, etc.</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es-ES" altLang="it-CH" sz="2000" b="1">
                <a:solidFill>
                  <a:srgbClr val="000000"/>
                </a:solidFill>
              </a:rPr>
              <a:t>¿Cuál es la proporción entre la economía privada y pública?</a:t>
            </a:r>
          </a:p>
          <a:p>
            <a:pPr eaLnBrk="1" hangingPunct="1">
              <a:spcBef>
                <a:spcPct val="0"/>
              </a:spcBef>
              <a:buFontTx/>
              <a:buNone/>
            </a:pPr>
            <a:r>
              <a:rPr lang="it-CH" altLang="it-CH" sz="1800">
                <a:solidFill>
                  <a:srgbClr val="000000"/>
                </a:solidFill>
              </a:rPr>
              <a:t>Suiza: 15 % pública (estatal y paraestatal) -  85 % privada</a:t>
            </a:r>
          </a:p>
          <a:p>
            <a:pPr eaLnBrk="1" hangingPunct="1">
              <a:spcBef>
                <a:spcPct val="0"/>
              </a:spcBef>
              <a:buFontTx/>
              <a:buNone/>
            </a:pPr>
            <a:r>
              <a:rPr lang="it-CH" altLang="it-CH" sz="1800">
                <a:solidFill>
                  <a:srgbClr val="000000"/>
                </a:solidFill>
              </a:rPr>
              <a:t>URSS: 85 % pública e 15 % privada</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es-ES" altLang="it-CH" sz="1800">
                <a:solidFill>
                  <a:srgbClr val="000000"/>
                </a:solidFill>
              </a:rPr>
              <a:t>Economía mixta</a:t>
            </a:r>
          </a:p>
          <a:p>
            <a:pPr eaLnBrk="1" hangingPunct="1">
              <a:spcBef>
                <a:spcPct val="0"/>
              </a:spcBef>
              <a:buFontTx/>
              <a:buNone/>
            </a:pPr>
            <a:r>
              <a:rPr lang="es-ES" altLang="it-CH" sz="1800">
                <a:solidFill>
                  <a:srgbClr val="000000"/>
                </a:solidFill>
              </a:rPr>
              <a:t>ejemplo: los países democráticos de Europa del Norte</a:t>
            </a:r>
            <a:endParaRPr lang="it-CH" altLang="it-CH" sz="1800">
              <a:solidFill>
                <a:srgbClr val="000000"/>
              </a:solidFill>
            </a:endParaRPr>
          </a:p>
          <a:p>
            <a:pPr eaLnBrk="1" hangingPunct="1">
              <a:spcBef>
                <a:spcPct val="0"/>
              </a:spcBef>
              <a:buFontTx/>
              <a:buNone/>
            </a:pPr>
            <a:endParaRPr lang="it-CH" altLang="it-CH" sz="1800">
              <a:solidFill>
                <a:srgbClr val="000000"/>
              </a:solidFill>
            </a:endParaRPr>
          </a:p>
        </p:txBody>
      </p:sp>
      <p:sp>
        <p:nvSpPr>
          <p:cNvPr id="2" name="Rettangolo 1">
            <a:extLst>
              <a:ext uri="{FF2B5EF4-FFF2-40B4-BE49-F238E27FC236}">
                <a16:creationId xmlns:a16="http://schemas.microsoft.com/office/drawing/2014/main" id="{A911A1A9-FAA0-33D1-5C8C-8DFAFAA5F64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1138" name="Slide Number Placeholder 3">
            <a:extLst>
              <a:ext uri="{FF2B5EF4-FFF2-40B4-BE49-F238E27FC236}">
                <a16:creationId xmlns:a16="http://schemas.microsoft.com/office/drawing/2014/main" id="{493C2D7A-5F01-790F-434F-199A06C0EC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6F4E43-33A4-479A-9BE4-7C4F5EE78389}" type="slidenum">
              <a:rPr lang="it-IT" altLang="en-US" sz="1400" b="1" smtClean="0"/>
              <a:pPr>
                <a:spcBef>
                  <a:spcPct val="0"/>
                </a:spcBef>
                <a:buFontTx/>
                <a:buNone/>
              </a:pPr>
              <a:t>264</a:t>
            </a:fld>
            <a:endParaRPr lang="it-IT" altLang="en-US" sz="1400" b="1"/>
          </a:p>
        </p:txBody>
      </p:sp>
      <p:pic>
        <p:nvPicPr>
          <p:cNvPr id="395267" name="Picture 4" descr="Cogestione operaia">
            <a:extLst>
              <a:ext uri="{FF2B5EF4-FFF2-40B4-BE49-F238E27FC236}">
                <a16:creationId xmlns:a16="http://schemas.microsoft.com/office/drawing/2014/main" id="{8AF5F521-65CC-9219-32DD-3EB79A99C67F}"/>
              </a:ext>
            </a:extLst>
          </p:cNvPr>
          <p:cNvPicPr>
            <a:picLocks noChangeAspect="1" noChangeArrowheads="1"/>
          </p:cNvPicPr>
          <p:nvPr/>
        </p:nvPicPr>
        <p:blipFill>
          <a:blip r:embed="rId4"/>
          <a:srcRect/>
          <a:stretch>
            <a:fillRect/>
          </a:stretch>
        </p:blipFill>
        <p:spPr bwMode="auto">
          <a:xfrm>
            <a:off x="179388" y="188913"/>
            <a:ext cx="4413250" cy="6480175"/>
          </a:xfrm>
          <a:prstGeom prst="rect">
            <a:avLst/>
          </a:prstGeom>
          <a:ln>
            <a:noFill/>
          </a:ln>
          <a:effectLst>
            <a:outerShdw blurRad="292100" dist="139700" dir="2700000" algn="tl" rotWithShape="0">
              <a:srgbClr val="333333">
                <a:alpha val="65000"/>
              </a:srgbClr>
            </a:outerShdw>
          </a:effectLst>
        </p:spPr>
      </p:pic>
      <p:sp>
        <p:nvSpPr>
          <p:cNvPr id="731140" name="Text Box 5">
            <a:extLst>
              <a:ext uri="{FF2B5EF4-FFF2-40B4-BE49-F238E27FC236}">
                <a16:creationId xmlns:a16="http://schemas.microsoft.com/office/drawing/2014/main" id="{8D1E4EA2-A237-118E-D957-9580983C2104}"/>
              </a:ext>
            </a:extLst>
          </p:cNvPr>
          <p:cNvSpPr txBox="1">
            <a:spLocks noChangeArrowheads="1"/>
          </p:cNvSpPr>
          <p:nvPr/>
        </p:nvSpPr>
        <p:spPr bwMode="auto">
          <a:xfrm>
            <a:off x="5072063" y="571500"/>
            <a:ext cx="320675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7"/>
                </a:solidFill>
              </a:rPr>
              <a:t>L AS ALTERNATIVAS:</a:t>
            </a:r>
          </a:p>
          <a:p>
            <a:pPr eaLnBrk="1" hangingPunct="1">
              <a:spcBef>
                <a:spcPct val="50000"/>
              </a:spcBef>
              <a:buFontTx/>
              <a:buNone/>
            </a:pPr>
            <a:r>
              <a:rPr lang="fr-CH" altLang="it-CH" sz="2400" b="1">
                <a:solidFill>
                  <a:srgbClr val="FFFFF7"/>
                </a:solidFill>
              </a:rPr>
              <a:t>La cogestión,                    la cooperativa</a:t>
            </a:r>
          </a:p>
          <a:p>
            <a:pPr eaLnBrk="1" hangingPunct="1">
              <a:spcBef>
                <a:spcPct val="50000"/>
              </a:spcBef>
              <a:buFontTx/>
              <a:buNone/>
            </a:pPr>
            <a:r>
              <a:rPr lang="fr-CH" altLang="it-CH" sz="2000" b="1">
                <a:solidFill>
                  <a:srgbClr val="FFFFF7"/>
                </a:solidFill>
              </a:rPr>
              <a:t>El control popular de los recursos y de los medios de producción.</a:t>
            </a:r>
          </a:p>
          <a:p>
            <a:pPr eaLnBrk="1" hangingPunct="1">
              <a:spcBef>
                <a:spcPct val="50000"/>
              </a:spcBef>
              <a:buFontTx/>
              <a:buNone/>
            </a:pPr>
            <a:r>
              <a:rPr lang="fr-CH" altLang="it-CH" sz="2000" b="1">
                <a:solidFill>
                  <a:srgbClr val="FFFFF7"/>
                </a:solidFill>
              </a:rPr>
              <a:t>El control popular sobre la gestión de la administración pública.</a:t>
            </a:r>
          </a:p>
          <a:p>
            <a:pPr eaLnBrk="1" hangingPunct="1">
              <a:spcBef>
                <a:spcPct val="50000"/>
              </a:spcBef>
              <a:buFontTx/>
              <a:buNone/>
            </a:pPr>
            <a:r>
              <a:rPr lang="fr-CH" altLang="it-CH" sz="2000" b="1">
                <a:solidFill>
                  <a:srgbClr val="FFFFF7"/>
                </a:solidFill>
              </a:rPr>
              <a:t>LA ECONOMÍA PLANIFICADA</a:t>
            </a:r>
            <a:endParaRPr lang="it-IT" altLang="it-CH" sz="2000" b="1">
              <a:solidFill>
                <a:srgbClr val="FFFFF7"/>
              </a:solidFill>
            </a:endParaRPr>
          </a:p>
        </p:txBody>
      </p:sp>
      <p:sp>
        <p:nvSpPr>
          <p:cNvPr id="731141" name="Text Box 6">
            <a:extLst>
              <a:ext uri="{FF2B5EF4-FFF2-40B4-BE49-F238E27FC236}">
                <a16:creationId xmlns:a16="http://schemas.microsoft.com/office/drawing/2014/main" id="{45CE327A-ECB1-499D-2C25-BEE9BF59878C}"/>
              </a:ext>
            </a:extLst>
          </p:cNvPr>
          <p:cNvSpPr txBox="1">
            <a:spLocks noChangeArrowheads="1"/>
          </p:cNvSpPr>
          <p:nvPr/>
        </p:nvSpPr>
        <p:spPr bwMode="auto">
          <a:xfrm>
            <a:off x="5072063" y="4786313"/>
            <a:ext cx="34290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7"/>
                </a:solidFill>
              </a:rPr>
              <a:t>EN VENEZUELA  EL PUEBLO  ESTÁ TOMANDO EL CONTROL  DE LOS RECURSOS Y DE LOS MEDIOS DE PRODUCCIÓN</a:t>
            </a:r>
            <a:endParaRPr lang="it-IT" altLang="it-CH" sz="1800" b="1">
              <a:solidFill>
                <a:srgbClr val="FFFFF7"/>
              </a:solidFill>
            </a:endParaRPr>
          </a:p>
        </p:txBody>
      </p:sp>
      <p:sp>
        <p:nvSpPr>
          <p:cNvPr id="2" name="Rettangolo 1">
            <a:extLst>
              <a:ext uri="{FF2B5EF4-FFF2-40B4-BE49-F238E27FC236}">
                <a16:creationId xmlns:a16="http://schemas.microsoft.com/office/drawing/2014/main" id="{B5106AAD-6566-BCAD-AC47-A718608A5E4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3186" name="Slide Number Placeholder 3">
            <a:extLst>
              <a:ext uri="{FF2B5EF4-FFF2-40B4-BE49-F238E27FC236}">
                <a16:creationId xmlns:a16="http://schemas.microsoft.com/office/drawing/2014/main" id="{9EC9EECB-EA25-D0BF-8785-F67C690D1C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5B9FDB-7FED-4B92-B458-8AF1D11703B6}" type="slidenum">
              <a:rPr lang="it-IT" altLang="en-US" sz="1400" b="1" smtClean="0"/>
              <a:pPr>
                <a:spcBef>
                  <a:spcPct val="0"/>
                </a:spcBef>
                <a:buFontTx/>
                <a:buNone/>
              </a:pPr>
              <a:t>265</a:t>
            </a:fld>
            <a:endParaRPr lang="it-IT" altLang="en-US" sz="1400" b="1"/>
          </a:p>
        </p:txBody>
      </p:sp>
      <p:pic>
        <p:nvPicPr>
          <p:cNvPr id="396291" name="Picture 2" descr="Chi lavora echi no">
            <a:extLst>
              <a:ext uri="{FF2B5EF4-FFF2-40B4-BE49-F238E27FC236}">
                <a16:creationId xmlns:a16="http://schemas.microsoft.com/office/drawing/2014/main" id="{517A6E0D-5900-D191-1245-F426FC5790CD}"/>
              </a:ext>
            </a:extLst>
          </p:cNvPr>
          <p:cNvPicPr>
            <a:picLocks noChangeAspect="1" noChangeArrowheads="1"/>
          </p:cNvPicPr>
          <p:nvPr/>
        </p:nvPicPr>
        <p:blipFill>
          <a:blip r:embed="rId4"/>
          <a:srcRect t="6454"/>
          <a:stretch>
            <a:fillRect/>
          </a:stretch>
        </p:blipFill>
        <p:spPr bwMode="auto">
          <a:xfrm>
            <a:off x="395288" y="404813"/>
            <a:ext cx="5591175" cy="61928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733188" name="Text Box 3">
            <a:extLst>
              <a:ext uri="{FF2B5EF4-FFF2-40B4-BE49-F238E27FC236}">
                <a16:creationId xmlns:a16="http://schemas.microsoft.com/office/drawing/2014/main" id="{9C59F05F-1B6B-00FC-A6E2-079F50011471}"/>
              </a:ext>
            </a:extLst>
          </p:cNvPr>
          <p:cNvSpPr txBox="1">
            <a:spLocks noChangeArrowheads="1"/>
          </p:cNvSpPr>
          <p:nvPr/>
        </p:nvSpPr>
        <p:spPr bwMode="auto">
          <a:xfrm>
            <a:off x="6443663" y="4508500"/>
            <a:ext cx="22320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A"/>
                </a:solidFill>
              </a:rPr>
              <a:t>El trabajo, necesario para satisfacer las necesidades de todos, debe ser distribuido de forma equitativa.</a:t>
            </a:r>
            <a:endParaRPr lang="fr-FR" altLang="it-CH" sz="1600">
              <a:solidFill>
                <a:srgbClr val="FFFFFA"/>
              </a:solidFill>
            </a:endParaRPr>
          </a:p>
        </p:txBody>
      </p:sp>
      <p:sp>
        <p:nvSpPr>
          <p:cNvPr id="733189" name="Text Box 4">
            <a:extLst>
              <a:ext uri="{FF2B5EF4-FFF2-40B4-BE49-F238E27FC236}">
                <a16:creationId xmlns:a16="http://schemas.microsoft.com/office/drawing/2014/main" id="{FC710722-D3EC-2670-FBCC-1A0E0E9F45EA}"/>
              </a:ext>
            </a:extLst>
          </p:cNvPr>
          <p:cNvSpPr txBox="1">
            <a:spLocks noChangeArrowheads="1"/>
          </p:cNvSpPr>
          <p:nvPr/>
        </p:nvSpPr>
        <p:spPr bwMode="auto">
          <a:xfrm>
            <a:off x="6443663" y="549275"/>
            <a:ext cx="201612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7"/>
                </a:solidFill>
              </a:rPr>
              <a:t>A cada quién según sus necesidades</a:t>
            </a:r>
            <a:r>
              <a:rPr lang="fr-FR" altLang="it-CH" sz="1800" b="1">
                <a:solidFill>
                  <a:srgbClr val="FFFFF7"/>
                </a:solidFill>
              </a:rPr>
              <a:t>, </a:t>
            </a:r>
          </a:p>
          <a:p>
            <a:pPr eaLnBrk="1" hangingPunct="1">
              <a:spcBef>
                <a:spcPct val="50000"/>
              </a:spcBef>
              <a:buFontTx/>
              <a:buNone/>
            </a:pPr>
            <a:r>
              <a:rPr lang="fr-FR" altLang="it-CH" sz="1800" b="1">
                <a:solidFill>
                  <a:srgbClr val="FFFFF7"/>
                </a:solidFill>
              </a:rPr>
              <a:t>de cada quién según sus posibilidades. </a:t>
            </a:r>
          </a:p>
        </p:txBody>
      </p:sp>
      <p:sp>
        <p:nvSpPr>
          <p:cNvPr id="733190" name="Text Box 5">
            <a:extLst>
              <a:ext uri="{FF2B5EF4-FFF2-40B4-BE49-F238E27FC236}">
                <a16:creationId xmlns:a16="http://schemas.microsoft.com/office/drawing/2014/main" id="{2A4ACB61-D312-18CD-6666-6FC1D8B614A2}"/>
              </a:ext>
            </a:extLst>
          </p:cNvPr>
          <p:cNvSpPr txBox="1">
            <a:spLocks noChangeArrowheads="1"/>
          </p:cNvSpPr>
          <p:nvPr/>
        </p:nvSpPr>
        <p:spPr bwMode="auto">
          <a:xfrm>
            <a:off x="1763713" y="4724400"/>
            <a:ext cx="936625" cy="942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Obrero, el único que trabaja</a:t>
            </a:r>
          </a:p>
        </p:txBody>
      </p:sp>
      <p:sp>
        <p:nvSpPr>
          <p:cNvPr id="733191" name="Text Box 6">
            <a:extLst>
              <a:ext uri="{FF2B5EF4-FFF2-40B4-BE49-F238E27FC236}">
                <a16:creationId xmlns:a16="http://schemas.microsoft.com/office/drawing/2014/main" id="{CB1FB54A-194D-79C8-2F93-3285581AF902}"/>
              </a:ext>
            </a:extLst>
          </p:cNvPr>
          <p:cNvSpPr txBox="1">
            <a:spLocks noChangeArrowheads="1"/>
          </p:cNvSpPr>
          <p:nvPr/>
        </p:nvSpPr>
        <p:spPr bwMode="auto">
          <a:xfrm>
            <a:off x="4818063" y="2262188"/>
            <a:ext cx="977900" cy="460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000000"/>
                </a:solidFill>
              </a:rPr>
              <a:t>Consultor externo</a:t>
            </a:r>
          </a:p>
        </p:txBody>
      </p:sp>
      <p:sp>
        <p:nvSpPr>
          <p:cNvPr id="733192" name="Text Box 8">
            <a:extLst>
              <a:ext uri="{FF2B5EF4-FFF2-40B4-BE49-F238E27FC236}">
                <a16:creationId xmlns:a16="http://schemas.microsoft.com/office/drawing/2014/main" id="{A4B307B5-80C8-D927-EA76-83BE2AB211EC}"/>
              </a:ext>
            </a:extLst>
          </p:cNvPr>
          <p:cNvSpPr txBox="1">
            <a:spLocks noChangeArrowheads="1"/>
          </p:cNvSpPr>
          <p:nvPr/>
        </p:nvSpPr>
        <p:spPr bwMode="auto">
          <a:xfrm>
            <a:off x="6961188" y="3079750"/>
            <a:ext cx="19431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800" b="1"/>
              <a:t>¡Érroneo!</a:t>
            </a:r>
          </a:p>
        </p:txBody>
      </p:sp>
      <p:sp>
        <p:nvSpPr>
          <p:cNvPr id="396297" name="Text Box 10">
            <a:extLst>
              <a:ext uri="{FF2B5EF4-FFF2-40B4-BE49-F238E27FC236}">
                <a16:creationId xmlns:a16="http://schemas.microsoft.com/office/drawing/2014/main" id="{75BEEBA4-280A-0F9F-174A-63E13276B5AC}"/>
              </a:ext>
            </a:extLst>
          </p:cNvPr>
          <p:cNvSpPr txBox="1">
            <a:spLocks noChangeArrowheads="1"/>
          </p:cNvSpPr>
          <p:nvPr/>
        </p:nvSpPr>
        <p:spPr bwMode="auto">
          <a:xfrm>
            <a:off x="5003800" y="1196975"/>
            <a:ext cx="982663" cy="523875"/>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400" b="1" dirty="0">
                <a:solidFill>
                  <a:schemeClr val="accent4">
                    <a:lumMod val="10000"/>
                  </a:schemeClr>
                </a:solidFill>
                <a:cs typeface="Arial" charset="0"/>
              </a:rPr>
              <a:t>Director ejecutivo</a:t>
            </a:r>
          </a:p>
        </p:txBody>
      </p:sp>
      <p:sp>
        <p:nvSpPr>
          <p:cNvPr id="396298" name="Text Box 11">
            <a:extLst>
              <a:ext uri="{FF2B5EF4-FFF2-40B4-BE49-F238E27FC236}">
                <a16:creationId xmlns:a16="http://schemas.microsoft.com/office/drawing/2014/main" id="{268918CF-670A-96D7-787C-5C00A4C4A75C}"/>
              </a:ext>
            </a:extLst>
          </p:cNvPr>
          <p:cNvSpPr txBox="1">
            <a:spLocks noChangeArrowheads="1"/>
          </p:cNvSpPr>
          <p:nvPr/>
        </p:nvSpPr>
        <p:spPr bwMode="auto">
          <a:xfrm>
            <a:off x="5219700" y="3016250"/>
            <a:ext cx="1152525" cy="523875"/>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400" b="1" dirty="0">
                <a:solidFill>
                  <a:schemeClr val="accent4">
                    <a:lumMod val="10000"/>
                  </a:schemeClr>
                </a:solidFill>
                <a:cs typeface="Arial" charset="0"/>
              </a:rPr>
              <a:t>Relaciones públicas</a:t>
            </a:r>
          </a:p>
        </p:txBody>
      </p:sp>
      <p:sp>
        <p:nvSpPr>
          <p:cNvPr id="396299" name="Text Box 12">
            <a:extLst>
              <a:ext uri="{FF2B5EF4-FFF2-40B4-BE49-F238E27FC236}">
                <a16:creationId xmlns:a16="http://schemas.microsoft.com/office/drawing/2014/main" id="{B05245BC-6744-B08B-0FFB-0B5F79CFA2E5}"/>
              </a:ext>
            </a:extLst>
          </p:cNvPr>
          <p:cNvSpPr txBox="1">
            <a:spLocks noChangeArrowheads="1"/>
          </p:cNvSpPr>
          <p:nvPr/>
        </p:nvSpPr>
        <p:spPr bwMode="auto">
          <a:xfrm>
            <a:off x="468313" y="549275"/>
            <a:ext cx="1223962" cy="738188"/>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400" b="1" dirty="0">
                <a:solidFill>
                  <a:schemeClr val="accent4">
                    <a:lumMod val="10000"/>
                  </a:schemeClr>
                </a:solidFill>
                <a:cs typeface="Arial" charset="0"/>
              </a:rPr>
              <a:t>Jefe de recursos humanos</a:t>
            </a:r>
          </a:p>
        </p:txBody>
      </p:sp>
      <p:sp>
        <p:nvSpPr>
          <p:cNvPr id="396300" name="Text Box 13">
            <a:extLst>
              <a:ext uri="{FF2B5EF4-FFF2-40B4-BE49-F238E27FC236}">
                <a16:creationId xmlns:a16="http://schemas.microsoft.com/office/drawing/2014/main" id="{3950A63D-8925-8CF2-B428-11EE412E74B6}"/>
              </a:ext>
            </a:extLst>
          </p:cNvPr>
          <p:cNvSpPr txBox="1">
            <a:spLocks noChangeArrowheads="1"/>
          </p:cNvSpPr>
          <p:nvPr/>
        </p:nvSpPr>
        <p:spPr bwMode="auto">
          <a:xfrm>
            <a:off x="1835150" y="476250"/>
            <a:ext cx="1152525" cy="523875"/>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400" b="1" dirty="0">
                <a:solidFill>
                  <a:schemeClr val="accent4">
                    <a:lumMod val="10000"/>
                  </a:schemeClr>
                </a:solidFill>
                <a:cs typeface="Arial" charset="0"/>
              </a:rPr>
              <a:t>Director de venta</a:t>
            </a:r>
          </a:p>
        </p:txBody>
      </p:sp>
      <p:sp>
        <p:nvSpPr>
          <p:cNvPr id="396301" name="Text Box 14">
            <a:extLst>
              <a:ext uri="{FF2B5EF4-FFF2-40B4-BE49-F238E27FC236}">
                <a16:creationId xmlns:a16="http://schemas.microsoft.com/office/drawing/2014/main" id="{2D3CF1F9-8FEE-46EC-B3A8-889F3ED96411}"/>
              </a:ext>
            </a:extLst>
          </p:cNvPr>
          <p:cNvSpPr txBox="1">
            <a:spLocks noChangeArrowheads="1"/>
          </p:cNvSpPr>
          <p:nvPr/>
        </p:nvSpPr>
        <p:spPr bwMode="auto">
          <a:xfrm>
            <a:off x="3203575" y="404813"/>
            <a:ext cx="1152525" cy="366712"/>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800">
                <a:solidFill>
                  <a:schemeClr val="accent4">
                    <a:lumMod val="10000"/>
                  </a:schemeClr>
                </a:solidFill>
                <a:cs typeface="Arial" charset="0"/>
              </a:rPr>
              <a:t>Logístico</a:t>
            </a:r>
          </a:p>
        </p:txBody>
      </p:sp>
      <p:sp>
        <p:nvSpPr>
          <p:cNvPr id="396302" name="Text Box 15">
            <a:extLst>
              <a:ext uri="{FF2B5EF4-FFF2-40B4-BE49-F238E27FC236}">
                <a16:creationId xmlns:a16="http://schemas.microsoft.com/office/drawing/2014/main" id="{43B8469D-84AD-B1D9-369A-8C9DC12FB319}"/>
              </a:ext>
            </a:extLst>
          </p:cNvPr>
          <p:cNvSpPr txBox="1">
            <a:spLocks noChangeArrowheads="1"/>
          </p:cNvSpPr>
          <p:nvPr/>
        </p:nvSpPr>
        <p:spPr bwMode="auto">
          <a:xfrm>
            <a:off x="4787900" y="3716338"/>
            <a:ext cx="1296988" cy="738187"/>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400" b="1" dirty="0">
                <a:solidFill>
                  <a:schemeClr val="accent4">
                    <a:lumMod val="10000"/>
                  </a:schemeClr>
                </a:solidFill>
                <a:cs typeface="Arial" charset="0"/>
              </a:rPr>
              <a:t>Director de desarrollo del producto</a:t>
            </a:r>
          </a:p>
        </p:txBody>
      </p:sp>
      <p:sp>
        <p:nvSpPr>
          <p:cNvPr id="396303" name="Text Box 16">
            <a:extLst>
              <a:ext uri="{FF2B5EF4-FFF2-40B4-BE49-F238E27FC236}">
                <a16:creationId xmlns:a16="http://schemas.microsoft.com/office/drawing/2014/main" id="{24CDD717-D346-66E4-6CCD-5F582F6B1965}"/>
              </a:ext>
            </a:extLst>
          </p:cNvPr>
          <p:cNvSpPr txBox="1">
            <a:spLocks noChangeArrowheads="1"/>
          </p:cNvSpPr>
          <p:nvPr/>
        </p:nvSpPr>
        <p:spPr bwMode="auto">
          <a:xfrm>
            <a:off x="3635375" y="2492375"/>
            <a:ext cx="1152525" cy="523875"/>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400" b="1" dirty="0">
                <a:solidFill>
                  <a:schemeClr val="accent4">
                    <a:lumMod val="10000"/>
                  </a:schemeClr>
                </a:solidFill>
                <a:cs typeface="Arial" charset="0"/>
              </a:rPr>
              <a:t>Jefe de seguridad</a:t>
            </a:r>
          </a:p>
        </p:txBody>
      </p:sp>
      <p:sp>
        <p:nvSpPr>
          <p:cNvPr id="396304" name="Text Box 17">
            <a:extLst>
              <a:ext uri="{FF2B5EF4-FFF2-40B4-BE49-F238E27FC236}">
                <a16:creationId xmlns:a16="http://schemas.microsoft.com/office/drawing/2014/main" id="{888EB474-92CC-65D6-22BF-BBACC5BFECB5}"/>
              </a:ext>
            </a:extLst>
          </p:cNvPr>
          <p:cNvSpPr txBox="1">
            <a:spLocks noChangeArrowheads="1"/>
          </p:cNvSpPr>
          <p:nvPr/>
        </p:nvSpPr>
        <p:spPr bwMode="auto">
          <a:xfrm>
            <a:off x="3190875" y="1738313"/>
            <a:ext cx="876300" cy="523875"/>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400" b="1" dirty="0">
                <a:solidFill>
                  <a:schemeClr val="accent4">
                    <a:lumMod val="10000"/>
                  </a:schemeClr>
                </a:solidFill>
                <a:cs typeface="Arial" charset="0"/>
              </a:rPr>
              <a:t>Super-visor</a:t>
            </a:r>
          </a:p>
        </p:txBody>
      </p:sp>
      <p:sp>
        <p:nvSpPr>
          <p:cNvPr id="396305" name="Text Box 18">
            <a:extLst>
              <a:ext uri="{FF2B5EF4-FFF2-40B4-BE49-F238E27FC236}">
                <a16:creationId xmlns:a16="http://schemas.microsoft.com/office/drawing/2014/main" id="{2FFE024A-14AC-B9A8-84A2-C4816E978D3F}"/>
              </a:ext>
            </a:extLst>
          </p:cNvPr>
          <p:cNvSpPr txBox="1">
            <a:spLocks noChangeArrowheads="1"/>
          </p:cNvSpPr>
          <p:nvPr/>
        </p:nvSpPr>
        <p:spPr bwMode="auto">
          <a:xfrm>
            <a:off x="4500563" y="476250"/>
            <a:ext cx="1439862" cy="738188"/>
          </a:xfrm>
          <a:prstGeom prst="rect">
            <a:avLst/>
          </a:prstGeom>
          <a:solidFill>
            <a:schemeClr val="tx1"/>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_tradnl" altLang="it-CH" sz="1400" b="1" dirty="0">
                <a:solidFill>
                  <a:schemeClr val="accent4">
                    <a:lumMod val="10000"/>
                  </a:schemeClr>
                </a:solidFill>
                <a:cs typeface="Arial" charset="0"/>
              </a:rPr>
              <a:t>Director de nuevas tecnologías</a:t>
            </a:r>
          </a:p>
        </p:txBody>
      </p:sp>
      <p:sp>
        <p:nvSpPr>
          <p:cNvPr id="733202" name="Parentesi graffa chiusa 1">
            <a:extLst>
              <a:ext uri="{FF2B5EF4-FFF2-40B4-BE49-F238E27FC236}">
                <a16:creationId xmlns:a16="http://schemas.microsoft.com/office/drawing/2014/main" id="{080FA4C1-6827-A5C2-F336-A10A0818089E}"/>
              </a:ext>
            </a:extLst>
          </p:cNvPr>
          <p:cNvSpPr>
            <a:spLocks/>
          </p:cNvSpPr>
          <p:nvPr/>
        </p:nvSpPr>
        <p:spPr bwMode="auto">
          <a:xfrm>
            <a:off x="6478588" y="2643188"/>
            <a:ext cx="482600" cy="1439862"/>
          </a:xfrm>
          <a:prstGeom prst="rightBrace">
            <a:avLst>
              <a:gd name="adj1" fmla="val 8329"/>
              <a:gd name="adj2" fmla="val 50000"/>
            </a:avLst>
          </a:prstGeom>
          <a:noFill/>
          <a:ln w="285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sp>
        <p:nvSpPr>
          <p:cNvPr id="19" name="Parentesi graffa chiusa 18">
            <a:extLst>
              <a:ext uri="{FF2B5EF4-FFF2-40B4-BE49-F238E27FC236}">
                <a16:creationId xmlns:a16="http://schemas.microsoft.com/office/drawing/2014/main" id="{B2B572CC-9E55-86D4-63A2-AD3C448D22F9}"/>
              </a:ext>
            </a:extLst>
          </p:cNvPr>
          <p:cNvSpPr/>
          <p:nvPr/>
        </p:nvSpPr>
        <p:spPr>
          <a:xfrm>
            <a:off x="6529388" y="2728913"/>
            <a:ext cx="431800" cy="12700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p>
        </p:txBody>
      </p:sp>
      <p:sp>
        <p:nvSpPr>
          <p:cNvPr id="2" name="Rettangolo 1">
            <a:extLst>
              <a:ext uri="{FF2B5EF4-FFF2-40B4-BE49-F238E27FC236}">
                <a16:creationId xmlns:a16="http://schemas.microsoft.com/office/drawing/2014/main" id="{C830CB8D-1419-320D-AD4C-7796CC6BD01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5234" name="Slide Number Placeholder 3">
            <a:extLst>
              <a:ext uri="{FF2B5EF4-FFF2-40B4-BE49-F238E27FC236}">
                <a16:creationId xmlns:a16="http://schemas.microsoft.com/office/drawing/2014/main" id="{2255DA1F-0CFA-621C-532B-633B5A38B9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D6CA0F-525D-4708-A942-BE5047144BE9}" type="slidenum">
              <a:rPr lang="it-IT" altLang="en-US" sz="1400" smtClean="0">
                <a:solidFill>
                  <a:srgbClr val="000000"/>
                </a:solidFill>
              </a:rPr>
              <a:pPr>
                <a:spcBef>
                  <a:spcPct val="0"/>
                </a:spcBef>
                <a:buFontTx/>
                <a:buNone/>
              </a:pPr>
              <a:t>266</a:t>
            </a:fld>
            <a:endParaRPr lang="it-IT" altLang="en-US" sz="1400">
              <a:solidFill>
                <a:srgbClr val="000000"/>
              </a:solidFill>
            </a:endParaRPr>
          </a:p>
        </p:txBody>
      </p:sp>
      <p:sp>
        <p:nvSpPr>
          <p:cNvPr id="735235" name="Rectangle 4">
            <a:extLst>
              <a:ext uri="{FF2B5EF4-FFF2-40B4-BE49-F238E27FC236}">
                <a16:creationId xmlns:a16="http://schemas.microsoft.com/office/drawing/2014/main" id="{D9C32410-4716-2862-5B4C-7B83963637D5}"/>
              </a:ext>
            </a:extLst>
          </p:cNvPr>
          <p:cNvSpPr>
            <a:spLocks noChangeArrowheads="1"/>
          </p:cNvSpPr>
          <p:nvPr/>
        </p:nvSpPr>
        <p:spPr bwMode="auto">
          <a:xfrm>
            <a:off x="1476375" y="1557338"/>
            <a:ext cx="712787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a:solidFill>
                  <a:srgbClr val="FF3300"/>
                </a:solidFill>
              </a:rPr>
              <a:t>DISCUSIÓN:</a:t>
            </a:r>
          </a:p>
          <a:p>
            <a:pPr eaLnBrk="1" hangingPunct="1">
              <a:spcBef>
                <a:spcPct val="0"/>
              </a:spcBef>
              <a:buFontTx/>
              <a:buNone/>
            </a:pPr>
            <a:endParaRPr lang="it-CH" altLang="it-CH" sz="2000" b="1">
              <a:solidFill>
                <a:srgbClr val="FF3300"/>
              </a:solidFill>
            </a:endParaRPr>
          </a:p>
          <a:p>
            <a:pPr eaLnBrk="1" hangingPunct="1">
              <a:spcBef>
                <a:spcPct val="0"/>
              </a:spcBef>
              <a:buFontTx/>
              <a:buNone/>
            </a:pPr>
            <a:r>
              <a:rPr lang="it-CH" altLang="it-CH" sz="1600" b="1">
                <a:solidFill>
                  <a:srgbClr val="000000"/>
                </a:solidFill>
              </a:rPr>
              <a:t>El papel del Estado en la economía planificada                                               La reducción teórica y progresiva del desempeño del Estado</a:t>
            </a:r>
            <a:endParaRPr lang="it-IT" altLang="it-CH" sz="1600" b="1">
              <a:solidFill>
                <a:srgbClr val="000000"/>
              </a:solidFill>
            </a:endParaRPr>
          </a:p>
          <a:p>
            <a:pPr eaLnBrk="1" hangingPunct="1">
              <a:spcBef>
                <a:spcPct val="0"/>
              </a:spcBef>
              <a:buFontTx/>
              <a:buNone/>
            </a:pPr>
            <a:r>
              <a:rPr lang="it-CH" altLang="it-CH" sz="1600" b="1">
                <a:solidFill>
                  <a:srgbClr val="000000"/>
                </a:solidFill>
              </a:rPr>
              <a:t>Situación actual en nuestro país </a:t>
            </a:r>
            <a:endParaRPr lang="it-IT" altLang="it-CH" sz="1600" b="1">
              <a:solidFill>
                <a:srgbClr val="000000"/>
              </a:solidFill>
            </a:endParaRPr>
          </a:p>
          <a:p>
            <a:pPr eaLnBrk="1" hangingPunct="1">
              <a:spcBef>
                <a:spcPct val="0"/>
              </a:spcBef>
              <a:buFontTx/>
              <a:buNone/>
            </a:pPr>
            <a:r>
              <a:rPr lang="it-CH" altLang="it-CH" sz="1600" b="1">
                <a:solidFill>
                  <a:srgbClr val="000000"/>
                </a:solidFill>
              </a:rPr>
              <a:t>Situación actual en el mundo</a:t>
            </a:r>
            <a:endParaRPr lang="it-IT" altLang="it-CH" sz="1600" b="1">
              <a:solidFill>
                <a:srgbClr val="000000"/>
              </a:solidFill>
            </a:endParaRPr>
          </a:p>
          <a:p>
            <a:pPr eaLnBrk="1" hangingPunct="1">
              <a:spcBef>
                <a:spcPct val="0"/>
              </a:spcBef>
              <a:buFontTx/>
              <a:buNone/>
            </a:pPr>
            <a:r>
              <a:rPr lang="it-CH" altLang="it-CH" sz="1600" b="1">
                <a:solidFill>
                  <a:srgbClr val="000000"/>
                </a:solidFill>
              </a:rPr>
              <a:t>El justo equilibrio</a:t>
            </a:r>
            <a:endParaRPr lang="it-IT" altLang="it-CH" sz="1600" b="1">
              <a:solidFill>
                <a:srgbClr val="000000"/>
              </a:solidFill>
            </a:endParaRPr>
          </a:p>
          <a:p>
            <a:pPr eaLnBrk="1" hangingPunct="1">
              <a:spcBef>
                <a:spcPct val="0"/>
              </a:spcBef>
              <a:buFontTx/>
              <a:buNone/>
            </a:pPr>
            <a:r>
              <a:rPr lang="it-CH" altLang="it-CH" sz="1600" b="1">
                <a:solidFill>
                  <a:srgbClr val="000000"/>
                </a:solidFill>
              </a:rPr>
              <a:t>¿Es la guerra todavía necesaria?</a:t>
            </a:r>
            <a:endParaRPr lang="it-IT" altLang="it-CH" sz="1600" b="1">
              <a:solidFill>
                <a:srgbClr val="000000"/>
              </a:solidFill>
            </a:endParaRPr>
          </a:p>
          <a:p>
            <a:pPr eaLnBrk="1" hangingPunct="1">
              <a:spcBef>
                <a:spcPct val="0"/>
              </a:spcBef>
              <a:buFontTx/>
              <a:buNone/>
            </a:pPr>
            <a:r>
              <a:rPr lang="it-CH" altLang="it-CH" sz="1600" b="1">
                <a:solidFill>
                  <a:srgbClr val="000000"/>
                </a:solidFill>
              </a:rPr>
              <a:t>¿Es qué aún existen los ricos y los pobres?                                   Situación en tu país y el mundo</a:t>
            </a:r>
            <a:endParaRPr lang="it-IT" altLang="it-CH" sz="1600" b="1">
              <a:solidFill>
                <a:srgbClr val="000000"/>
              </a:solidFill>
            </a:endParaRPr>
          </a:p>
          <a:p>
            <a:pPr eaLnBrk="1" hangingPunct="1">
              <a:spcBef>
                <a:spcPct val="0"/>
              </a:spcBef>
              <a:buFontTx/>
              <a:buNone/>
            </a:pPr>
            <a:r>
              <a:rPr lang="it-CH" altLang="it-CH" sz="1600" b="1">
                <a:solidFill>
                  <a:srgbClr val="000000"/>
                </a:solidFill>
              </a:rPr>
              <a:t>¿De cuántas clases sociales está compuesta la sociedad?                                                   Una clase social: los trabajadores.</a:t>
            </a:r>
            <a:endParaRPr lang="it-IT" altLang="it-CH" sz="1600" b="1">
              <a:solidFill>
                <a:srgbClr val="000000"/>
              </a:solidFill>
            </a:endParaRPr>
          </a:p>
          <a:p>
            <a:pPr eaLnBrk="1" hangingPunct="1">
              <a:spcBef>
                <a:spcPct val="0"/>
              </a:spcBef>
              <a:buFontTx/>
              <a:buNone/>
            </a:pPr>
            <a:r>
              <a:rPr lang="it-CH" altLang="it-CH" sz="1600" b="1">
                <a:solidFill>
                  <a:srgbClr val="000000"/>
                </a:solidFill>
              </a:rPr>
              <a:t>La dictadura del proletariado</a:t>
            </a:r>
          </a:p>
        </p:txBody>
      </p:sp>
      <p:pic>
        <p:nvPicPr>
          <p:cNvPr id="735236" name="Picture 4">
            <a:extLst>
              <a:ext uri="{FF2B5EF4-FFF2-40B4-BE49-F238E27FC236}">
                <a16:creationId xmlns:a16="http://schemas.microsoft.com/office/drawing/2014/main" id="{AD9F290C-427A-43BD-7586-414DB2421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620713"/>
            <a:ext cx="180340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F21810D-1312-446C-8EBF-5F66BDF5DE6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37282" name="Slide Number Placeholder 3">
            <a:extLst>
              <a:ext uri="{FF2B5EF4-FFF2-40B4-BE49-F238E27FC236}">
                <a16:creationId xmlns:a16="http://schemas.microsoft.com/office/drawing/2014/main" id="{4E07BA5F-418F-025F-2894-DF695F48E9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EC6AFE-D1A9-41F3-90BC-D86A5A8700C8}" type="slidenum">
              <a:rPr lang="it-IT" altLang="en-US" sz="1400" smtClean="0">
                <a:solidFill>
                  <a:srgbClr val="000000"/>
                </a:solidFill>
              </a:rPr>
              <a:pPr>
                <a:spcBef>
                  <a:spcPct val="0"/>
                </a:spcBef>
                <a:buFontTx/>
                <a:buNone/>
              </a:pPr>
              <a:t>267</a:t>
            </a:fld>
            <a:endParaRPr lang="it-IT" altLang="en-US" sz="1400">
              <a:solidFill>
                <a:srgbClr val="000000"/>
              </a:solidFill>
            </a:endParaRPr>
          </a:p>
        </p:txBody>
      </p:sp>
      <p:sp>
        <p:nvSpPr>
          <p:cNvPr id="737283" name="Rectangle 4">
            <a:extLst>
              <a:ext uri="{FF2B5EF4-FFF2-40B4-BE49-F238E27FC236}">
                <a16:creationId xmlns:a16="http://schemas.microsoft.com/office/drawing/2014/main" id="{207FA76E-87C2-516F-B6AC-0F8322B00C20}"/>
              </a:ext>
            </a:extLst>
          </p:cNvPr>
          <p:cNvSpPr>
            <a:spLocks noChangeArrowheads="1"/>
          </p:cNvSpPr>
          <p:nvPr/>
        </p:nvSpPr>
        <p:spPr bwMode="auto">
          <a:xfrm>
            <a:off x="468313" y="658813"/>
            <a:ext cx="7596187"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2674938" algn="l"/>
              </a:tabLst>
              <a:defRPr sz="3200">
                <a:solidFill>
                  <a:schemeClr val="tx1"/>
                </a:solidFill>
                <a:latin typeface="Arial" panose="020B0604020202020204" pitchFamily="34" charset="0"/>
              </a:defRPr>
            </a:lvl1pPr>
            <a:lvl2pPr marL="742950" indent="-285750">
              <a:spcBef>
                <a:spcPct val="20000"/>
              </a:spcBef>
              <a:buChar char="–"/>
              <a:tabLst>
                <a:tab pos="2674938" algn="l"/>
              </a:tabLst>
              <a:defRPr sz="2800">
                <a:solidFill>
                  <a:schemeClr val="tx1"/>
                </a:solidFill>
                <a:latin typeface="Arial" panose="020B0604020202020204" pitchFamily="34" charset="0"/>
              </a:defRPr>
            </a:lvl2pPr>
            <a:lvl3pPr marL="1143000" indent="-228600">
              <a:spcBef>
                <a:spcPct val="20000"/>
              </a:spcBef>
              <a:buChar char="•"/>
              <a:tabLst>
                <a:tab pos="2674938" algn="l"/>
              </a:tabLst>
              <a:defRPr sz="2400">
                <a:solidFill>
                  <a:schemeClr val="tx1"/>
                </a:solidFill>
                <a:latin typeface="Arial" panose="020B0604020202020204" pitchFamily="34" charset="0"/>
              </a:defRPr>
            </a:lvl3pPr>
            <a:lvl4pPr marL="1600200" indent="-228600">
              <a:spcBef>
                <a:spcPct val="20000"/>
              </a:spcBef>
              <a:buChar char="–"/>
              <a:tabLst>
                <a:tab pos="2674938" algn="l"/>
              </a:tabLst>
              <a:defRPr sz="2000">
                <a:solidFill>
                  <a:schemeClr val="tx1"/>
                </a:solidFill>
                <a:latin typeface="Arial" panose="020B0604020202020204" pitchFamily="34" charset="0"/>
              </a:defRPr>
            </a:lvl4pPr>
            <a:lvl5pPr marL="2057400" indent="-228600">
              <a:spcBef>
                <a:spcPct val="20000"/>
              </a:spcBef>
              <a:buChar char="»"/>
              <a:tabLst>
                <a:tab pos="26749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9pPr>
          </a:lstStyle>
          <a:p>
            <a:pPr eaLnBrk="1" hangingPunct="1">
              <a:spcBef>
                <a:spcPct val="0"/>
              </a:spcBef>
              <a:buFontTx/>
              <a:buNone/>
            </a:pPr>
            <a:r>
              <a:rPr lang="fr-CH" altLang="it-CH" sz="2400" b="1">
                <a:solidFill>
                  <a:srgbClr val="FF3300"/>
                </a:solidFill>
              </a:rPr>
              <a:t>EL SISTEMA ECONÓMICO Y LAS ALTERNATIVAS  </a:t>
            </a:r>
          </a:p>
          <a:p>
            <a:pPr eaLnBrk="1" hangingPunct="1">
              <a:spcBef>
                <a:spcPct val="0"/>
              </a:spcBef>
              <a:buFontTx/>
              <a:buNone/>
            </a:pPr>
            <a:r>
              <a:rPr lang="fr-CH" altLang="it-CH" sz="2000" b="1">
                <a:solidFill>
                  <a:srgbClr val="FF3300"/>
                </a:solidFill>
              </a:rPr>
              <a:t>ESQUEMA GENERAL DE « LAS ALTERNATIVAS »</a:t>
            </a:r>
          </a:p>
          <a:p>
            <a:pPr eaLnBrk="1" hangingPunct="1">
              <a:spcBef>
                <a:spcPct val="0"/>
              </a:spcBef>
              <a:buFontTx/>
              <a:buNone/>
            </a:pPr>
            <a:endParaRPr lang="fr-CH" altLang="it-CH" sz="2400" b="1">
              <a:solidFill>
                <a:srgbClr val="FF3300"/>
              </a:solidFill>
            </a:endParaRPr>
          </a:p>
          <a:p>
            <a:pPr eaLnBrk="1" hangingPunct="1">
              <a:spcBef>
                <a:spcPct val="0"/>
              </a:spcBef>
              <a:buFontTx/>
              <a:buNone/>
            </a:pPr>
            <a:r>
              <a:rPr lang="it-CH" altLang="it-CH" sz="1400" b="1">
                <a:solidFill>
                  <a:srgbClr val="000000"/>
                </a:solidFill>
              </a:rPr>
              <a:t>El propietario está delante de su almacén repleto de raviolis. El desearía venderlos.</a:t>
            </a:r>
            <a:endParaRPr lang="it-IT" altLang="it-CH" sz="1400" b="1">
              <a:solidFill>
                <a:srgbClr val="000000"/>
              </a:solidFill>
            </a:endParaRPr>
          </a:p>
          <a:p>
            <a:pPr eaLnBrk="1" hangingPunct="1">
              <a:spcBef>
                <a:spcPct val="0"/>
              </a:spcBef>
              <a:buFontTx/>
              <a:buNone/>
            </a:pPr>
            <a:r>
              <a:rPr lang="it-CH" altLang="it-CH" sz="1400" b="1">
                <a:solidFill>
                  <a:srgbClr val="000000"/>
                </a:solidFill>
              </a:rPr>
              <a:t>Ganan los desempleados. Ellos toman los raviolis.</a:t>
            </a:r>
            <a:endParaRPr lang="it-IT" altLang="it-CH" sz="1400" b="1">
              <a:solidFill>
                <a:srgbClr val="000000"/>
              </a:solidFill>
            </a:endParaRPr>
          </a:p>
          <a:p>
            <a:pPr eaLnBrk="1" hangingPunct="1">
              <a:spcBef>
                <a:spcPct val="0"/>
              </a:spcBef>
              <a:buFontTx/>
              <a:buNone/>
            </a:pPr>
            <a:r>
              <a:rPr lang="it-CH" altLang="it-CH" sz="1400" b="1">
                <a:solidFill>
                  <a:srgbClr val="000000"/>
                </a:solidFill>
              </a:rPr>
              <a:t>Llega la policía con los refuerzos. </a:t>
            </a:r>
            <a:endParaRPr lang="it-IT" altLang="it-CH" sz="1400" b="1">
              <a:solidFill>
                <a:srgbClr val="000000"/>
              </a:solidFill>
            </a:endParaRPr>
          </a:p>
          <a:p>
            <a:pPr eaLnBrk="1" hangingPunct="1">
              <a:spcBef>
                <a:spcPct val="0"/>
              </a:spcBef>
              <a:buFontTx/>
              <a:buNone/>
            </a:pPr>
            <a:r>
              <a:rPr lang="it-CH" altLang="it-CH" sz="1400" b="1">
                <a:solidFill>
                  <a:srgbClr val="000000"/>
                </a:solidFill>
              </a:rPr>
              <a:t>Ganan los ciudadanos. Ellos toman los raviolis.</a:t>
            </a:r>
            <a:endParaRPr lang="it-IT" altLang="it-CH" sz="1400" b="1">
              <a:solidFill>
                <a:srgbClr val="000000"/>
              </a:solidFill>
            </a:endParaRPr>
          </a:p>
          <a:p>
            <a:pPr eaLnBrk="1" hangingPunct="1">
              <a:spcBef>
                <a:spcPct val="0"/>
              </a:spcBef>
              <a:buFontTx/>
              <a:buNone/>
            </a:pPr>
            <a:r>
              <a:rPr lang="it-CH" altLang="it-CH" sz="1400" b="1">
                <a:solidFill>
                  <a:srgbClr val="000000"/>
                </a:solidFill>
              </a:rPr>
              <a:t>Llega el ejército.</a:t>
            </a:r>
            <a:endParaRPr lang="it-IT" altLang="it-CH" sz="1400" b="1">
              <a:solidFill>
                <a:srgbClr val="000000"/>
              </a:solidFill>
            </a:endParaRPr>
          </a:p>
          <a:p>
            <a:pPr eaLnBrk="1" hangingPunct="1">
              <a:spcBef>
                <a:spcPct val="0"/>
              </a:spcBef>
              <a:buFontTx/>
              <a:buNone/>
            </a:pPr>
            <a:r>
              <a:rPr lang="it-CH" altLang="it-CH" sz="1400" b="1">
                <a:solidFill>
                  <a:srgbClr val="000000"/>
                </a:solidFill>
              </a:rPr>
              <a:t>Gana la población. Ellos toman los ravilis.</a:t>
            </a:r>
            <a:endParaRPr lang="it-IT" altLang="it-CH" sz="1400" b="1">
              <a:solidFill>
                <a:srgbClr val="000000"/>
              </a:solidFill>
            </a:endParaRPr>
          </a:p>
          <a:p>
            <a:pPr eaLnBrk="1" hangingPunct="1">
              <a:spcBef>
                <a:spcPct val="0"/>
              </a:spcBef>
              <a:buFontTx/>
              <a:buNone/>
            </a:pPr>
            <a:r>
              <a:rPr lang="it-CH" altLang="it-CH" sz="1400" b="1">
                <a:solidFill>
                  <a:srgbClr val="000000"/>
                </a:solidFill>
              </a:rPr>
              <a:t>Arriba el ejército extranjero.</a:t>
            </a:r>
            <a:endParaRPr lang="it-IT" altLang="it-CH" sz="1400" b="1">
              <a:solidFill>
                <a:srgbClr val="000000"/>
              </a:solidFill>
            </a:endParaRPr>
          </a:p>
          <a:p>
            <a:pPr eaLnBrk="1" hangingPunct="1">
              <a:spcBef>
                <a:spcPct val="0"/>
              </a:spcBef>
              <a:buFontTx/>
              <a:buNone/>
            </a:pPr>
            <a:r>
              <a:rPr lang="it-CH" altLang="it-CH" sz="1400" b="1">
                <a:solidFill>
                  <a:srgbClr val="000000"/>
                </a:solidFill>
              </a:rPr>
              <a:t>Gana la resistencia. La colectividad confisca los raviolis y la fábrica.</a:t>
            </a:r>
            <a:endParaRPr lang="it-IT" altLang="it-CH" sz="1400" b="1">
              <a:solidFill>
                <a:srgbClr val="000000"/>
              </a:solidFill>
            </a:endParaRPr>
          </a:p>
          <a:p>
            <a:pPr eaLnBrk="1" hangingPunct="1">
              <a:spcBef>
                <a:spcPct val="0"/>
              </a:spcBef>
              <a:buFontTx/>
              <a:buNone/>
            </a:pPr>
            <a:r>
              <a:rPr lang="it-CH" altLang="it-CH" sz="1400" b="1">
                <a:solidFill>
                  <a:srgbClr val="000000"/>
                </a:solidFill>
              </a:rPr>
              <a:t>Agotamiento de los raviolis.</a:t>
            </a:r>
            <a:endParaRPr lang="it-IT" altLang="it-CH" sz="1400" b="1">
              <a:solidFill>
                <a:srgbClr val="000000"/>
              </a:solidFill>
            </a:endParaRPr>
          </a:p>
          <a:p>
            <a:pPr eaLnBrk="1" hangingPunct="1">
              <a:spcBef>
                <a:spcPct val="0"/>
              </a:spcBef>
              <a:buFontTx/>
              <a:buNone/>
            </a:pPr>
            <a:r>
              <a:rPr lang="it-CH" altLang="it-CH" sz="1400" b="1">
                <a:solidFill>
                  <a:srgbClr val="000000"/>
                </a:solidFill>
              </a:rPr>
              <a:t>Necesidad de producir raviolis.</a:t>
            </a:r>
            <a:endParaRPr lang="it-IT" altLang="it-CH" sz="1400" b="1">
              <a:solidFill>
                <a:srgbClr val="000000"/>
              </a:solidFill>
            </a:endParaRPr>
          </a:p>
          <a:p>
            <a:pPr eaLnBrk="1" hangingPunct="1">
              <a:spcBef>
                <a:spcPct val="0"/>
              </a:spcBef>
              <a:buFontTx/>
              <a:buNone/>
            </a:pPr>
            <a:r>
              <a:rPr lang="it-CH" altLang="it-CH" sz="1400" b="1">
                <a:solidFill>
                  <a:srgbClr val="000000"/>
                </a:solidFill>
              </a:rPr>
              <a:t>Análisis de necesidades. </a:t>
            </a:r>
            <a:endParaRPr lang="it-IT" altLang="it-CH" sz="1400" b="1">
              <a:solidFill>
                <a:srgbClr val="000000"/>
              </a:solidFill>
            </a:endParaRPr>
          </a:p>
          <a:p>
            <a:pPr eaLnBrk="1" hangingPunct="1">
              <a:spcBef>
                <a:spcPct val="0"/>
              </a:spcBef>
              <a:buFontTx/>
              <a:buNone/>
            </a:pPr>
            <a:r>
              <a:rPr lang="it-CH" altLang="it-CH" sz="1400" b="1">
                <a:solidFill>
                  <a:srgbClr val="000000"/>
                </a:solidFill>
              </a:rPr>
              <a:t>Abolición de la propiedad privada.</a:t>
            </a:r>
            <a:endParaRPr lang="it-IT" altLang="it-CH" sz="1400" b="1">
              <a:solidFill>
                <a:srgbClr val="000000"/>
              </a:solidFill>
            </a:endParaRPr>
          </a:p>
          <a:p>
            <a:pPr eaLnBrk="1" hangingPunct="1">
              <a:spcBef>
                <a:spcPct val="0"/>
              </a:spcBef>
              <a:buFontTx/>
              <a:buNone/>
            </a:pPr>
            <a:r>
              <a:rPr lang="it-CH" altLang="it-CH" sz="1400" b="1">
                <a:solidFill>
                  <a:srgbClr val="000000"/>
                </a:solidFill>
              </a:rPr>
              <a:t>Nacionalización de los medios de producción  y la tierra.</a:t>
            </a:r>
            <a:endParaRPr lang="it-IT" altLang="it-CH" sz="1400" b="1">
              <a:solidFill>
                <a:srgbClr val="000000"/>
              </a:solidFill>
            </a:endParaRPr>
          </a:p>
          <a:p>
            <a:pPr eaLnBrk="1" hangingPunct="1">
              <a:spcBef>
                <a:spcPct val="0"/>
              </a:spcBef>
              <a:buFontTx/>
              <a:buNone/>
            </a:pPr>
            <a:r>
              <a:rPr lang="it-CH" altLang="it-CH" sz="1400" b="1">
                <a:solidFill>
                  <a:srgbClr val="000000"/>
                </a:solidFill>
              </a:rPr>
              <a:t>Planificación de la producción de bienes y servicios.   </a:t>
            </a:r>
          </a:p>
          <a:p>
            <a:pPr eaLnBrk="1" hangingPunct="1">
              <a:spcBef>
                <a:spcPct val="0"/>
              </a:spcBef>
              <a:buFontTx/>
              <a:buNone/>
            </a:pPr>
            <a:r>
              <a:rPr lang="it-CH" altLang="it-CH" sz="1400" b="1">
                <a:solidFill>
                  <a:srgbClr val="000000"/>
                </a:solidFill>
              </a:rPr>
              <a:t>Cuantificación de los bienes y servicios necesarios a producir y del trabajo a realizar.</a:t>
            </a:r>
            <a:endParaRPr lang="it-IT" altLang="it-CH" sz="1400" b="1">
              <a:solidFill>
                <a:srgbClr val="000000"/>
              </a:solidFill>
            </a:endParaRPr>
          </a:p>
          <a:p>
            <a:pPr eaLnBrk="1" hangingPunct="1">
              <a:spcBef>
                <a:spcPct val="0"/>
              </a:spcBef>
              <a:buFontTx/>
              <a:buNone/>
            </a:pPr>
            <a:r>
              <a:rPr lang="it-CH" altLang="it-CH" sz="1400" b="1">
                <a:solidFill>
                  <a:srgbClr val="000000"/>
                </a:solidFill>
              </a:rPr>
              <a:t>Repartición de los raviolis (según la necesidad).</a:t>
            </a:r>
            <a:endParaRPr lang="it-IT" altLang="it-CH" sz="1400" b="1">
              <a:solidFill>
                <a:srgbClr val="000000"/>
              </a:solidFill>
            </a:endParaRPr>
          </a:p>
          <a:p>
            <a:pPr eaLnBrk="1" hangingPunct="1">
              <a:spcBef>
                <a:spcPct val="0"/>
              </a:spcBef>
              <a:buFontTx/>
              <a:buNone/>
            </a:pPr>
            <a:r>
              <a:rPr lang="it-CH" altLang="it-CH" sz="1400" b="1">
                <a:solidFill>
                  <a:srgbClr val="000000"/>
                </a:solidFill>
              </a:rPr>
              <a:t>Repartición del trabajo necesario para producir (según la posibilidad).</a:t>
            </a:r>
            <a:endParaRPr lang="it-IT" altLang="it-CH" sz="1400" b="1">
              <a:solidFill>
                <a:srgbClr val="000000"/>
              </a:solidFill>
            </a:endParaRPr>
          </a:p>
          <a:p>
            <a:pPr eaLnBrk="1" hangingPunct="1">
              <a:spcBef>
                <a:spcPct val="0"/>
              </a:spcBef>
              <a:buFontTx/>
              <a:buNone/>
            </a:pPr>
            <a:r>
              <a:rPr lang="it-CH" altLang="it-CH" sz="1400" b="1">
                <a:solidFill>
                  <a:srgbClr val="000000"/>
                </a:solidFill>
              </a:rPr>
              <a:t>No existe más la apropiación de la plusvalía.</a:t>
            </a:r>
            <a:endParaRPr lang="it-IT" altLang="it-CH" sz="1400" b="1">
              <a:solidFill>
                <a:srgbClr val="000000"/>
              </a:solidFill>
            </a:endParaRPr>
          </a:p>
          <a:p>
            <a:pPr eaLnBrk="1" hangingPunct="1">
              <a:spcBef>
                <a:spcPct val="0"/>
              </a:spcBef>
              <a:buFontTx/>
              <a:buNone/>
            </a:pPr>
            <a:r>
              <a:rPr lang="it-CH" altLang="it-CH" sz="1400" b="1">
                <a:solidFill>
                  <a:srgbClr val="000000"/>
                </a:solidFill>
              </a:rPr>
              <a:t>Alternativa: el control popular de los medios de producción, de la tierra y del Estado.</a:t>
            </a:r>
          </a:p>
          <a:p>
            <a:pPr eaLnBrk="1" hangingPunct="1">
              <a:spcBef>
                <a:spcPct val="0"/>
              </a:spcBef>
              <a:buFontTx/>
              <a:buNone/>
            </a:pPr>
            <a:r>
              <a:rPr lang="it-CH" altLang="it-CH" sz="1400" b="1">
                <a:solidFill>
                  <a:srgbClr val="000000"/>
                </a:solidFill>
              </a:rPr>
              <a:t>La economía planificada.</a:t>
            </a:r>
            <a:endParaRPr lang="it-IT" altLang="it-CH" sz="1400" b="1">
              <a:solidFill>
                <a:srgbClr val="000000"/>
              </a:solidFill>
            </a:endParaRPr>
          </a:p>
        </p:txBody>
      </p:sp>
      <p:sp>
        <p:nvSpPr>
          <p:cNvPr id="2" name="Rettangolo 1">
            <a:extLst>
              <a:ext uri="{FF2B5EF4-FFF2-40B4-BE49-F238E27FC236}">
                <a16:creationId xmlns:a16="http://schemas.microsoft.com/office/drawing/2014/main" id="{3D7EF0E4-CB92-55AA-6CEA-2DA1DF80140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9330" name="Segnaposto numero diapositiva 1">
            <a:extLst>
              <a:ext uri="{FF2B5EF4-FFF2-40B4-BE49-F238E27FC236}">
                <a16:creationId xmlns:a16="http://schemas.microsoft.com/office/drawing/2014/main" id="{847211ED-2A70-94DA-1AEB-D240247586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ACDD82-1FE4-4FE7-8409-442D763F3281}" type="slidenum">
              <a:rPr lang="it-IT" altLang="en-US" sz="1400" smtClean="0">
                <a:solidFill>
                  <a:srgbClr val="000000"/>
                </a:solidFill>
              </a:rPr>
              <a:pPr>
                <a:spcBef>
                  <a:spcPct val="0"/>
                </a:spcBef>
                <a:buFontTx/>
                <a:buNone/>
              </a:pPr>
              <a:t>268</a:t>
            </a:fld>
            <a:endParaRPr lang="it-IT" altLang="en-US" sz="1400">
              <a:solidFill>
                <a:srgbClr val="000000"/>
              </a:solidFill>
            </a:endParaRPr>
          </a:p>
        </p:txBody>
      </p:sp>
      <p:sp>
        <p:nvSpPr>
          <p:cNvPr id="739331" name="Rectangle 4">
            <a:extLst>
              <a:ext uri="{FF2B5EF4-FFF2-40B4-BE49-F238E27FC236}">
                <a16:creationId xmlns:a16="http://schemas.microsoft.com/office/drawing/2014/main" id="{05E9101A-9CE1-A05F-455E-8906D4D4890A}"/>
              </a:ext>
            </a:extLst>
          </p:cNvPr>
          <p:cNvSpPr>
            <a:spLocks noChangeArrowheads="1"/>
          </p:cNvSpPr>
          <p:nvPr/>
        </p:nvSpPr>
        <p:spPr bwMode="auto">
          <a:xfrm>
            <a:off x="1763713" y="2060575"/>
            <a:ext cx="554513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it-CH" sz="1200" b="1">
              <a:solidFill>
                <a:srgbClr val="000000"/>
              </a:solidFill>
            </a:endParaRPr>
          </a:p>
          <a:p>
            <a:pPr eaLnBrk="1" hangingPunct="1">
              <a:spcBef>
                <a:spcPct val="0"/>
              </a:spcBef>
              <a:buFontTx/>
              <a:buNone/>
            </a:pPr>
            <a:r>
              <a:rPr lang="es-ES" altLang="it-CH" sz="2800" b="1" u="sng">
                <a:solidFill>
                  <a:srgbClr val="FF3300"/>
                </a:solidFill>
              </a:rPr>
              <a:t>ANEXO:</a:t>
            </a:r>
          </a:p>
          <a:p>
            <a:pPr eaLnBrk="1" hangingPunct="1">
              <a:spcBef>
                <a:spcPct val="0"/>
              </a:spcBef>
              <a:buFontTx/>
              <a:buNone/>
            </a:pPr>
            <a:endParaRPr lang="es-ES" altLang="it-CH" sz="1600" b="1">
              <a:solidFill>
                <a:srgbClr val="000000"/>
              </a:solidFill>
            </a:endParaRPr>
          </a:p>
          <a:p>
            <a:pPr eaLnBrk="1" hangingPunct="1">
              <a:spcBef>
                <a:spcPct val="0"/>
              </a:spcBef>
              <a:buFontTx/>
              <a:buNone/>
            </a:pPr>
            <a:r>
              <a:rPr lang="es-ES" altLang="it-CH" sz="1600" b="1">
                <a:solidFill>
                  <a:srgbClr val="000000"/>
                </a:solidFill>
              </a:rPr>
              <a:t>Psicología social: la teoría de las necesidades (Maslov)</a:t>
            </a:r>
          </a:p>
          <a:p>
            <a:pPr eaLnBrk="1" hangingPunct="1">
              <a:spcBef>
                <a:spcPct val="0"/>
              </a:spcBef>
              <a:buFontTx/>
              <a:buNone/>
            </a:pPr>
            <a:endParaRPr lang="es-ES" altLang="it-CH" sz="1600" b="1">
              <a:solidFill>
                <a:srgbClr val="000000"/>
              </a:solidFill>
            </a:endParaRPr>
          </a:p>
          <a:p>
            <a:pPr eaLnBrk="1" hangingPunct="1">
              <a:spcBef>
                <a:spcPct val="0"/>
              </a:spcBef>
              <a:buFontTx/>
              <a:buNone/>
            </a:pPr>
            <a:r>
              <a:rPr lang="es-ES" altLang="it-CH" sz="1600" b="1">
                <a:solidFill>
                  <a:srgbClr val="000000"/>
                </a:solidFill>
              </a:rPr>
              <a:t>Tipología: el carácter tendencial del ser humano</a:t>
            </a:r>
          </a:p>
          <a:p>
            <a:pPr eaLnBrk="1" hangingPunct="1">
              <a:spcBef>
                <a:spcPct val="0"/>
              </a:spcBef>
              <a:buFontTx/>
              <a:buNone/>
            </a:pPr>
            <a:endParaRPr lang="es-ES" altLang="it-CH" sz="1600" b="1">
              <a:solidFill>
                <a:srgbClr val="000000"/>
              </a:solidFill>
            </a:endParaRPr>
          </a:p>
          <a:p>
            <a:pPr eaLnBrk="1" hangingPunct="1">
              <a:spcBef>
                <a:spcPct val="0"/>
              </a:spcBef>
              <a:buFontTx/>
              <a:buNone/>
            </a:pPr>
            <a:r>
              <a:rPr lang="es-ES" altLang="it-CH" sz="1600" b="1">
                <a:solidFill>
                  <a:srgbClr val="000000"/>
                </a:solidFill>
              </a:rPr>
              <a:t>Sociología: la aceleración de la historia (Engels)</a:t>
            </a:r>
          </a:p>
        </p:txBody>
      </p:sp>
      <p:sp>
        <p:nvSpPr>
          <p:cNvPr id="2" name="Rettangolo 1">
            <a:extLst>
              <a:ext uri="{FF2B5EF4-FFF2-40B4-BE49-F238E27FC236}">
                <a16:creationId xmlns:a16="http://schemas.microsoft.com/office/drawing/2014/main" id="{2B99E530-7908-E516-378B-61782372B68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descr="C:\Users\Enrico\Desktop\Scala jpeg.jpg">
            <a:extLst>
              <a:ext uri="{FF2B5EF4-FFF2-40B4-BE49-F238E27FC236}">
                <a16:creationId xmlns:a16="http://schemas.microsoft.com/office/drawing/2014/main" id="{582A2754-0C85-A140-29C8-32088CCF9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95"/>
          <a:stretch>
            <a:fillRect/>
          </a:stretch>
        </p:blipFill>
        <p:spPr bwMode="auto">
          <a:xfrm>
            <a:off x="0" y="0"/>
            <a:ext cx="571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1379" name="CasellaDiTesto 1">
            <a:extLst>
              <a:ext uri="{FF2B5EF4-FFF2-40B4-BE49-F238E27FC236}">
                <a16:creationId xmlns:a16="http://schemas.microsoft.com/office/drawing/2014/main" id="{8B020908-44D2-82A8-FAEE-51133194E090}"/>
              </a:ext>
            </a:extLst>
          </p:cNvPr>
          <p:cNvSpPr txBox="1">
            <a:spLocks noChangeArrowheads="1"/>
          </p:cNvSpPr>
          <p:nvPr/>
        </p:nvSpPr>
        <p:spPr bwMode="auto">
          <a:xfrm>
            <a:off x="3443288" y="255588"/>
            <a:ext cx="2016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Verdadera                felicidad</a:t>
            </a:r>
          </a:p>
        </p:txBody>
      </p:sp>
      <p:sp>
        <p:nvSpPr>
          <p:cNvPr id="741380" name="CasellaDiTesto 2">
            <a:extLst>
              <a:ext uri="{FF2B5EF4-FFF2-40B4-BE49-F238E27FC236}">
                <a16:creationId xmlns:a16="http://schemas.microsoft.com/office/drawing/2014/main" id="{5058B773-9F84-FB4F-DECC-867CA62AFD9E}"/>
              </a:ext>
            </a:extLst>
          </p:cNvPr>
          <p:cNvSpPr txBox="1">
            <a:spLocks noChangeArrowheads="1"/>
          </p:cNvSpPr>
          <p:nvPr/>
        </p:nvSpPr>
        <p:spPr bwMode="auto">
          <a:xfrm>
            <a:off x="4051300" y="1500188"/>
            <a:ext cx="64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CH" altLang="it-CH" sz="1800">
              <a:solidFill>
                <a:srgbClr val="000000"/>
              </a:solidFill>
            </a:endParaRPr>
          </a:p>
        </p:txBody>
      </p:sp>
      <p:sp>
        <p:nvSpPr>
          <p:cNvPr id="741381" name="CasellaDiTesto 3">
            <a:extLst>
              <a:ext uri="{FF2B5EF4-FFF2-40B4-BE49-F238E27FC236}">
                <a16:creationId xmlns:a16="http://schemas.microsoft.com/office/drawing/2014/main" id="{CAEA1DB2-5EF7-CA67-C423-058C619179B3}"/>
              </a:ext>
            </a:extLst>
          </p:cNvPr>
          <p:cNvSpPr txBox="1">
            <a:spLocks noChangeArrowheads="1"/>
          </p:cNvSpPr>
          <p:nvPr/>
        </p:nvSpPr>
        <p:spPr bwMode="auto">
          <a:xfrm>
            <a:off x="4051300" y="804863"/>
            <a:ext cx="539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Ideal</a:t>
            </a:r>
          </a:p>
        </p:txBody>
      </p:sp>
      <p:sp>
        <p:nvSpPr>
          <p:cNvPr id="741382" name="CasellaDiTesto 5">
            <a:extLst>
              <a:ext uri="{FF2B5EF4-FFF2-40B4-BE49-F238E27FC236}">
                <a16:creationId xmlns:a16="http://schemas.microsoft.com/office/drawing/2014/main" id="{BE07BCE0-FBBC-548D-C4C5-246D595293CF}"/>
              </a:ext>
            </a:extLst>
          </p:cNvPr>
          <p:cNvSpPr txBox="1">
            <a:spLocks noChangeArrowheads="1"/>
          </p:cNvSpPr>
          <p:nvPr/>
        </p:nvSpPr>
        <p:spPr bwMode="auto">
          <a:xfrm>
            <a:off x="3762375" y="2508250"/>
            <a:ext cx="1657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CH" altLang="it-CH" sz="1800">
              <a:solidFill>
                <a:srgbClr val="000000"/>
              </a:solidFill>
            </a:endParaRPr>
          </a:p>
        </p:txBody>
      </p:sp>
      <p:sp>
        <p:nvSpPr>
          <p:cNvPr id="741383" name="CasellaDiTesto 6">
            <a:extLst>
              <a:ext uri="{FF2B5EF4-FFF2-40B4-BE49-F238E27FC236}">
                <a16:creationId xmlns:a16="http://schemas.microsoft.com/office/drawing/2014/main" id="{F033D50F-EE62-204B-8EB9-A3AE17CFC1A4}"/>
              </a:ext>
            </a:extLst>
          </p:cNvPr>
          <p:cNvSpPr txBox="1">
            <a:spLocks noChangeArrowheads="1"/>
          </p:cNvSpPr>
          <p:nvPr/>
        </p:nvSpPr>
        <p:spPr bwMode="auto">
          <a:xfrm>
            <a:off x="3708400" y="1909763"/>
            <a:ext cx="180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Affirmation                                (estima, respecto, éxito)</a:t>
            </a:r>
            <a:endParaRPr lang="it-CH" altLang="it-CH" sz="1000" b="1">
              <a:solidFill>
                <a:srgbClr val="000000"/>
              </a:solidFill>
              <a:latin typeface="Arial" panose="020B0604020202020204" pitchFamily="34" charset="0"/>
            </a:endParaRPr>
          </a:p>
        </p:txBody>
      </p:sp>
      <p:sp>
        <p:nvSpPr>
          <p:cNvPr id="741384" name="CasellaDiTesto 7">
            <a:extLst>
              <a:ext uri="{FF2B5EF4-FFF2-40B4-BE49-F238E27FC236}">
                <a16:creationId xmlns:a16="http://schemas.microsoft.com/office/drawing/2014/main" id="{943E2C6A-9699-AB25-EA99-E827CC35E77C}"/>
              </a:ext>
            </a:extLst>
          </p:cNvPr>
          <p:cNvSpPr txBox="1">
            <a:spLocks noChangeArrowheads="1"/>
          </p:cNvSpPr>
          <p:nvPr/>
        </p:nvSpPr>
        <p:spPr bwMode="auto">
          <a:xfrm>
            <a:off x="3403600" y="2876550"/>
            <a:ext cx="10620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Affecto, amor</a:t>
            </a:r>
          </a:p>
        </p:txBody>
      </p:sp>
      <p:sp>
        <p:nvSpPr>
          <p:cNvPr id="741385" name="CasellaDiTesto 8">
            <a:extLst>
              <a:ext uri="{FF2B5EF4-FFF2-40B4-BE49-F238E27FC236}">
                <a16:creationId xmlns:a16="http://schemas.microsoft.com/office/drawing/2014/main" id="{EB97502E-F14D-FCFD-DFA3-4955DE990F1C}"/>
              </a:ext>
            </a:extLst>
          </p:cNvPr>
          <p:cNvSpPr txBox="1">
            <a:spLocks noChangeArrowheads="1"/>
          </p:cNvSpPr>
          <p:nvPr/>
        </p:nvSpPr>
        <p:spPr bwMode="auto">
          <a:xfrm>
            <a:off x="3119438" y="3576638"/>
            <a:ext cx="931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Socialitdad</a:t>
            </a:r>
          </a:p>
        </p:txBody>
      </p:sp>
      <p:sp>
        <p:nvSpPr>
          <p:cNvPr id="741386" name="CasellaDiTesto 9">
            <a:extLst>
              <a:ext uri="{FF2B5EF4-FFF2-40B4-BE49-F238E27FC236}">
                <a16:creationId xmlns:a16="http://schemas.microsoft.com/office/drawing/2014/main" id="{B6990920-6477-0ECF-B72D-BF2F9E4EE4D4}"/>
              </a:ext>
            </a:extLst>
          </p:cNvPr>
          <p:cNvSpPr txBox="1">
            <a:spLocks noChangeArrowheads="1"/>
          </p:cNvSpPr>
          <p:nvPr/>
        </p:nvSpPr>
        <p:spPr bwMode="auto">
          <a:xfrm>
            <a:off x="2770188" y="4398963"/>
            <a:ext cx="815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Seguridad</a:t>
            </a:r>
          </a:p>
        </p:txBody>
      </p:sp>
      <p:sp>
        <p:nvSpPr>
          <p:cNvPr id="741387" name="CasellaDiTesto 10">
            <a:extLst>
              <a:ext uri="{FF2B5EF4-FFF2-40B4-BE49-F238E27FC236}">
                <a16:creationId xmlns:a16="http://schemas.microsoft.com/office/drawing/2014/main" id="{8B67FC0F-58CF-404C-CDFC-7967FAA269B5}"/>
              </a:ext>
            </a:extLst>
          </p:cNvPr>
          <p:cNvSpPr txBox="1">
            <a:spLocks noChangeArrowheads="1"/>
          </p:cNvSpPr>
          <p:nvPr/>
        </p:nvSpPr>
        <p:spPr bwMode="auto">
          <a:xfrm>
            <a:off x="2466975" y="4956175"/>
            <a:ext cx="936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Sexualidad</a:t>
            </a:r>
          </a:p>
        </p:txBody>
      </p:sp>
      <p:sp>
        <p:nvSpPr>
          <p:cNvPr id="741388" name="CasellaDiTesto 11">
            <a:extLst>
              <a:ext uri="{FF2B5EF4-FFF2-40B4-BE49-F238E27FC236}">
                <a16:creationId xmlns:a16="http://schemas.microsoft.com/office/drawing/2014/main" id="{7A0A7E7A-D85F-014F-F853-6AEC0DACD6F6}"/>
              </a:ext>
            </a:extLst>
          </p:cNvPr>
          <p:cNvSpPr txBox="1">
            <a:spLocks noChangeArrowheads="1"/>
          </p:cNvSpPr>
          <p:nvPr/>
        </p:nvSpPr>
        <p:spPr bwMode="auto">
          <a:xfrm>
            <a:off x="2106613" y="5387975"/>
            <a:ext cx="6635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Dormir</a:t>
            </a:r>
          </a:p>
        </p:txBody>
      </p:sp>
      <p:sp>
        <p:nvSpPr>
          <p:cNvPr id="741389" name="CasellaDiTesto 12">
            <a:extLst>
              <a:ext uri="{FF2B5EF4-FFF2-40B4-BE49-F238E27FC236}">
                <a16:creationId xmlns:a16="http://schemas.microsoft.com/office/drawing/2014/main" id="{A869FD2E-5CD3-069A-A704-4435F9B0A728}"/>
              </a:ext>
            </a:extLst>
          </p:cNvPr>
          <p:cNvSpPr txBox="1">
            <a:spLocks noChangeArrowheads="1"/>
          </p:cNvSpPr>
          <p:nvPr/>
        </p:nvSpPr>
        <p:spPr bwMode="auto">
          <a:xfrm>
            <a:off x="1800225" y="5794375"/>
            <a:ext cx="666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Comer</a:t>
            </a:r>
          </a:p>
        </p:txBody>
      </p:sp>
      <p:sp>
        <p:nvSpPr>
          <p:cNvPr id="741390" name="CasellaDiTesto 13">
            <a:extLst>
              <a:ext uri="{FF2B5EF4-FFF2-40B4-BE49-F238E27FC236}">
                <a16:creationId xmlns:a16="http://schemas.microsoft.com/office/drawing/2014/main" id="{8D97226F-1DE2-2642-31A2-69839E4F62B0}"/>
              </a:ext>
            </a:extLst>
          </p:cNvPr>
          <p:cNvSpPr txBox="1">
            <a:spLocks noChangeArrowheads="1"/>
          </p:cNvSpPr>
          <p:nvPr/>
        </p:nvSpPr>
        <p:spPr bwMode="auto">
          <a:xfrm>
            <a:off x="1449388" y="6040438"/>
            <a:ext cx="568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Beber</a:t>
            </a:r>
          </a:p>
        </p:txBody>
      </p:sp>
      <p:sp>
        <p:nvSpPr>
          <p:cNvPr id="741391" name="CasellaDiTesto 14">
            <a:extLst>
              <a:ext uri="{FF2B5EF4-FFF2-40B4-BE49-F238E27FC236}">
                <a16:creationId xmlns:a16="http://schemas.microsoft.com/office/drawing/2014/main" id="{19B925F8-28C8-5BFA-2E96-A78B931475F9}"/>
              </a:ext>
            </a:extLst>
          </p:cNvPr>
          <p:cNvSpPr txBox="1">
            <a:spLocks noChangeArrowheads="1"/>
          </p:cNvSpPr>
          <p:nvPr/>
        </p:nvSpPr>
        <p:spPr bwMode="auto">
          <a:xfrm>
            <a:off x="1163638" y="6211888"/>
            <a:ext cx="612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Respirar</a:t>
            </a:r>
          </a:p>
        </p:txBody>
      </p:sp>
      <p:sp>
        <p:nvSpPr>
          <p:cNvPr id="741392" name="CasellaDiTesto 15">
            <a:extLst>
              <a:ext uri="{FF2B5EF4-FFF2-40B4-BE49-F238E27FC236}">
                <a16:creationId xmlns:a16="http://schemas.microsoft.com/office/drawing/2014/main" id="{47D65312-B72A-BF16-7A8E-0D09F01D6652}"/>
              </a:ext>
            </a:extLst>
          </p:cNvPr>
          <p:cNvSpPr txBox="1">
            <a:spLocks noChangeArrowheads="1"/>
          </p:cNvSpPr>
          <p:nvPr/>
        </p:nvSpPr>
        <p:spPr bwMode="auto">
          <a:xfrm>
            <a:off x="31750" y="6057900"/>
            <a:ext cx="6651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Existir</a:t>
            </a:r>
          </a:p>
        </p:txBody>
      </p:sp>
      <p:sp>
        <p:nvSpPr>
          <p:cNvPr id="741393" name="CasellaDiTesto 16">
            <a:extLst>
              <a:ext uri="{FF2B5EF4-FFF2-40B4-BE49-F238E27FC236}">
                <a16:creationId xmlns:a16="http://schemas.microsoft.com/office/drawing/2014/main" id="{AB98A23E-2530-7176-9698-3FD4E1E9050A}"/>
              </a:ext>
            </a:extLst>
          </p:cNvPr>
          <p:cNvSpPr txBox="1">
            <a:spLocks noChangeArrowheads="1"/>
          </p:cNvSpPr>
          <p:nvPr/>
        </p:nvSpPr>
        <p:spPr bwMode="auto">
          <a:xfrm>
            <a:off x="498475" y="1200150"/>
            <a:ext cx="26781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it-CH" sz="1100" b="1">
                <a:solidFill>
                  <a:srgbClr val="000000"/>
                </a:solidFill>
                <a:latin typeface="Arial" panose="020B0604020202020204" pitchFamily="34" charset="0"/>
              </a:rPr>
              <a:t>JERARQUÍA DE LAS NECESIDADES</a:t>
            </a:r>
          </a:p>
          <a:p>
            <a:pPr eaLnBrk="1" hangingPunct="1">
              <a:spcBef>
                <a:spcPct val="0"/>
              </a:spcBef>
              <a:buFontTx/>
              <a:buNone/>
            </a:pPr>
            <a:endParaRPr lang="es-ES" altLang="it-CH" sz="1100" b="1">
              <a:solidFill>
                <a:srgbClr val="000000"/>
              </a:solidFill>
              <a:latin typeface="Arial" panose="020B0604020202020204" pitchFamily="34" charset="0"/>
            </a:endParaRPr>
          </a:p>
          <a:p>
            <a:pPr eaLnBrk="1" hangingPunct="1">
              <a:spcBef>
                <a:spcPct val="0"/>
              </a:spcBef>
              <a:buFontTx/>
              <a:buNone/>
            </a:pPr>
            <a:r>
              <a:rPr lang="es-ES" altLang="it-CH" sz="1100" b="1">
                <a:solidFill>
                  <a:srgbClr val="000000"/>
                </a:solidFill>
                <a:latin typeface="Arial" panose="020B0604020202020204" pitchFamily="34" charset="0"/>
              </a:rPr>
              <a:t>    (Maslov - simplificada)</a:t>
            </a:r>
            <a:endParaRPr lang="it-CH" altLang="it-CH" sz="1100" b="1">
              <a:solidFill>
                <a:srgbClr val="000000"/>
              </a:solidFill>
              <a:latin typeface="Arial" panose="020B0604020202020204" pitchFamily="34" charset="0"/>
            </a:endParaRPr>
          </a:p>
        </p:txBody>
      </p:sp>
      <p:sp>
        <p:nvSpPr>
          <p:cNvPr id="741394" name="CasellaDiTesto 17">
            <a:extLst>
              <a:ext uri="{FF2B5EF4-FFF2-40B4-BE49-F238E27FC236}">
                <a16:creationId xmlns:a16="http://schemas.microsoft.com/office/drawing/2014/main" id="{1C5725E9-5A85-5251-1178-78955A7570EE}"/>
              </a:ext>
            </a:extLst>
          </p:cNvPr>
          <p:cNvSpPr txBox="1">
            <a:spLocks noChangeArrowheads="1"/>
          </p:cNvSpPr>
          <p:nvPr/>
        </p:nvSpPr>
        <p:spPr bwMode="auto">
          <a:xfrm>
            <a:off x="3403600" y="6359525"/>
            <a:ext cx="14922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Poco urgente          </a:t>
            </a:r>
            <a:r>
              <a:rPr lang="en-US" altLang="it-CH" sz="900" b="1">
                <a:solidFill>
                  <a:srgbClr val="000000"/>
                </a:solidFill>
                <a:latin typeface="Arial" panose="020B0604020202020204" pitchFamily="34" charset="0"/>
              </a:rPr>
              <a:t>(tiempos largos)</a:t>
            </a:r>
          </a:p>
        </p:txBody>
      </p:sp>
      <p:sp>
        <p:nvSpPr>
          <p:cNvPr id="741395" name="CasellaDiTesto 18">
            <a:extLst>
              <a:ext uri="{FF2B5EF4-FFF2-40B4-BE49-F238E27FC236}">
                <a16:creationId xmlns:a16="http://schemas.microsoft.com/office/drawing/2014/main" id="{FF706D01-A6F2-025E-4758-B76E26B5A2A8}"/>
              </a:ext>
            </a:extLst>
          </p:cNvPr>
          <p:cNvSpPr txBox="1">
            <a:spLocks noChangeArrowheads="1"/>
          </p:cNvSpPr>
          <p:nvPr/>
        </p:nvSpPr>
        <p:spPr bwMode="auto">
          <a:xfrm>
            <a:off x="681038" y="6348413"/>
            <a:ext cx="28098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Urgente</a:t>
            </a:r>
            <a:r>
              <a:rPr lang="en-US" altLang="it-CH" sz="1100" b="1">
                <a:solidFill>
                  <a:srgbClr val="000000"/>
                </a:solidFill>
                <a:latin typeface="Arial" panose="020B0604020202020204" pitchFamily="34" charset="0"/>
              </a:rPr>
              <a:t>                                                  </a:t>
            </a:r>
            <a:r>
              <a:rPr lang="en-US" altLang="it-CH" sz="800" b="1">
                <a:solidFill>
                  <a:srgbClr val="000000"/>
                </a:solidFill>
                <a:latin typeface="Arial" panose="020B0604020202020204" pitchFamily="34" charset="0"/>
              </a:rPr>
              <a:t>(frecuentemente y </a:t>
            </a:r>
            <a:r>
              <a:rPr lang="es-ES" altLang="it-CH" sz="800" b="1">
                <a:solidFill>
                  <a:srgbClr val="000000"/>
                </a:solidFill>
                <a:latin typeface="Arial" panose="020B0604020202020204" pitchFamily="34" charset="0"/>
              </a:rPr>
              <a:t>fácilmente satisfecho)</a:t>
            </a:r>
            <a:endParaRPr lang="en-US" altLang="it-CH" sz="800" b="1">
              <a:solidFill>
                <a:srgbClr val="000000"/>
              </a:solidFill>
              <a:latin typeface="Arial" panose="020B0604020202020204" pitchFamily="34" charset="0"/>
            </a:endParaRPr>
          </a:p>
        </p:txBody>
      </p:sp>
      <p:sp>
        <p:nvSpPr>
          <p:cNvPr id="741396" name="CasellaDiTesto 19">
            <a:extLst>
              <a:ext uri="{FF2B5EF4-FFF2-40B4-BE49-F238E27FC236}">
                <a16:creationId xmlns:a16="http://schemas.microsoft.com/office/drawing/2014/main" id="{85E8A385-9F1A-FDD0-086E-4B7B1910D6E6}"/>
              </a:ext>
            </a:extLst>
          </p:cNvPr>
          <p:cNvSpPr txBox="1">
            <a:spLocks noChangeArrowheads="1"/>
          </p:cNvSpPr>
          <p:nvPr/>
        </p:nvSpPr>
        <p:spPr bwMode="auto">
          <a:xfrm rot="-5400000">
            <a:off x="4336257" y="5272881"/>
            <a:ext cx="1427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400" b="1">
                <a:solidFill>
                  <a:srgbClr val="000000"/>
                </a:solidFill>
                <a:latin typeface="Arial" panose="020B0604020202020204" pitchFamily="34" charset="0"/>
              </a:rPr>
              <a:t>Necesidades básicas</a:t>
            </a:r>
          </a:p>
        </p:txBody>
      </p:sp>
      <p:sp>
        <p:nvSpPr>
          <p:cNvPr id="741397" name="CasellaDiTesto 20">
            <a:extLst>
              <a:ext uri="{FF2B5EF4-FFF2-40B4-BE49-F238E27FC236}">
                <a16:creationId xmlns:a16="http://schemas.microsoft.com/office/drawing/2014/main" id="{FD9060A4-C171-3A4E-1312-5DAE9D5BFD62}"/>
              </a:ext>
            </a:extLst>
          </p:cNvPr>
          <p:cNvSpPr txBox="1">
            <a:spLocks noChangeArrowheads="1"/>
          </p:cNvSpPr>
          <p:nvPr/>
        </p:nvSpPr>
        <p:spPr bwMode="auto">
          <a:xfrm rot="-5400000">
            <a:off x="3885406" y="3359944"/>
            <a:ext cx="2544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400" b="1">
                <a:solidFill>
                  <a:srgbClr val="000000"/>
                </a:solidFill>
                <a:latin typeface="Arial" panose="020B0604020202020204" pitchFamily="34" charset="0"/>
              </a:rPr>
              <a:t>Necesidades  secundarias</a:t>
            </a:r>
          </a:p>
        </p:txBody>
      </p:sp>
      <p:cxnSp>
        <p:nvCxnSpPr>
          <p:cNvPr id="27" name="Connettore 1 26">
            <a:extLst>
              <a:ext uri="{FF2B5EF4-FFF2-40B4-BE49-F238E27FC236}">
                <a16:creationId xmlns:a16="http://schemas.microsoft.com/office/drawing/2014/main" id="{FA5A9713-B2A1-D0FB-6229-1B4B23CC7BB6}"/>
              </a:ext>
            </a:extLst>
          </p:cNvPr>
          <p:cNvCxnSpPr/>
          <p:nvPr/>
        </p:nvCxnSpPr>
        <p:spPr>
          <a:xfrm>
            <a:off x="5711825" y="0"/>
            <a:ext cx="0" cy="115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5C2A4D05-ED66-3712-59A1-D086033749B6}"/>
              </a:ext>
            </a:extLst>
          </p:cNvPr>
          <p:cNvCxnSpPr/>
          <p:nvPr/>
        </p:nvCxnSpPr>
        <p:spPr>
          <a:xfrm>
            <a:off x="57118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ttangolo 30">
            <a:extLst>
              <a:ext uri="{FF2B5EF4-FFF2-40B4-BE49-F238E27FC236}">
                <a16:creationId xmlns:a16="http://schemas.microsoft.com/office/drawing/2014/main" id="{EEBF23B9-FADA-FCF3-9FB9-E6D247E226AC}"/>
              </a:ext>
            </a:extLst>
          </p:cNvPr>
          <p:cNvSpPr/>
          <p:nvPr/>
        </p:nvSpPr>
        <p:spPr>
          <a:xfrm>
            <a:off x="5711825" y="9525"/>
            <a:ext cx="3432175" cy="68484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741401" name="CasellaDiTesto 21">
            <a:extLst>
              <a:ext uri="{FF2B5EF4-FFF2-40B4-BE49-F238E27FC236}">
                <a16:creationId xmlns:a16="http://schemas.microsoft.com/office/drawing/2014/main" id="{85E00D5C-9C02-C24F-DCE2-596F255D54B4}"/>
              </a:ext>
            </a:extLst>
          </p:cNvPr>
          <p:cNvSpPr txBox="1">
            <a:spLocks noChangeArrowheads="1"/>
          </p:cNvSpPr>
          <p:nvPr/>
        </p:nvSpPr>
        <p:spPr bwMode="auto">
          <a:xfrm>
            <a:off x="6423025" y="1657350"/>
            <a:ext cx="2181225" cy="1169988"/>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it-CH" sz="1000" b="1">
                <a:solidFill>
                  <a:srgbClr val="000000"/>
                </a:solidFill>
                <a:latin typeface="Arial" panose="020B0604020202020204" pitchFamily="34" charset="0"/>
              </a:rPr>
              <a:t>En la escala  aquí opuesto</a:t>
            </a:r>
          </a:p>
          <a:p>
            <a:pPr eaLnBrk="1" hangingPunct="1">
              <a:spcBef>
                <a:spcPct val="0"/>
              </a:spcBef>
              <a:buFontTx/>
              <a:buNone/>
            </a:pPr>
            <a:r>
              <a:rPr lang="es-ES" altLang="it-CH" sz="1000" b="1">
                <a:solidFill>
                  <a:srgbClr val="000000"/>
                </a:solidFill>
                <a:latin typeface="Arial" panose="020B0604020202020204" pitchFamily="34" charset="0"/>
              </a:rPr>
              <a:t>las necesidades humanas se ordenan en función de su urgencia, o en función de la duración que un ser humano puede soportar sin satisfacer una necesidad e</a:t>
            </a:r>
            <a:r>
              <a:rPr lang="it-CH" altLang="it-CH" sz="1000" b="1">
                <a:solidFill>
                  <a:srgbClr val="000000"/>
                </a:solidFill>
                <a:latin typeface="Arial" panose="020B0604020202020204" pitchFamily="34" charset="0"/>
              </a:rPr>
              <a:t>specífica. </a:t>
            </a:r>
            <a:endParaRPr lang="es-ES" altLang="it-CH" sz="1000" b="1">
              <a:solidFill>
                <a:srgbClr val="000000"/>
              </a:solidFill>
              <a:latin typeface="Arial" panose="020B0604020202020204" pitchFamily="34" charset="0"/>
            </a:endParaRPr>
          </a:p>
        </p:txBody>
      </p:sp>
      <p:sp>
        <p:nvSpPr>
          <p:cNvPr id="24" name="CasellaDiTesto 23">
            <a:extLst>
              <a:ext uri="{FF2B5EF4-FFF2-40B4-BE49-F238E27FC236}">
                <a16:creationId xmlns:a16="http://schemas.microsoft.com/office/drawing/2014/main" id="{06439151-094E-EDC3-5434-7B5283278060}"/>
              </a:ext>
            </a:extLst>
          </p:cNvPr>
          <p:cNvSpPr txBox="1"/>
          <p:nvPr/>
        </p:nvSpPr>
        <p:spPr>
          <a:xfrm>
            <a:off x="6391275" y="315913"/>
            <a:ext cx="2212975" cy="1223962"/>
          </a:xfrm>
          <a:prstGeom prst="rect">
            <a:avLst/>
          </a:prstGeom>
          <a:solidFill>
            <a:schemeClr val="bg1"/>
          </a:solidFill>
          <a:ln w="28575">
            <a:solidFill>
              <a:schemeClr val="accent2"/>
            </a:solidFill>
          </a:ln>
        </p:spPr>
        <p:txBody>
          <a:bodyPr>
            <a:spAutoFit/>
          </a:bodyPr>
          <a:lstStyle/>
          <a:p>
            <a:pPr eaLnBrk="1" hangingPunct="1">
              <a:defRPr/>
            </a:pPr>
            <a:r>
              <a:rPr lang="es-ES" sz="1050" b="1" dirty="0">
                <a:solidFill>
                  <a:prstClr val="black"/>
                </a:solidFill>
              </a:rPr>
              <a:t>El ser humano está dominado por sus necesidades y por la necesidad de los satisfacer.</a:t>
            </a:r>
          </a:p>
          <a:p>
            <a:pPr eaLnBrk="1" hangingPunct="1">
              <a:defRPr/>
            </a:pPr>
            <a:r>
              <a:rPr lang="es-ES" sz="1000" b="1" dirty="0">
                <a:solidFill>
                  <a:prstClr val="black"/>
                </a:solidFill>
                <a:latin typeface="Arial" charset="0"/>
                <a:cs typeface="Arial" charset="0"/>
              </a:rPr>
              <a:t>El deseo de satisfacer sus propias necesidades es la motivación, es el motor de toda acción humana racional.</a:t>
            </a:r>
            <a:endParaRPr lang="it-CH" sz="1000" b="1" dirty="0">
              <a:solidFill>
                <a:prstClr val="black"/>
              </a:solidFill>
              <a:latin typeface="Arial" charset="0"/>
              <a:cs typeface="Arial" charset="0"/>
            </a:endParaRPr>
          </a:p>
        </p:txBody>
      </p:sp>
      <p:sp>
        <p:nvSpPr>
          <p:cNvPr id="741403" name="CasellaDiTesto 24">
            <a:extLst>
              <a:ext uri="{FF2B5EF4-FFF2-40B4-BE49-F238E27FC236}">
                <a16:creationId xmlns:a16="http://schemas.microsoft.com/office/drawing/2014/main" id="{A064921B-AD4F-F818-125A-EA852097A617}"/>
              </a:ext>
            </a:extLst>
          </p:cNvPr>
          <p:cNvSpPr txBox="1">
            <a:spLocks noChangeArrowheads="1"/>
          </p:cNvSpPr>
          <p:nvPr/>
        </p:nvSpPr>
        <p:spPr bwMode="auto">
          <a:xfrm>
            <a:off x="6423025" y="2914650"/>
            <a:ext cx="2181225" cy="1323975"/>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it-CH" sz="1000" b="1">
                <a:solidFill>
                  <a:srgbClr val="000000"/>
                </a:solidFill>
                <a:latin typeface="Arial" panose="020B0604020202020204" pitchFamily="34" charset="0"/>
              </a:rPr>
              <a:t>La incapacidad para satisfacer las necesidades básicas lleva a la muerte.</a:t>
            </a:r>
          </a:p>
          <a:p>
            <a:pPr eaLnBrk="1" hangingPunct="1">
              <a:spcBef>
                <a:spcPct val="0"/>
              </a:spcBef>
              <a:buFontTx/>
              <a:buNone/>
            </a:pPr>
            <a:r>
              <a:rPr lang="es-ES" altLang="it-CH" sz="1000" b="1">
                <a:solidFill>
                  <a:srgbClr val="000000"/>
                </a:solidFill>
                <a:latin typeface="Arial" panose="020B0604020202020204" pitchFamily="34" charset="0"/>
              </a:rPr>
              <a:t>La incapacidad para satisfacer las necesidades de secundaria crea frustración, una depresión nerviosa, un complejo, el agotamiento, el suicidio.</a:t>
            </a:r>
            <a:endParaRPr lang="it-CH" altLang="it-CH" sz="1000" b="1">
              <a:solidFill>
                <a:srgbClr val="000000"/>
              </a:solidFill>
              <a:latin typeface="Arial" panose="020B0604020202020204" pitchFamily="34" charset="0"/>
            </a:endParaRPr>
          </a:p>
        </p:txBody>
      </p:sp>
      <p:sp>
        <p:nvSpPr>
          <p:cNvPr id="741404" name="CasellaDiTesto 25">
            <a:extLst>
              <a:ext uri="{FF2B5EF4-FFF2-40B4-BE49-F238E27FC236}">
                <a16:creationId xmlns:a16="http://schemas.microsoft.com/office/drawing/2014/main" id="{2EAA1E7E-5B57-4D00-CB65-4CE414A6B924}"/>
              </a:ext>
            </a:extLst>
          </p:cNvPr>
          <p:cNvSpPr txBox="1">
            <a:spLocks noChangeArrowheads="1"/>
          </p:cNvSpPr>
          <p:nvPr/>
        </p:nvSpPr>
        <p:spPr bwMode="auto">
          <a:xfrm>
            <a:off x="6423025" y="4367213"/>
            <a:ext cx="2181225" cy="1322387"/>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it-CH" sz="1000" b="1">
                <a:solidFill>
                  <a:srgbClr val="000000"/>
                </a:solidFill>
                <a:latin typeface="Arial" panose="020B0604020202020204" pitchFamily="34" charset="0"/>
              </a:rPr>
              <a:t>Cuanto mayor es el número de necesidades satisfechas y mayor pero transitoria es la felicidad.</a:t>
            </a:r>
          </a:p>
          <a:p>
            <a:pPr eaLnBrk="1" hangingPunct="1">
              <a:spcBef>
                <a:spcPct val="0"/>
              </a:spcBef>
              <a:buFontTx/>
              <a:buNone/>
            </a:pPr>
            <a:r>
              <a:rPr lang="es-ES" altLang="it-CH" sz="1000" b="1">
                <a:solidFill>
                  <a:srgbClr val="000000"/>
                </a:solidFill>
                <a:latin typeface="Arial" panose="020B0604020202020204" pitchFamily="34" charset="0"/>
              </a:rPr>
              <a:t>La libertad es la posibilidad (teórica) de decidir de manera independiente dónde, cuándo, cómo satisfacer la necesidades.</a:t>
            </a:r>
            <a:endParaRPr lang="en-US" altLang="it-CH" sz="1000" b="1">
              <a:solidFill>
                <a:srgbClr val="000000"/>
              </a:solidFill>
              <a:latin typeface="Arial" panose="020B0604020202020204" pitchFamily="34" charset="0"/>
            </a:endParaRPr>
          </a:p>
        </p:txBody>
      </p:sp>
      <p:sp>
        <p:nvSpPr>
          <p:cNvPr id="741405" name="CasellaDiTesto 32">
            <a:extLst>
              <a:ext uri="{FF2B5EF4-FFF2-40B4-BE49-F238E27FC236}">
                <a16:creationId xmlns:a16="http://schemas.microsoft.com/office/drawing/2014/main" id="{47E4BE23-AA68-A020-D208-C7D4B5FF94B8}"/>
              </a:ext>
            </a:extLst>
          </p:cNvPr>
          <p:cNvSpPr txBox="1">
            <a:spLocks noChangeArrowheads="1"/>
          </p:cNvSpPr>
          <p:nvPr/>
        </p:nvSpPr>
        <p:spPr bwMode="auto">
          <a:xfrm>
            <a:off x="6423025" y="5781675"/>
            <a:ext cx="2181225" cy="860425"/>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it-CH" sz="1000" b="1">
                <a:solidFill>
                  <a:srgbClr val="000000"/>
                </a:solidFill>
                <a:latin typeface="Arial" panose="020B0604020202020204" pitchFamily="34" charset="0"/>
              </a:rPr>
              <a:t>El materialismo generalizado hoy en día crea la ilusión que la satisfacción de las necesidades y también la felicidad se puede comprar.</a:t>
            </a:r>
            <a:endParaRPr lang="it-CH" altLang="it-CH" sz="1000" b="1">
              <a:solidFill>
                <a:srgbClr val="000000"/>
              </a:solidFill>
              <a:latin typeface="Arial" panose="020B0604020202020204" pitchFamily="34" charset="0"/>
            </a:endParaRPr>
          </a:p>
        </p:txBody>
      </p:sp>
      <p:sp>
        <p:nvSpPr>
          <p:cNvPr id="741406" name="CasellaDiTesto 1">
            <a:extLst>
              <a:ext uri="{FF2B5EF4-FFF2-40B4-BE49-F238E27FC236}">
                <a16:creationId xmlns:a16="http://schemas.microsoft.com/office/drawing/2014/main" id="{8D7F9BE1-5714-F338-52E6-2B5DBEEA758A}"/>
              </a:ext>
            </a:extLst>
          </p:cNvPr>
          <p:cNvSpPr txBox="1">
            <a:spLocks noChangeArrowheads="1"/>
          </p:cNvSpPr>
          <p:nvPr/>
        </p:nvSpPr>
        <p:spPr bwMode="auto">
          <a:xfrm>
            <a:off x="0" y="0"/>
            <a:ext cx="2017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400">
                <a:latin typeface="Arial" panose="020B0604020202020204" pitchFamily="34" charset="0"/>
              </a:rPr>
              <a:t>Psicología social</a:t>
            </a:r>
          </a:p>
        </p:txBody>
      </p:sp>
      <p:sp>
        <p:nvSpPr>
          <p:cNvPr id="741407" name="Segnaposto numero diapositiva 2">
            <a:extLst>
              <a:ext uri="{FF2B5EF4-FFF2-40B4-BE49-F238E27FC236}">
                <a16:creationId xmlns:a16="http://schemas.microsoft.com/office/drawing/2014/main" id="{38007362-1D78-4D18-8E70-7BBB6705C2DB}"/>
              </a:ext>
            </a:extLst>
          </p:cNvPr>
          <p:cNvSpPr>
            <a:spLocks noGrp="1"/>
          </p:cNvSpPr>
          <p:nvPr>
            <p:ph type="sldNum" sz="quarter" idx="12"/>
          </p:nvPr>
        </p:nvSpPr>
        <p:spPr bwMode="auto">
          <a:xfrm>
            <a:off x="6983413" y="62515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5A67844-A0E7-44D3-AD4C-5C36840CDDDC}" type="slidenum">
              <a:rPr lang="it-CH" altLang="en-US" sz="1200" b="1" smtClean="0"/>
              <a:pPr>
                <a:spcBef>
                  <a:spcPct val="0"/>
                </a:spcBef>
                <a:buFontTx/>
                <a:buNone/>
              </a:pPr>
              <a:t>269</a:t>
            </a:fld>
            <a:endParaRPr lang="it-CH" altLang="en-US" sz="1200" b="1"/>
          </a:p>
        </p:txBody>
      </p:sp>
      <p:sp>
        <p:nvSpPr>
          <p:cNvPr id="2" name="Rettangolo 1">
            <a:extLst>
              <a:ext uri="{FF2B5EF4-FFF2-40B4-BE49-F238E27FC236}">
                <a16:creationId xmlns:a16="http://schemas.microsoft.com/office/drawing/2014/main" id="{A49F8C18-C440-E9C6-90A5-88B7C3AD088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2" name="Slide Number Placeholder 3">
            <a:extLst>
              <a:ext uri="{FF2B5EF4-FFF2-40B4-BE49-F238E27FC236}">
                <a16:creationId xmlns:a16="http://schemas.microsoft.com/office/drawing/2014/main" id="{56E2ACC2-FCE2-BEF8-A7C3-B85CF86DD2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3CBCB6-5F7D-4AE5-8952-D53336F80117}" type="slidenum">
              <a:rPr lang="it-IT" altLang="en-US" sz="1400" smtClean="0">
                <a:solidFill>
                  <a:srgbClr val="000000"/>
                </a:solidFill>
              </a:rPr>
              <a:pPr>
                <a:spcBef>
                  <a:spcPct val="0"/>
                </a:spcBef>
                <a:buFontTx/>
                <a:buNone/>
              </a:pPr>
              <a:t>27</a:t>
            </a:fld>
            <a:endParaRPr lang="it-IT" altLang="en-US" sz="1400">
              <a:solidFill>
                <a:srgbClr val="000000"/>
              </a:solidFill>
            </a:endParaRPr>
          </a:p>
        </p:txBody>
      </p:sp>
      <p:sp>
        <p:nvSpPr>
          <p:cNvPr id="250883" name="Text Box 4">
            <a:extLst>
              <a:ext uri="{FF2B5EF4-FFF2-40B4-BE49-F238E27FC236}">
                <a16:creationId xmlns:a16="http://schemas.microsoft.com/office/drawing/2014/main" id="{928413A5-01CE-A38D-7E8B-32A634B8B83C}"/>
              </a:ext>
            </a:extLst>
          </p:cNvPr>
          <p:cNvSpPr txBox="1">
            <a:spLocks noChangeArrowheads="1"/>
          </p:cNvSpPr>
          <p:nvPr/>
        </p:nvSpPr>
        <p:spPr bwMode="auto">
          <a:xfrm>
            <a:off x="755650" y="1268413"/>
            <a:ext cx="792162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Por primera vez la fábrica de los AUTOMÓVILES  </a:t>
            </a:r>
            <a:r>
              <a:rPr lang="fr-CH" altLang="it-CH" sz="2000" b="1">
                <a:solidFill>
                  <a:srgbClr val="FF0000"/>
                </a:solidFill>
              </a:rPr>
              <a:t>W</a:t>
            </a:r>
            <a:r>
              <a:rPr lang="fr-CH" altLang="it-CH" sz="1600" b="1">
                <a:solidFill>
                  <a:srgbClr val="000000"/>
                </a:solidFill>
              </a:rPr>
              <a:t>  es confrontada a la competencia. Es la competición.</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1600" b="1">
                <a:solidFill>
                  <a:srgbClr val="000000"/>
                </a:solidFill>
              </a:rPr>
              <a:t>Por esta razón es necesario que el coche </a:t>
            </a:r>
            <a:r>
              <a:rPr lang="fr-CH" altLang="it-CH" sz="1600" b="1">
                <a:solidFill>
                  <a:srgbClr val="FF0000"/>
                </a:solidFill>
              </a:rPr>
              <a:t>W</a:t>
            </a:r>
            <a:r>
              <a:rPr lang="fr-CH" altLang="it-CH" sz="1600" b="1">
                <a:solidFill>
                  <a:srgbClr val="000000"/>
                </a:solidFill>
              </a:rPr>
              <a:t>  cueste menos caro. </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1600" b="1">
                <a:solidFill>
                  <a:srgbClr val="000000"/>
                </a:solidFill>
              </a:rPr>
              <a:t>El Director decide…</a:t>
            </a:r>
          </a:p>
          <a:p>
            <a:pPr eaLnBrk="1" hangingPunct="1">
              <a:spcBef>
                <a:spcPct val="50000"/>
              </a:spcBef>
              <a:buFontTx/>
              <a:buNone/>
            </a:pPr>
            <a:r>
              <a:rPr lang="fr-CH" altLang="it-CH" sz="1600" b="1">
                <a:solidFill>
                  <a:srgbClr val="000000"/>
                </a:solidFill>
              </a:rPr>
              <a:t>Que se hace necesario ahorrar en el material y la logística.</a:t>
            </a:r>
          </a:p>
          <a:p>
            <a:pPr eaLnBrk="1" hangingPunct="1">
              <a:spcBef>
                <a:spcPct val="50000"/>
              </a:spcBef>
              <a:buFontTx/>
              <a:buNone/>
            </a:pPr>
            <a:r>
              <a:rPr lang="fr-CH" altLang="it-CH" sz="1400">
                <a:solidFill>
                  <a:srgbClr val="000000"/>
                </a:solidFill>
              </a:rPr>
              <a:t>(El producto especula sobre la calidad y la cantidad del material utilizado y sobre las tiendas                                                              y el traslado de las mercancías – abastecimiento « Justo a tiempo »)</a:t>
            </a:r>
            <a:endParaRPr lang="it-IT" altLang="it-CH" sz="1400">
              <a:solidFill>
                <a:srgbClr val="000000"/>
              </a:solidFill>
            </a:endParaRPr>
          </a:p>
        </p:txBody>
      </p:sp>
      <p:pic>
        <p:nvPicPr>
          <p:cNvPr id="161796" name="Picture 5" descr="Direttore">
            <a:extLst>
              <a:ext uri="{FF2B5EF4-FFF2-40B4-BE49-F238E27FC236}">
                <a16:creationId xmlns:a16="http://schemas.microsoft.com/office/drawing/2014/main" id="{FC51C584-334A-F785-78F8-A955266BC0AF}"/>
              </a:ext>
            </a:extLst>
          </p:cNvPr>
          <p:cNvPicPr>
            <a:picLocks noChangeAspect="1" noChangeArrowheads="1"/>
          </p:cNvPicPr>
          <p:nvPr/>
        </p:nvPicPr>
        <p:blipFill>
          <a:blip r:embed="rId4"/>
          <a:srcRect/>
          <a:stretch>
            <a:fillRect/>
          </a:stretch>
        </p:blipFill>
        <p:spPr bwMode="auto">
          <a:xfrm>
            <a:off x="900113" y="3284538"/>
            <a:ext cx="1895475" cy="971550"/>
          </a:xfrm>
          <a:prstGeom prst="rect">
            <a:avLst/>
          </a:prstGeom>
          <a:ln w="12700">
            <a:solidFill>
              <a:schemeClr val="accent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3175DF7-03FB-15D3-7B38-A5D804F9B0A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70BEBC5-01C7-29AF-D6D3-24B37EDF7E20}"/>
              </a:ext>
            </a:extLst>
          </p:cNvPr>
          <p:cNvSpPr/>
          <p:nvPr/>
        </p:nvSpPr>
        <p:spPr>
          <a:xfrm>
            <a:off x="0" y="0"/>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2" name="Rettangolo 1">
            <a:extLst>
              <a:ext uri="{FF2B5EF4-FFF2-40B4-BE49-F238E27FC236}">
                <a16:creationId xmlns:a16="http://schemas.microsoft.com/office/drawing/2014/main" id="{EB526E5D-505D-3574-0F31-35A297EAF9AB}"/>
              </a:ext>
            </a:extLst>
          </p:cNvPr>
          <p:cNvSpPr/>
          <p:nvPr/>
        </p:nvSpPr>
        <p:spPr>
          <a:xfrm>
            <a:off x="611188" y="692150"/>
            <a:ext cx="8064500" cy="554513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743428" name="Picture 1">
            <a:extLst>
              <a:ext uri="{FF2B5EF4-FFF2-40B4-BE49-F238E27FC236}">
                <a16:creationId xmlns:a16="http://schemas.microsoft.com/office/drawing/2014/main" id="{ADFF394B-86A0-AA89-BC89-1333DD82B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882650"/>
            <a:ext cx="48101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3429" name="CasellaDiTesto 1">
            <a:extLst>
              <a:ext uri="{FF2B5EF4-FFF2-40B4-BE49-F238E27FC236}">
                <a16:creationId xmlns:a16="http://schemas.microsoft.com/office/drawing/2014/main" id="{0028F9E0-D131-F380-B54E-37EBFE17DCC0}"/>
              </a:ext>
            </a:extLst>
          </p:cNvPr>
          <p:cNvSpPr txBox="1">
            <a:spLocks noChangeArrowheads="1"/>
          </p:cNvSpPr>
          <p:nvPr/>
        </p:nvSpPr>
        <p:spPr bwMode="auto">
          <a:xfrm>
            <a:off x="2716213" y="2422525"/>
            <a:ext cx="113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Delgado</a:t>
            </a:r>
            <a:endParaRPr lang="it-CH" altLang="it-CH" sz="1800" u="sng">
              <a:solidFill>
                <a:srgbClr val="000000"/>
              </a:solidFill>
              <a:latin typeface="Arial" panose="020B0604020202020204" pitchFamily="34" charset="0"/>
            </a:endParaRPr>
          </a:p>
        </p:txBody>
      </p:sp>
      <p:sp>
        <p:nvSpPr>
          <p:cNvPr id="743430" name="CasellaDiTesto 2">
            <a:extLst>
              <a:ext uri="{FF2B5EF4-FFF2-40B4-BE49-F238E27FC236}">
                <a16:creationId xmlns:a16="http://schemas.microsoft.com/office/drawing/2014/main" id="{589E80A0-09D5-42F2-7E90-EA4A0BF3165A}"/>
              </a:ext>
            </a:extLst>
          </p:cNvPr>
          <p:cNvSpPr txBox="1">
            <a:spLocks noChangeArrowheads="1"/>
          </p:cNvSpPr>
          <p:nvPr/>
        </p:nvSpPr>
        <p:spPr bwMode="auto">
          <a:xfrm>
            <a:off x="684213" y="2774950"/>
            <a:ext cx="7775575"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5338" algn="l"/>
                <a:tab pos="43053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065338" algn="l"/>
                <a:tab pos="43053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065338" algn="l"/>
                <a:tab pos="43053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065338" algn="l"/>
                <a:tab pos="43053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065338" algn="l"/>
                <a:tab pos="43053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065338" algn="l"/>
                <a:tab pos="43053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065338" algn="l"/>
                <a:tab pos="43053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065338" algn="l"/>
                <a:tab pos="43053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065338" algn="l"/>
                <a:tab pos="4305300" algn="l"/>
              </a:tabLst>
              <a:defRPr sz="2000">
                <a:solidFill>
                  <a:schemeClr val="tx1"/>
                </a:solidFill>
                <a:latin typeface="Calibri" panose="020F0502020204030204" pitchFamily="34" charset="0"/>
              </a:defRPr>
            </a:lvl9pPr>
          </a:lstStyle>
          <a:p>
            <a:pPr eaLnBrk="1" hangingPunct="1">
              <a:spcBef>
                <a:spcPts val="600"/>
              </a:spcBef>
              <a:buFontTx/>
              <a:buNone/>
            </a:pPr>
            <a:r>
              <a:rPr lang="es-ES" altLang="it-CH" sz="1100">
                <a:solidFill>
                  <a:srgbClr val="000000"/>
                </a:solidFill>
                <a:latin typeface="Arial" panose="020B0604020202020204" pitchFamily="34" charset="0"/>
              </a:rPr>
              <a:t>Manera de vida	idealista, vida superorganizada 	práctico, natural, no tienes reglas</a:t>
            </a:r>
          </a:p>
          <a:p>
            <a:pPr eaLnBrk="1" hangingPunct="1">
              <a:spcBef>
                <a:spcPts val="600"/>
              </a:spcBef>
              <a:buFontTx/>
              <a:buNone/>
            </a:pPr>
            <a:r>
              <a:rPr lang="it-CH" altLang="it-CH" sz="1100">
                <a:solidFill>
                  <a:srgbClr val="000000"/>
                </a:solidFill>
                <a:latin typeface="Arial" panose="020B0604020202020204" pitchFamily="34" charset="0"/>
              </a:rPr>
              <a:t>Ritmo de vida	su propio ritmo	se adapta a las circumstancias y a los otros            </a:t>
            </a:r>
          </a:p>
          <a:p>
            <a:pPr eaLnBrk="1" hangingPunct="1">
              <a:spcBef>
                <a:spcPts val="600"/>
              </a:spcBef>
              <a:buFontTx/>
              <a:buNone/>
            </a:pPr>
            <a:r>
              <a:rPr lang="it-CH" altLang="it-CH" sz="1100">
                <a:solidFill>
                  <a:srgbClr val="000000"/>
                </a:solidFill>
                <a:latin typeface="Arial" panose="020B0604020202020204" pitchFamily="34" charset="0"/>
              </a:rPr>
              <a:t>Manera de tratar 	</a:t>
            </a:r>
            <a:r>
              <a:rPr lang="es-ES" altLang="it-CH" sz="1100">
                <a:solidFill>
                  <a:srgbClr val="000000"/>
                </a:solidFill>
                <a:latin typeface="Arial" panose="020B0604020202020204" pitchFamily="34" charset="0"/>
              </a:rPr>
              <a:t>segundo esquemas fijos </a:t>
            </a:r>
            <a:r>
              <a:rPr lang="it-CH" altLang="it-CH" sz="1100">
                <a:solidFill>
                  <a:srgbClr val="000000"/>
                </a:solidFill>
                <a:latin typeface="Arial" panose="020B0604020202020204" pitchFamily="34" charset="0"/>
              </a:rPr>
              <a:t>	se adapta a la situación</a:t>
            </a:r>
          </a:p>
          <a:p>
            <a:pPr eaLnBrk="1" hangingPunct="1">
              <a:spcBef>
                <a:spcPct val="0"/>
              </a:spcBef>
              <a:buFontTx/>
              <a:buNone/>
            </a:pPr>
            <a:r>
              <a:rPr lang="it-CH" altLang="it-CH" sz="1100">
                <a:solidFill>
                  <a:srgbClr val="000000"/>
                </a:solidFill>
                <a:latin typeface="Arial" panose="020B0604020202020204" pitchFamily="34" charset="0"/>
              </a:rPr>
              <a:t>y de comportarse 	</a:t>
            </a:r>
            <a:r>
              <a:rPr lang="es-ES" altLang="it-CH" sz="1100">
                <a:solidFill>
                  <a:srgbClr val="000000"/>
                </a:solidFill>
                <a:latin typeface="Arial" panose="020B0604020202020204" pitchFamily="34" charset="0"/>
              </a:rPr>
              <a:t>y preordenados</a:t>
            </a:r>
          </a:p>
          <a:p>
            <a:pPr eaLnBrk="1" hangingPunct="1">
              <a:spcBef>
                <a:spcPct val="0"/>
              </a:spcBef>
              <a:buFontTx/>
              <a:buNone/>
            </a:pPr>
            <a:endParaRPr lang="it-CH" altLang="it-CH" sz="800">
              <a:solidFill>
                <a:srgbClr val="000000"/>
              </a:solidFill>
              <a:latin typeface="Arial" panose="020B0604020202020204" pitchFamily="34" charset="0"/>
            </a:endParaRPr>
          </a:p>
          <a:p>
            <a:pPr eaLnBrk="1" hangingPunct="1">
              <a:spcBef>
                <a:spcPct val="0"/>
              </a:spcBef>
              <a:buFontTx/>
              <a:buNone/>
            </a:pPr>
            <a:r>
              <a:rPr lang="es-ES" altLang="it-CH" sz="1100">
                <a:solidFill>
                  <a:srgbClr val="000000"/>
                </a:solidFill>
                <a:latin typeface="Arial" panose="020B0604020202020204" pitchFamily="34" charset="0"/>
              </a:rPr>
              <a:t>Manera de interpretar las cosas</a:t>
            </a:r>
            <a:r>
              <a:rPr lang="it-CH" altLang="it-CH" sz="1100">
                <a:solidFill>
                  <a:srgbClr val="000000"/>
                </a:solidFill>
                <a:latin typeface="Arial" panose="020B0604020202020204" pitchFamily="34" charset="0"/>
              </a:rPr>
              <a:t>	segundo la forma	segundo el color</a:t>
            </a:r>
          </a:p>
          <a:p>
            <a:pPr eaLnBrk="1" hangingPunct="1">
              <a:spcBef>
                <a:spcPct val="0"/>
              </a:spcBef>
              <a:buFontTx/>
              <a:buNone/>
            </a:pPr>
            <a:endParaRPr lang="it-CH" altLang="it-CH" sz="800">
              <a:solidFill>
                <a:srgbClr val="000000"/>
              </a:solidFill>
              <a:latin typeface="Arial" panose="020B0604020202020204" pitchFamily="34" charset="0"/>
            </a:endParaRPr>
          </a:p>
          <a:p>
            <a:pPr eaLnBrk="1" hangingPunct="1">
              <a:spcBef>
                <a:spcPct val="0"/>
              </a:spcBef>
              <a:buFontTx/>
              <a:buNone/>
            </a:pPr>
            <a:r>
              <a:rPr lang="it-CH" altLang="it-CH" sz="1100">
                <a:solidFill>
                  <a:srgbClr val="000000"/>
                </a:solidFill>
                <a:latin typeface="Arial" panose="020B0604020202020204" pitchFamily="34" charset="0"/>
              </a:rPr>
              <a:t>Attenzione, concentrazione	difícilmiente distraíbile, 	</a:t>
            </a:r>
            <a:r>
              <a:rPr lang="es-ES" altLang="it-CH" sz="1100">
                <a:solidFill>
                  <a:srgbClr val="000000"/>
                </a:solidFill>
                <a:latin typeface="Arial" panose="020B0604020202020204" pitchFamily="34" charset="0"/>
              </a:rPr>
              <a:t>se distrae con facilidad, muchas 			</a:t>
            </a:r>
            <a:r>
              <a:rPr lang="it-CH" altLang="it-CH" sz="1100">
                <a:solidFill>
                  <a:srgbClr val="000000"/>
                </a:solidFill>
                <a:latin typeface="Arial" panose="020B0604020202020204" pitchFamily="34" charset="0"/>
              </a:rPr>
              <a:t>se concentra in una sola actividad</a:t>
            </a:r>
            <a:r>
              <a:rPr lang="es-ES" altLang="it-CH" sz="1100">
                <a:solidFill>
                  <a:srgbClr val="000000"/>
                </a:solidFill>
                <a:latin typeface="Arial" panose="020B0604020202020204" pitchFamily="34" charset="0"/>
              </a:rPr>
              <a:t>	actividades paralelas</a:t>
            </a:r>
            <a:endParaRPr lang="it-CH" altLang="it-CH" sz="1100">
              <a:solidFill>
                <a:srgbClr val="000000"/>
              </a:solidFill>
              <a:latin typeface="Arial" panose="020B0604020202020204" pitchFamily="34" charset="0"/>
            </a:endParaRPr>
          </a:p>
          <a:p>
            <a:pPr eaLnBrk="1" hangingPunct="1">
              <a:spcBef>
                <a:spcPct val="0"/>
              </a:spcBef>
              <a:buFontTx/>
              <a:buNone/>
            </a:pPr>
            <a:r>
              <a:rPr lang="it-CH" altLang="it-CH" sz="800">
                <a:solidFill>
                  <a:srgbClr val="000000"/>
                </a:solidFill>
                <a:latin typeface="Arial" panose="020B0604020202020204" pitchFamily="34" charset="0"/>
              </a:rPr>
              <a:t>		</a:t>
            </a:r>
          </a:p>
          <a:p>
            <a:pPr eaLnBrk="1" hangingPunct="1">
              <a:spcBef>
                <a:spcPct val="0"/>
              </a:spcBef>
              <a:buFontTx/>
              <a:buNone/>
            </a:pPr>
            <a:r>
              <a:rPr lang="it-CH" altLang="it-CH" sz="1100">
                <a:solidFill>
                  <a:srgbClr val="000000"/>
                </a:solidFill>
                <a:latin typeface="Arial" panose="020B0604020202020204" pitchFamily="34" charset="0"/>
              </a:rPr>
              <a:t>Sensibilidad	grande, difícilmiente conciliable	pequeña, concília fácilmente</a:t>
            </a:r>
          </a:p>
          <a:p>
            <a:pPr eaLnBrk="1" hangingPunct="1">
              <a:spcBef>
                <a:spcPts val="600"/>
              </a:spcBef>
              <a:buFontTx/>
              <a:buNone/>
            </a:pPr>
            <a:r>
              <a:rPr lang="it-CH" altLang="it-CH" sz="1100">
                <a:solidFill>
                  <a:srgbClr val="000000"/>
                </a:solidFill>
                <a:latin typeface="Arial" panose="020B0604020202020204" pitchFamily="34" charset="0"/>
              </a:rPr>
              <a:t>Relaciones con los otros	distante, frio  (unos pocos 	facilidad de contacto,                                                               	 amigos, pero buenos)	gran calor umano pero superficial</a:t>
            </a:r>
          </a:p>
          <a:p>
            <a:pPr eaLnBrk="1" hangingPunct="1">
              <a:spcBef>
                <a:spcPts val="600"/>
              </a:spcBef>
              <a:buFontTx/>
              <a:buNone/>
            </a:pPr>
            <a:r>
              <a:rPr lang="it-CH" altLang="it-CH" sz="1100">
                <a:solidFill>
                  <a:srgbClr val="000000"/>
                </a:solidFill>
                <a:latin typeface="Arial" panose="020B0604020202020204" pitchFamily="34" charset="0"/>
              </a:rPr>
              <a:t>Ritmo de su persona	rápido	lento</a:t>
            </a:r>
          </a:p>
          <a:p>
            <a:pPr eaLnBrk="1" hangingPunct="1">
              <a:spcBef>
                <a:spcPts val="600"/>
              </a:spcBef>
              <a:buFontTx/>
              <a:buNone/>
            </a:pPr>
            <a:r>
              <a:rPr lang="it-CH" altLang="it-CH" sz="1100">
                <a:solidFill>
                  <a:srgbClr val="000000"/>
                </a:solidFill>
                <a:latin typeface="Arial" panose="020B0604020202020204" pitchFamily="34" charset="0"/>
              </a:rPr>
              <a:t>Fatiga	repentina	gradual</a:t>
            </a:r>
          </a:p>
          <a:p>
            <a:pPr eaLnBrk="1" hangingPunct="1">
              <a:spcBef>
                <a:spcPts val="600"/>
              </a:spcBef>
              <a:buFontTx/>
              <a:buNone/>
            </a:pPr>
            <a:r>
              <a:rPr lang="it-CH" altLang="it-CH" sz="1100" b="1">
                <a:solidFill>
                  <a:srgbClr val="000000"/>
                </a:solidFill>
                <a:latin typeface="Arial" panose="020B0604020202020204" pitchFamily="34" charset="0"/>
              </a:rPr>
              <a:t>Filosofía, política	racionalista	pragmático</a:t>
            </a:r>
          </a:p>
          <a:p>
            <a:pPr eaLnBrk="1" hangingPunct="1">
              <a:spcBef>
                <a:spcPts val="600"/>
              </a:spcBef>
              <a:buFontTx/>
              <a:buNone/>
            </a:pPr>
            <a:r>
              <a:rPr lang="it-CH" altLang="it-CH" sz="1100">
                <a:solidFill>
                  <a:srgbClr val="000000"/>
                </a:solidFill>
                <a:latin typeface="Arial" panose="020B0604020202020204" pitchFamily="34" charset="0"/>
              </a:rPr>
              <a:t>Forma extrema (casos clínicos)</a:t>
            </a:r>
            <a:r>
              <a:rPr lang="it-CH" altLang="it-CH" sz="1100" b="1">
                <a:solidFill>
                  <a:srgbClr val="000000"/>
                </a:solidFill>
                <a:latin typeface="Arial" panose="020B0604020202020204" pitchFamily="34" charset="0"/>
              </a:rPr>
              <a:t>	</a:t>
            </a:r>
            <a:r>
              <a:rPr lang="it-CH" altLang="it-CH" sz="1100">
                <a:solidFill>
                  <a:srgbClr val="000000"/>
                </a:solidFill>
                <a:latin typeface="Arial" panose="020B0604020202020204" pitchFamily="34" charset="0"/>
              </a:rPr>
              <a:t>esquizofrénico	neurótico	</a:t>
            </a:r>
          </a:p>
        </p:txBody>
      </p:sp>
      <p:sp>
        <p:nvSpPr>
          <p:cNvPr id="743431" name="CasellaDiTesto 3">
            <a:extLst>
              <a:ext uri="{FF2B5EF4-FFF2-40B4-BE49-F238E27FC236}">
                <a16:creationId xmlns:a16="http://schemas.microsoft.com/office/drawing/2014/main" id="{3738C2AA-1EE4-325D-D8BF-8032412E4B4F}"/>
              </a:ext>
            </a:extLst>
          </p:cNvPr>
          <p:cNvSpPr txBox="1">
            <a:spLocks noChangeArrowheads="1"/>
          </p:cNvSpPr>
          <p:nvPr/>
        </p:nvSpPr>
        <p:spPr bwMode="auto">
          <a:xfrm>
            <a:off x="5078413" y="2422525"/>
            <a:ext cx="1008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Grueso</a:t>
            </a:r>
          </a:p>
        </p:txBody>
      </p:sp>
      <p:sp>
        <p:nvSpPr>
          <p:cNvPr id="743432" name="CasellaDiTesto 4">
            <a:extLst>
              <a:ext uri="{FF2B5EF4-FFF2-40B4-BE49-F238E27FC236}">
                <a16:creationId xmlns:a16="http://schemas.microsoft.com/office/drawing/2014/main" id="{17C69D02-F804-E44D-5A3A-169F57E6DCE4}"/>
              </a:ext>
            </a:extLst>
          </p:cNvPr>
          <p:cNvSpPr txBox="1">
            <a:spLocks noChangeArrowheads="1"/>
          </p:cNvSpPr>
          <p:nvPr/>
        </p:nvSpPr>
        <p:spPr bwMode="auto">
          <a:xfrm>
            <a:off x="1276350" y="1600200"/>
            <a:ext cx="1385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Introvertido</a:t>
            </a:r>
          </a:p>
        </p:txBody>
      </p:sp>
      <p:sp>
        <p:nvSpPr>
          <p:cNvPr id="743433" name="CasellaDiTesto 5">
            <a:extLst>
              <a:ext uri="{FF2B5EF4-FFF2-40B4-BE49-F238E27FC236}">
                <a16:creationId xmlns:a16="http://schemas.microsoft.com/office/drawing/2014/main" id="{59CC4690-EB52-DE16-1FE0-7F21EA60493E}"/>
              </a:ext>
            </a:extLst>
          </p:cNvPr>
          <p:cNvSpPr txBox="1">
            <a:spLocks noChangeArrowheads="1"/>
          </p:cNvSpPr>
          <p:nvPr/>
        </p:nvSpPr>
        <p:spPr bwMode="auto">
          <a:xfrm>
            <a:off x="7092950" y="1600200"/>
            <a:ext cx="1366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Extrovertido</a:t>
            </a:r>
          </a:p>
        </p:txBody>
      </p:sp>
      <p:sp>
        <p:nvSpPr>
          <p:cNvPr id="743434" name="CasellaDiTesto 6">
            <a:extLst>
              <a:ext uri="{FF2B5EF4-FFF2-40B4-BE49-F238E27FC236}">
                <a16:creationId xmlns:a16="http://schemas.microsoft.com/office/drawing/2014/main" id="{BC5008DA-9FA7-E7F4-12EF-BDC5D29C9DCB}"/>
              </a:ext>
            </a:extLst>
          </p:cNvPr>
          <p:cNvSpPr txBox="1">
            <a:spLocks noChangeArrowheads="1"/>
          </p:cNvSpPr>
          <p:nvPr/>
        </p:nvSpPr>
        <p:spPr bwMode="auto">
          <a:xfrm>
            <a:off x="795338" y="2514600"/>
            <a:ext cx="9620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000000"/>
                </a:solidFill>
                <a:latin typeface="Arial" panose="020B0604020202020204" pitchFamily="34" charset="0"/>
              </a:rPr>
              <a:t>Tendencias</a:t>
            </a:r>
          </a:p>
        </p:txBody>
      </p:sp>
      <p:sp>
        <p:nvSpPr>
          <p:cNvPr id="743435" name="CasellaDiTesto 3">
            <a:extLst>
              <a:ext uri="{FF2B5EF4-FFF2-40B4-BE49-F238E27FC236}">
                <a16:creationId xmlns:a16="http://schemas.microsoft.com/office/drawing/2014/main" id="{95D7A808-8D12-504B-1DB5-C7200D3C58FF}"/>
              </a:ext>
            </a:extLst>
          </p:cNvPr>
          <p:cNvSpPr txBox="1">
            <a:spLocks noChangeArrowheads="1"/>
          </p:cNvSpPr>
          <p:nvPr/>
        </p:nvSpPr>
        <p:spPr bwMode="auto">
          <a:xfrm>
            <a:off x="0" y="0"/>
            <a:ext cx="116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latin typeface="Arial" panose="020B0604020202020204" pitchFamily="34" charset="0"/>
              </a:rPr>
              <a:t>Tipología</a:t>
            </a:r>
          </a:p>
        </p:txBody>
      </p:sp>
      <p:sp>
        <p:nvSpPr>
          <p:cNvPr id="743436" name="Segnaposto numero diapositiva 4">
            <a:extLst>
              <a:ext uri="{FF2B5EF4-FFF2-40B4-BE49-F238E27FC236}">
                <a16:creationId xmlns:a16="http://schemas.microsoft.com/office/drawing/2014/main" id="{C0C87D18-78F5-4E99-A569-896A0DC3C173}"/>
              </a:ext>
            </a:extLst>
          </p:cNvPr>
          <p:cNvSpPr>
            <a:spLocks noGrp="1"/>
          </p:cNvSpPr>
          <p:nvPr>
            <p:ph type="sldNum" sz="quarter" idx="12"/>
          </p:nvPr>
        </p:nvSpPr>
        <p:spPr bwMode="auto">
          <a:xfrm>
            <a:off x="8101013" y="6356350"/>
            <a:ext cx="5857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D1C73AE-2867-4D9D-BBAE-70D36F5DEADD}" type="slidenum">
              <a:rPr lang="it-CH" altLang="en-US" sz="1200" b="1" smtClean="0"/>
              <a:pPr>
                <a:spcBef>
                  <a:spcPct val="0"/>
                </a:spcBef>
                <a:buFontTx/>
                <a:buNone/>
              </a:pPr>
              <a:t>270</a:t>
            </a:fld>
            <a:endParaRPr lang="it-CH" altLang="en-US" sz="1200" b="1"/>
          </a:p>
        </p:txBody>
      </p:sp>
      <p:sp>
        <p:nvSpPr>
          <p:cNvPr id="743437" name="CasellaDiTesto 3">
            <a:extLst>
              <a:ext uri="{FF2B5EF4-FFF2-40B4-BE49-F238E27FC236}">
                <a16:creationId xmlns:a16="http://schemas.microsoft.com/office/drawing/2014/main" id="{43CB78F6-CC6D-575C-46F2-6239F1B08732}"/>
              </a:ext>
            </a:extLst>
          </p:cNvPr>
          <p:cNvSpPr txBox="1">
            <a:spLocks noChangeArrowheads="1"/>
          </p:cNvSpPr>
          <p:nvPr/>
        </p:nvSpPr>
        <p:spPr bwMode="auto">
          <a:xfrm>
            <a:off x="1339850" y="6308725"/>
            <a:ext cx="660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it-CH" sz="1400" b="1">
                <a:solidFill>
                  <a:srgbClr val="000000"/>
                </a:solidFill>
                <a:latin typeface="Arial" panose="020B0604020202020204" pitchFamily="34" charset="0"/>
              </a:rPr>
              <a:t>Advertencia: Esta teoría es refutada por algunos investigadores modernos</a:t>
            </a:r>
            <a:endParaRPr lang="it-CH" altLang="it-CH" sz="1400" b="1">
              <a:solidFill>
                <a:srgbClr val="000000"/>
              </a:solidFill>
              <a:latin typeface="Arial" panose="020B0604020202020204"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7CF21A6D-85ED-5188-9236-E2F101DC81CD}"/>
              </a:ext>
            </a:extLst>
          </p:cNvPr>
          <p:cNvSpPr/>
          <p:nvPr/>
        </p:nvSpPr>
        <p:spPr>
          <a:xfrm>
            <a:off x="9525" y="1588"/>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9" name="Rettangolo 8">
            <a:extLst>
              <a:ext uri="{FF2B5EF4-FFF2-40B4-BE49-F238E27FC236}">
                <a16:creationId xmlns:a16="http://schemas.microsoft.com/office/drawing/2014/main" id="{EFA31989-2E71-B285-8210-E21BC09BCC68}"/>
              </a:ext>
            </a:extLst>
          </p:cNvPr>
          <p:cNvSpPr/>
          <p:nvPr/>
        </p:nvSpPr>
        <p:spPr>
          <a:xfrm>
            <a:off x="352425" y="504825"/>
            <a:ext cx="8339138" cy="33972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0000"/>
              </a:solidFill>
            </a:endParaRPr>
          </a:p>
        </p:txBody>
      </p:sp>
      <p:pic>
        <p:nvPicPr>
          <p:cNvPr id="745476" name="Picture 2" descr="C:\Users\Enrico\Desktop\Tempo jpeg.jpg">
            <a:extLst>
              <a:ext uri="{FF2B5EF4-FFF2-40B4-BE49-F238E27FC236}">
                <a16:creationId xmlns:a16="http://schemas.microsoft.com/office/drawing/2014/main" id="{4A4907E6-FAB1-6F86-E676-4E976436D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165" b="14264"/>
          <a:stretch>
            <a:fillRect/>
          </a:stretch>
        </p:blipFill>
        <p:spPr bwMode="auto">
          <a:xfrm>
            <a:off x="984250" y="620713"/>
            <a:ext cx="7627938"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5477" name="CasellaDiTesto 1">
            <a:extLst>
              <a:ext uri="{FF2B5EF4-FFF2-40B4-BE49-F238E27FC236}">
                <a16:creationId xmlns:a16="http://schemas.microsoft.com/office/drawing/2014/main" id="{410A70CA-FAD3-AE60-8CEC-7C85DE567DA6}"/>
              </a:ext>
            </a:extLst>
          </p:cNvPr>
          <p:cNvSpPr txBox="1">
            <a:spLocks noChangeArrowheads="1"/>
          </p:cNvSpPr>
          <p:nvPr/>
        </p:nvSpPr>
        <p:spPr bwMode="auto">
          <a:xfrm rot="-120000">
            <a:off x="2559050" y="2938463"/>
            <a:ext cx="1652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SOCIEDAD PRIMITIVA</a:t>
            </a:r>
          </a:p>
        </p:txBody>
      </p:sp>
      <p:sp>
        <p:nvSpPr>
          <p:cNvPr id="3" name="CasellaDiTesto 2">
            <a:extLst>
              <a:ext uri="{FF2B5EF4-FFF2-40B4-BE49-F238E27FC236}">
                <a16:creationId xmlns:a16="http://schemas.microsoft.com/office/drawing/2014/main" id="{45610797-FC91-E6A9-FB88-5CE95AEF736F}"/>
              </a:ext>
            </a:extLst>
          </p:cNvPr>
          <p:cNvSpPr txBox="1"/>
          <p:nvPr/>
        </p:nvSpPr>
        <p:spPr>
          <a:xfrm rot="16200000">
            <a:off x="471488" y="1779587"/>
            <a:ext cx="2008188" cy="252413"/>
          </a:xfrm>
          <a:prstGeom prst="rect">
            <a:avLst/>
          </a:prstGeom>
          <a:noFill/>
        </p:spPr>
        <p:txBody>
          <a:bodyPr>
            <a:spAutoFit/>
          </a:bodyPr>
          <a:lstStyle/>
          <a:p>
            <a:pPr eaLnBrk="1" hangingPunct="1">
              <a:defRPr/>
            </a:pPr>
            <a:r>
              <a:rPr lang="it-CH" sz="1050" b="1" spc="20" dirty="0">
                <a:solidFill>
                  <a:prstClr val="black"/>
                </a:solidFill>
              </a:rPr>
              <a:t>EVOLUCIÓN - PROGRESO</a:t>
            </a:r>
          </a:p>
        </p:txBody>
      </p:sp>
      <p:pic>
        <p:nvPicPr>
          <p:cNvPr id="745479" name="Picture 6" descr="C:\Users\Enrico\Enrico\Documenti\AA Enrico nuovo\Politica\Presentazione marxismo\imagesCAUFFKHK.jpg">
            <a:extLst>
              <a:ext uri="{FF2B5EF4-FFF2-40B4-BE49-F238E27FC236}">
                <a16:creationId xmlns:a16="http://schemas.microsoft.com/office/drawing/2014/main" id="{80E9ACF3-C3EB-B1BC-41D8-93C5E8184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2949575"/>
            <a:ext cx="12080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5480" name="CasellaDiTesto 9">
            <a:extLst>
              <a:ext uri="{FF2B5EF4-FFF2-40B4-BE49-F238E27FC236}">
                <a16:creationId xmlns:a16="http://schemas.microsoft.com/office/drawing/2014/main" id="{6DBFF9A0-0064-771A-BEAD-15C8C0D26388}"/>
              </a:ext>
            </a:extLst>
          </p:cNvPr>
          <p:cNvSpPr txBox="1">
            <a:spLocks noChangeArrowheads="1"/>
          </p:cNvSpPr>
          <p:nvPr/>
        </p:nvSpPr>
        <p:spPr bwMode="auto">
          <a:xfrm>
            <a:off x="1473200" y="3509963"/>
            <a:ext cx="204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0</a:t>
            </a:r>
          </a:p>
        </p:txBody>
      </p:sp>
      <p:sp>
        <p:nvSpPr>
          <p:cNvPr id="745481" name="CasellaDiTesto 10">
            <a:extLst>
              <a:ext uri="{FF2B5EF4-FFF2-40B4-BE49-F238E27FC236}">
                <a16:creationId xmlns:a16="http://schemas.microsoft.com/office/drawing/2014/main" id="{2431CD95-088B-632E-E458-8C5C40E60FA6}"/>
              </a:ext>
            </a:extLst>
          </p:cNvPr>
          <p:cNvSpPr txBox="1">
            <a:spLocks noChangeArrowheads="1"/>
          </p:cNvSpPr>
          <p:nvPr/>
        </p:nvSpPr>
        <p:spPr bwMode="auto">
          <a:xfrm>
            <a:off x="2484438" y="3509963"/>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20</a:t>
            </a:r>
          </a:p>
        </p:txBody>
      </p:sp>
      <p:sp>
        <p:nvSpPr>
          <p:cNvPr id="745482" name="CasellaDiTesto 11">
            <a:extLst>
              <a:ext uri="{FF2B5EF4-FFF2-40B4-BE49-F238E27FC236}">
                <a16:creationId xmlns:a16="http://schemas.microsoft.com/office/drawing/2014/main" id="{F057877C-87BA-4741-D5C8-7E92D8626DC2}"/>
              </a:ext>
            </a:extLst>
          </p:cNvPr>
          <p:cNvSpPr txBox="1">
            <a:spLocks noChangeArrowheads="1"/>
          </p:cNvSpPr>
          <p:nvPr/>
        </p:nvSpPr>
        <p:spPr bwMode="auto">
          <a:xfrm>
            <a:off x="3492500" y="3530600"/>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40</a:t>
            </a:r>
          </a:p>
        </p:txBody>
      </p:sp>
      <p:sp>
        <p:nvSpPr>
          <p:cNvPr id="745483" name="CasellaDiTesto 12">
            <a:extLst>
              <a:ext uri="{FF2B5EF4-FFF2-40B4-BE49-F238E27FC236}">
                <a16:creationId xmlns:a16="http://schemas.microsoft.com/office/drawing/2014/main" id="{D43F945C-2189-E6A6-DECE-DF580B7FDF04}"/>
              </a:ext>
            </a:extLst>
          </p:cNvPr>
          <p:cNvSpPr txBox="1">
            <a:spLocks noChangeArrowheads="1"/>
          </p:cNvSpPr>
          <p:nvPr/>
        </p:nvSpPr>
        <p:spPr bwMode="auto">
          <a:xfrm>
            <a:off x="4581525"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60</a:t>
            </a:r>
          </a:p>
        </p:txBody>
      </p:sp>
      <p:sp>
        <p:nvSpPr>
          <p:cNvPr id="745484" name="CasellaDiTesto 13">
            <a:extLst>
              <a:ext uri="{FF2B5EF4-FFF2-40B4-BE49-F238E27FC236}">
                <a16:creationId xmlns:a16="http://schemas.microsoft.com/office/drawing/2014/main" id="{834F18D7-9C11-A5AD-CB2E-100F73A04DF3}"/>
              </a:ext>
            </a:extLst>
          </p:cNvPr>
          <p:cNvSpPr txBox="1">
            <a:spLocks noChangeArrowheads="1"/>
          </p:cNvSpPr>
          <p:nvPr/>
        </p:nvSpPr>
        <p:spPr bwMode="auto">
          <a:xfrm>
            <a:off x="5695950"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80</a:t>
            </a:r>
          </a:p>
        </p:txBody>
      </p:sp>
      <p:sp>
        <p:nvSpPr>
          <p:cNvPr id="745485" name="CasellaDiTesto 14">
            <a:extLst>
              <a:ext uri="{FF2B5EF4-FFF2-40B4-BE49-F238E27FC236}">
                <a16:creationId xmlns:a16="http://schemas.microsoft.com/office/drawing/2014/main" id="{3C879B31-922F-E508-42EF-AA2D768EB3A6}"/>
              </a:ext>
            </a:extLst>
          </p:cNvPr>
          <p:cNvSpPr txBox="1">
            <a:spLocks noChangeArrowheads="1"/>
          </p:cNvSpPr>
          <p:nvPr/>
        </p:nvSpPr>
        <p:spPr bwMode="auto">
          <a:xfrm>
            <a:off x="6659563" y="3532188"/>
            <a:ext cx="576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100</a:t>
            </a:r>
          </a:p>
        </p:txBody>
      </p:sp>
      <p:sp>
        <p:nvSpPr>
          <p:cNvPr id="745486" name="CasellaDiTesto 15">
            <a:extLst>
              <a:ext uri="{FF2B5EF4-FFF2-40B4-BE49-F238E27FC236}">
                <a16:creationId xmlns:a16="http://schemas.microsoft.com/office/drawing/2014/main" id="{F545182D-6E09-729B-369F-D0751C77496C}"/>
              </a:ext>
            </a:extLst>
          </p:cNvPr>
          <p:cNvSpPr txBox="1">
            <a:spLocks noChangeArrowheads="1"/>
          </p:cNvSpPr>
          <p:nvPr/>
        </p:nvSpPr>
        <p:spPr bwMode="auto">
          <a:xfrm>
            <a:off x="7524750" y="3276600"/>
            <a:ext cx="10874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200" b="1">
                <a:solidFill>
                  <a:srgbClr val="000000"/>
                </a:solidFill>
              </a:rPr>
              <a:t>Años</a:t>
            </a:r>
            <a:r>
              <a:rPr lang="it-CH" altLang="it-CH" sz="1200">
                <a:solidFill>
                  <a:srgbClr val="000000"/>
                </a:solidFill>
              </a:rPr>
              <a:t> (x 1000)</a:t>
            </a:r>
          </a:p>
        </p:txBody>
      </p:sp>
      <p:sp>
        <p:nvSpPr>
          <p:cNvPr id="745487" name="CasellaDiTesto 16">
            <a:extLst>
              <a:ext uri="{FF2B5EF4-FFF2-40B4-BE49-F238E27FC236}">
                <a16:creationId xmlns:a16="http://schemas.microsoft.com/office/drawing/2014/main" id="{A8F3E9F4-A54C-D391-9EA3-6CB41A405909}"/>
              </a:ext>
            </a:extLst>
          </p:cNvPr>
          <p:cNvSpPr txBox="1">
            <a:spLocks noChangeArrowheads="1"/>
          </p:cNvSpPr>
          <p:nvPr/>
        </p:nvSpPr>
        <p:spPr bwMode="auto">
          <a:xfrm rot="-1080000">
            <a:off x="5681663" y="2700338"/>
            <a:ext cx="879475"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BARBARIE</a:t>
            </a:r>
          </a:p>
        </p:txBody>
      </p:sp>
      <p:sp>
        <p:nvSpPr>
          <p:cNvPr id="745488" name="CasellaDiTesto 17">
            <a:extLst>
              <a:ext uri="{FF2B5EF4-FFF2-40B4-BE49-F238E27FC236}">
                <a16:creationId xmlns:a16="http://schemas.microsoft.com/office/drawing/2014/main" id="{291D683D-9935-BC55-51DB-E574A3105507}"/>
              </a:ext>
            </a:extLst>
          </p:cNvPr>
          <p:cNvSpPr txBox="1">
            <a:spLocks noChangeArrowheads="1"/>
          </p:cNvSpPr>
          <p:nvPr/>
        </p:nvSpPr>
        <p:spPr bwMode="auto">
          <a:xfrm>
            <a:off x="6635750" y="2663825"/>
            <a:ext cx="1752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SOCIEDAD  ESCLAVISTA</a:t>
            </a:r>
          </a:p>
        </p:txBody>
      </p:sp>
      <p:sp>
        <p:nvSpPr>
          <p:cNvPr id="745489" name="CasellaDiTesto 18">
            <a:extLst>
              <a:ext uri="{FF2B5EF4-FFF2-40B4-BE49-F238E27FC236}">
                <a16:creationId xmlns:a16="http://schemas.microsoft.com/office/drawing/2014/main" id="{1068B431-2B66-856C-EE72-E45FB195B233}"/>
              </a:ext>
            </a:extLst>
          </p:cNvPr>
          <p:cNvSpPr txBox="1">
            <a:spLocks noChangeArrowheads="1"/>
          </p:cNvSpPr>
          <p:nvPr/>
        </p:nvSpPr>
        <p:spPr bwMode="auto">
          <a:xfrm>
            <a:off x="6875463" y="2082800"/>
            <a:ext cx="1441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SOCIEDAD  FEUDAL</a:t>
            </a:r>
          </a:p>
        </p:txBody>
      </p:sp>
      <p:sp>
        <p:nvSpPr>
          <p:cNvPr id="745490" name="CasellaDiTesto 19">
            <a:extLst>
              <a:ext uri="{FF2B5EF4-FFF2-40B4-BE49-F238E27FC236}">
                <a16:creationId xmlns:a16="http://schemas.microsoft.com/office/drawing/2014/main" id="{699691E1-B7D3-4D94-CED8-E13C5EEE5BB1}"/>
              </a:ext>
            </a:extLst>
          </p:cNvPr>
          <p:cNvSpPr txBox="1">
            <a:spLocks noChangeArrowheads="1"/>
          </p:cNvSpPr>
          <p:nvPr/>
        </p:nvSpPr>
        <p:spPr bwMode="auto">
          <a:xfrm>
            <a:off x="6904038" y="1668463"/>
            <a:ext cx="17414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SOCIEDAD CAPITALISTA</a:t>
            </a:r>
          </a:p>
        </p:txBody>
      </p:sp>
      <p:sp>
        <p:nvSpPr>
          <p:cNvPr id="745491" name="CasellaDiTesto 6">
            <a:extLst>
              <a:ext uri="{FF2B5EF4-FFF2-40B4-BE49-F238E27FC236}">
                <a16:creationId xmlns:a16="http://schemas.microsoft.com/office/drawing/2014/main" id="{907E7725-E7F5-29EA-DFE6-98661156676B}"/>
              </a:ext>
            </a:extLst>
          </p:cNvPr>
          <p:cNvSpPr txBox="1">
            <a:spLocks noChangeArrowheads="1"/>
          </p:cNvSpPr>
          <p:nvPr/>
        </p:nvSpPr>
        <p:spPr bwMode="auto">
          <a:xfrm>
            <a:off x="6954838" y="1193800"/>
            <a:ext cx="1303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SOCIEDAD                        SOCIALISTA (?)</a:t>
            </a:r>
            <a:endParaRPr lang="it-CH" altLang="it-CH" sz="1800">
              <a:solidFill>
                <a:srgbClr val="000000"/>
              </a:solidFill>
            </a:endParaRPr>
          </a:p>
        </p:txBody>
      </p:sp>
      <p:sp>
        <p:nvSpPr>
          <p:cNvPr id="745492" name="CasellaDiTesto 7">
            <a:extLst>
              <a:ext uri="{FF2B5EF4-FFF2-40B4-BE49-F238E27FC236}">
                <a16:creationId xmlns:a16="http://schemas.microsoft.com/office/drawing/2014/main" id="{6DBC813A-D406-BDE0-3695-2BBAEF9585F3}"/>
              </a:ext>
            </a:extLst>
          </p:cNvPr>
          <p:cNvSpPr txBox="1">
            <a:spLocks noChangeArrowheads="1"/>
          </p:cNvSpPr>
          <p:nvPr/>
        </p:nvSpPr>
        <p:spPr bwMode="auto">
          <a:xfrm>
            <a:off x="2195513" y="1223963"/>
            <a:ext cx="3384550" cy="369887"/>
          </a:xfrm>
          <a:prstGeom prst="rect">
            <a:avLst/>
          </a:prstGeom>
          <a:solidFill>
            <a:srgbClr val="FFFF00"/>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it-CH" sz="1800" b="1">
                <a:solidFill>
                  <a:srgbClr val="000000"/>
                </a:solidFill>
              </a:rPr>
              <a:t>LA ACELERACIÓN DE LA HISTORIA</a:t>
            </a:r>
            <a:endParaRPr lang="it-CH" altLang="it-CH" sz="1800" b="1">
              <a:solidFill>
                <a:srgbClr val="000000"/>
              </a:solidFill>
            </a:endParaRPr>
          </a:p>
        </p:txBody>
      </p:sp>
      <p:sp>
        <p:nvSpPr>
          <p:cNvPr id="745493" name="CasellaDiTesto 20">
            <a:extLst>
              <a:ext uri="{FF2B5EF4-FFF2-40B4-BE49-F238E27FC236}">
                <a16:creationId xmlns:a16="http://schemas.microsoft.com/office/drawing/2014/main" id="{725297DD-A7B5-0617-14C6-E715B41B1B56}"/>
              </a:ext>
            </a:extLst>
          </p:cNvPr>
          <p:cNvSpPr txBox="1">
            <a:spLocks noChangeArrowheads="1"/>
          </p:cNvSpPr>
          <p:nvPr/>
        </p:nvSpPr>
        <p:spPr bwMode="auto">
          <a:xfrm>
            <a:off x="236538" y="4243388"/>
            <a:ext cx="1441450" cy="2246312"/>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SOCIEDAD PRIMITIVA</a:t>
            </a:r>
          </a:p>
          <a:p>
            <a:pPr eaLnBrk="1" hangingPunct="1">
              <a:spcBef>
                <a:spcPct val="0"/>
              </a:spcBef>
              <a:buFontTx/>
              <a:buNone/>
            </a:pPr>
            <a:r>
              <a:rPr lang="es-ES" altLang="it-CH" sz="1000">
                <a:solidFill>
                  <a:srgbClr val="000000"/>
                </a:solidFill>
                <a:latin typeface="Arial" panose="020B0604020202020204" pitchFamily="34" charset="0"/>
              </a:rPr>
              <a:t>Existió</a:t>
            </a:r>
            <a:r>
              <a:rPr lang="it-CH" altLang="it-CH" sz="1000">
                <a:solidFill>
                  <a:srgbClr val="000000"/>
                </a:solidFill>
                <a:latin typeface="Arial" panose="020B0604020202020204" pitchFamily="34" charset="0"/>
              </a:rPr>
              <a:t> </a:t>
            </a:r>
            <a:r>
              <a:rPr lang="es-ES" altLang="it-CH" sz="1000">
                <a:solidFill>
                  <a:srgbClr val="000000"/>
                </a:solidFill>
                <a:latin typeface="Arial" panose="020B0604020202020204" pitchFamily="34" charset="0"/>
              </a:rPr>
              <a:t>desde hace unos 100.000 años hasta hace unos 20.000 años.</a:t>
            </a:r>
          </a:p>
          <a:p>
            <a:pPr eaLnBrk="1" hangingPunct="1">
              <a:spcBef>
                <a:spcPct val="0"/>
              </a:spcBef>
              <a:buFontTx/>
              <a:buNone/>
            </a:pPr>
            <a:r>
              <a:rPr lang="es-ES" altLang="it-CH" sz="1000">
                <a:solidFill>
                  <a:srgbClr val="000000"/>
                </a:solidFill>
                <a:latin typeface="Arial" panose="020B0604020202020204" pitchFamily="34" charset="0"/>
              </a:rPr>
              <a:t>Sociedad matriarcal y democrática.</a:t>
            </a:r>
          </a:p>
          <a:p>
            <a:pPr eaLnBrk="1" hangingPunct="1">
              <a:spcBef>
                <a:spcPct val="0"/>
              </a:spcBef>
              <a:buFontTx/>
              <a:buNone/>
            </a:pPr>
            <a:r>
              <a:rPr lang="es-ES" altLang="it-CH" sz="1000">
                <a:solidFill>
                  <a:srgbClr val="000000"/>
                </a:solidFill>
                <a:latin typeface="Arial" panose="020B0604020202020204" pitchFamily="34" charset="0"/>
              </a:rPr>
              <a:t>Una clase social.</a:t>
            </a:r>
          </a:p>
          <a:p>
            <a:pPr eaLnBrk="1" hangingPunct="1">
              <a:spcBef>
                <a:spcPct val="0"/>
              </a:spcBef>
              <a:buFontTx/>
              <a:buNone/>
            </a:pPr>
            <a:r>
              <a:rPr lang="es-ES" altLang="it-CH" sz="1000">
                <a:solidFill>
                  <a:srgbClr val="000000"/>
                </a:solidFill>
                <a:latin typeface="Arial" panose="020B0604020202020204" pitchFamily="34" charset="0"/>
              </a:rPr>
              <a:t>No estuve propiedad privada.</a:t>
            </a:r>
          </a:p>
          <a:p>
            <a:pPr eaLnBrk="1" hangingPunct="1">
              <a:spcBef>
                <a:spcPct val="0"/>
              </a:spcBef>
              <a:buFontTx/>
              <a:buNone/>
            </a:pPr>
            <a:r>
              <a:rPr lang="es-ES" altLang="it-CH" sz="1000">
                <a:solidFill>
                  <a:srgbClr val="000000"/>
                </a:solidFill>
                <a:latin typeface="Arial" panose="020B0604020202020204" pitchFamily="34" charset="0"/>
              </a:rPr>
              <a:t>El nomadismo y los primeros asentamientos. </a:t>
            </a:r>
            <a:endParaRPr lang="it-CH" altLang="it-CH" sz="1000">
              <a:solidFill>
                <a:srgbClr val="000000"/>
              </a:solidFill>
              <a:latin typeface="Arial" panose="020B0604020202020204" pitchFamily="34" charset="0"/>
            </a:endParaRPr>
          </a:p>
        </p:txBody>
      </p:sp>
      <p:sp>
        <p:nvSpPr>
          <p:cNvPr id="745494" name="CasellaDiTesto 25">
            <a:extLst>
              <a:ext uri="{FF2B5EF4-FFF2-40B4-BE49-F238E27FC236}">
                <a16:creationId xmlns:a16="http://schemas.microsoft.com/office/drawing/2014/main" id="{DDDF26D5-E6DA-E49D-43A8-0501B28E698D}"/>
              </a:ext>
            </a:extLst>
          </p:cNvPr>
          <p:cNvSpPr txBox="1">
            <a:spLocks noChangeArrowheads="1"/>
          </p:cNvSpPr>
          <p:nvPr/>
        </p:nvSpPr>
        <p:spPr bwMode="auto">
          <a:xfrm>
            <a:off x="1835150" y="4243388"/>
            <a:ext cx="1441450" cy="2246312"/>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BARBARIE</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es-ES" altLang="it-CH" sz="1000">
                <a:solidFill>
                  <a:srgbClr val="000000"/>
                </a:solidFill>
                <a:latin typeface="Arial" panose="020B0604020202020204" pitchFamily="34" charset="0"/>
              </a:rPr>
              <a:t>Sociedad de transición.</a:t>
            </a:r>
          </a:p>
          <a:p>
            <a:pPr eaLnBrk="1" hangingPunct="1">
              <a:spcBef>
                <a:spcPct val="0"/>
              </a:spcBef>
              <a:buFontTx/>
              <a:buNone/>
            </a:pPr>
            <a:r>
              <a:rPr lang="es-ES" altLang="it-CH" sz="1000">
                <a:solidFill>
                  <a:srgbClr val="000000"/>
                </a:solidFill>
                <a:latin typeface="Arial" panose="020B0604020202020204" pitchFamily="34" charset="0"/>
              </a:rPr>
              <a:t>Comienza a tomar forma la jerarquía y la familia tradicional.</a:t>
            </a:r>
          </a:p>
          <a:p>
            <a:pPr eaLnBrk="1" hangingPunct="1">
              <a:spcBef>
                <a:spcPct val="0"/>
              </a:spcBef>
              <a:buFontTx/>
              <a:buNone/>
            </a:pPr>
            <a:r>
              <a:rPr lang="es-ES" altLang="it-CH" sz="1000">
                <a:solidFill>
                  <a:srgbClr val="000000"/>
                </a:solidFill>
                <a:latin typeface="Arial" panose="020B0604020202020204" pitchFamily="34" charset="0"/>
              </a:rPr>
              <a:t>La propiedad privada es muy limitada.</a:t>
            </a:r>
          </a:p>
          <a:p>
            <a:pPr eaLnBrk="1" hangingPunct="1">
              <a:spcBef>
                <a:spcPct val="0"/>
              </a:spcBef>
              <a:buFontTx/>
              <a:buNone/>
            </a:pPr>
            <a:r>
              <a:rPr lang="es-ES" altLang="it-CH" sz="1000">
                <a:solidFill>
                  <a:srgbClr val="000000"/>
                </a:solidFill>
                <a:latin typeface="Arial" panose="020B0604020202020204" pitchFamily="34" charset="0"/>
              </a:rPr>
              <a:t>Comienza la sociedad estancial con la agricultura y la</a:t>
            </a:r>
          </a:p>
          <a:p>
            <a:pPr eaLnBrk="1" hangingPunct="1">
              <a:spcBef>
                <a:spcPct val="0"/>
              </a:spcBef>
              <a:buFontTx/>
              <a:buNone/>
            </a:pPr>
            <a:r>
              <a:rPr lang="es-ES" altLang="it-CH" sz="1000">
                <a:solidFill>
                  <a:srgbClr val="000000"/>
                </a:solidFill>
                <a:latin typeface="Arial" panose="020B0604020202020204" pitchFamily="34" charset="0"/>
              </a:rPr>
              <a:t>cría de ganado.</a:t>
            </a:r>
          </a:p>
          <a:p>
            <a:pPr eaLnBrk="1" hangingPunct="1">
              <a:spcBef>
                <a:spcPct val="0"/>
              </a:spcBef>
              <a:buFontTx/>
              <a:buNone/>
            </a:pPr>
            <a:r>
              <a:rPr lang="es-ES" altLang="it-CH" sz="1000">
                <a:solidFill>
                  <a:srgbClr val="000000"/>
                </a:solidFill>
                <a:latin typeface="Arial" panose="020B0604020202020204" pitchFamily="34" charset="0"/>
              </a:rPr>
              <a:t>Domina la tribu</a:t>
            </a:r>
            <a:endParaRPr lang="it-CH" altLang="it-CH" sz="1000">
              <a:solidFill>
                <a:srgbClr val="000000"/>
              </a:solidFill>
              <a:latin typeface="Arial" panose="020B0604020202020204" pitchFamily="34" charset="0"/>
            </a:endParaRPr>
          </a:p>
        </p:txBody>
      </p:sp>
      <p:sp>
        <p:nvSpPr>
          <p:cNvPr id="745495" name="CasellaDiTesto 26">
            <a:extLst>
              <a:ext uri="{FF2B5EF4-FFF2-40B4-BE49-F238E27FC236}">
                <a16:creationId xmlns:a16="http://schemas.microsoft.com/office/drawing/2014/main" id="{1D181958-852E-F6ED-2AED-2CF1CD6AF001}"/>
              </a:ext>
            </a:extLst>
          </p:cNvPr>
          <p:cNvSpPr txBox="1">
            <a:spLocks noChangeArrowheads="1"/>
          </p:cNvSpPr>
          <p:nvPr/>
        </p:nvSpPr>
        <p:spPr bwMode="auto">
          <a:xfrm>
            <a:off x="3422650" y="4251325"/>
            <a:ext cx="1584325" cy="2246313"/>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SOCIEDAD ESCLAVISTA</a:t>
            </a:r>
          </a:p>
          <a:p>
            <a:pPr eaLnBrk="1" hangingPunct="1">
              <a:spcBef>
                <a:spcPct val="0"/>
              </a:spcBef>
              <a:buFontTx/>
              <a:buNone/>
            </a:pPr>
            <a:r>
              <a:rPr lang="es-ES" altLang="it-CH" sz="1000">
                <a:solidFill>
                  <a:srgbClr val="000000"/>
                </a:solidFill>
                <a:latin typeface="Arial" panose="020B0604020202020204" pitchFamily="34" charset="0"/>
              </a:rPr>
              <a:t>Desde hace unos 15.000 años hasta hace unos 1.600 años (Roma).</a:t>
            </a:r>
          </a:p>
          <a:p>
            <a:pPr eaLnBrk="1" hangingPunct="1">
              <a:spcBef>
                <a:spcPct val="0"/>
              </a:spcBef>
              <a:buFontTx/>
              <a:buNone/>
            </a:pPr>
            <a:r>
              <a:rPr lang="es-ES" altLang="it-CH" sz="1000">
                <a:solidFill>
                  <a:srgbClr val="000000"/>
                </a:solidFill>
                <a:latin typeface="Arial" panose="020B0604020202020204" pitchFamily="34" charset="0"/>
              </a:rPr>
              <a:t>Estancial, patriarcal y poco democrática.</a:t>
            </a:r>
          </a:p>
          <a:p>
            <a:pPr eaLnBrk="1" hangingPunct="1">
              <a:spcBef>
                <a:spcPct val="0"/>
              </a:spcBef>
              <a:buFontTx/>
              <a:buNone/>
            </a:pPr>
            <a:r>
              <a:rPr lang="es-ES" altLang="it-CH" sz="1000">
                <a:solidFill>
                  <a:srgbClr val="000000"/>
                </a:solidFill>
                <a:latin typeface="Arial" panose="020B0604020202020204" pitchFamily="34" charset="0"/>
              </a:rPr>
              <a:t>Dos clases sociales.</a:t>
            </a:r>
          </a:p>
          <a:p>
            <a:pPr eaLnBrk="1" hangingPunct="1">
              <a:spcBef>
                <a:spcPct val="0"/>
              </a:spcBef>
              <a:buFontTx/>
              <a:buNone/>
            </a:pPr>
            <a:r>
              <a:rPr lang="es-ES" altLang="it-CH" sz="1000">
                <a:solidFill>
                  <a:srgbClr val="000000"/>
                </a:solidFill>
                <a:latin typeface="Arial" panose="020B0604020202020204" pitchFamily="34" charset="0"/>
              </a:rPr>
              <a:t>Propiedad privada: la tierra, los animales, los esclavos. </a:t>
            </a:r>
          </a:p>
          <a:p>
            <a:pPr eaLnBrk="1" hangingPunct="1">
              <a:spcBef>
                <a:spcPct val="0"/>
              </a:spcBef>
              <a:buFontTx/>
              <a:buNone/>
            </a:pPr>
            <a:r>
              <a:rPr lang="es-ES" altLang="it-CH" sz="1000">
                <a:solidFill>
                  <a:srgbClr val="000000"/>
                </a:solidFill>
                <a:latin typeface="Arial" panose="020B0604020202020204" pitchFamily="34" charset="0"/>
              </a:rPr>
              <a:t>Grandes conquistas.</a:t>
            </a:r>
          </a:p>
          <a:p>
            <a:pPr eaLnBrk="1" hangingPunct="1">
              <a:spcBef>
                <a:spcPct val="0"/>
              </a:spcBef>
              <a:buFontTx/>
              <a:buNone/>
            </a:pPr>
            <a:r>
              <a:rPr lang="es-ES" altLang="it-CH" sz="1000">
                <a:solidFill>
                  <a:srgbClr val="000000"/>
                </a:solidFill>
                <a:latin typeface="Arial" panose="020B0604020202020204" pitchFamily="34" charset="0"/>
              </a:rPr>
              <a:t>Dominada por los grandes terratenientes.</a:t>
            </a:r>
            <a:endParaRPr lang="it-CH" altLang="it-CH" sz="1000">
              <a:solidFill>
                <a:srgbClr val="000000"/>
              </a:solidFill>
              <a:latin typeface="Arial" panose="020B0604020202020204" pitchFamily="34" charset="0"/>
            </a:endParaRPr>
          </a:p>
        </p:txBody>
      </p:sp>
      <p:sp>
        <p:nvSpPr>
          <p:cNvPr id="745496" name="CasellaDiTesto 27">
            <a:extLst>
              <a:ext uri="{FF2B5EF4-FFF2-40B4-BE49-F238E27FC236}">
                <a16:creationId xmlns:a16="http://schemas.microsoft.com/office/drawing/2014/main" id="{05573011-943A-9262-0AB9-FA1BFD53064B}"/>
              </a:ext>
            </a:extLst>
          </p:cNvPr>
          <p:cNvSpPr txBox="1">
            <a:spLocks noChangeArrowheads="1"/>
          </p:cNvSpPr>
          <p:nvPr/>
        </p:nvSpPr>
        <p:spPr bwMode="auto">
          <a:xfrm>
            <a:off x="5170488" y="4241800"/>
            <a:ext cx="1635125" cy="2246313"/>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SOCIEDAD FEUDAL</a:t>
            </a:r>
          </a:p>
          <a:p>
            <a:pPr eaLnBrk="1" hangingPunct="1">
              <a:spcBef>
                <a:spcPct val="0"/>
              </a:spcBef>
              <a:buFontTx/>
              <a:buNone/>
            </a:pPr>
            <a:r>
              <a:rPr lang="es-ES" altLang="it-CH" sz="1000">
                <a:solidFill>
                  <a:srgbClr val="000000"/>
                </a:solidFill>
                <a:latin typeface="Arial" panose="020B0604020202020204" pitchFamily="34" charset="0"/>
              </a:rPr>
              <a:t>Desde hace unos 1.600 años hasta hace unos 200 años (la Revolución Francesa).</a:t>
            </a:r>
          </a:p>
          <a:p>
            <a:pPr eaLnBrk="1" hangingPunct="1">
              <a:spcBef>
                <a:spcPct val="0"/>
              </a:spcBef>
              <a:buFontTx/>
              <a:buNone/>
            </a:pPr>
            <a:r>
              <a:rPr lang="es-ES" altLang="it-CH" sz="1000">
                <a:solidFill>
                  <a:srgbClr val="000000"/>
                </a:solidFill>
                <a:latin typeface="Arial" panose="020B0604020202020204" pitchFamily="34" charset="0"/>
              </a:rPr>
              <a:t>Sociedad patriarcal y  oligárquica. Tres clases sociales: nobles, burgueses, plebeyos.</a:t>
            </a:r>
          </a:p>
          <a:p>
            <a:pPr eaLnBrk="1" hangingPunct="1">
              <a:spcBef>
                <a:spcPct val="0"/>
              </a:spcBef>
              <a:buFontTx/>
              <a:buNone/>
            </a:pPr>
            <a:r>
              <a:rPr lang="es-ES" altLang="it-CH" sz="1000">
                <a:solidFill>
                  <a:srgbClr val="000000"/>
                </a:solidFill>
                <a:latin typeface="Arial" panose="020B0604020202020204" pitchFamily="34" charset="0"/>
              </a:rPr>
              <a:t>Propiedad privada de la tierra. Largos conflictos de accapparramento de la tierra.</a:t>
            </a:r>
          </a:p>
          <a:p>
            <a:pPr eaLnBrk="1" hangingPunct="1">
              <a:spcBef>
                <a:spcPct val="0"/>
              </a:spcBef>
              <a:buFontTx/>
              <a:buNone/>
            </a:pPr>
            <a:r>
              <a:rPr lang="es-ES" altLang="it-CH" sz="1000">
                <a:solidFill>
                  <a:srgbClr val="000000"/>
                </a:solidFill>
                <a:latin typeface="Arial" panose="020B0604020202020204" pitchFamily="34" charset="0"/>
              </a:rPr>
              <a:t>Dominan los nobles.</a:t>
            </a:r>
            <a:endParaRPr lang="it-CH" altLang="it-CH" sz="1000">
              <a:solidFill>
                <a:srgbClr val="000000"/>
              </a:solidFill>
              <a:latin typeface="Arial" panose="020B0604020202020204" pitchFamily="34" charset="0"/>
            </a:endParaRPr>
          </a:p>
        </p:txBody>
      </p:sp>
      <p:sp>
        <p:nvSpPr>
          <p:cNvPr id="745497" name="CasellaDiTesto 28">
            <a:extLst>
              <a:ext uri="{FF2B5EF4-FFF2-40B4-BE49-F238E27FC236}">
                <a16:creationId xmlns:a16="http://schemas.microsoft.com/office/drawing/2014/main" id="{8EDB641C-929D-9CC8-8198-B6AE05666A81}"/>
              </a:ext>
            </a:extLst>
          </p:cNvPr>
          <p:cNvSpPr txBox="1">
            <a:spLocks noChangeArrowheads="1"/>
          </p:cNvSpPr>
          <p:nvPr/>
        </p:nvSpPr>
        <p:spPr bwMode="auto">
          <a:xfrm>
            <a:off x="6948488" y="4251325"/>
            <a:ext cx="1816100" cy="2246313"/>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SOCIEDAD CAPITALISTA</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es-ES" altLang="it-CH" sz="1000">
                <a:solidFill>
                  <a:srgbClr val="000000"/>
                </a:solidFill>
                <a:latin typeface="Arial" panose="020B0604020202020204" pitchFamily="34" charset="0"/>
              </a:rPr>
              <a:t>Desde cerca de 200 años. Sociedad patriarcal y parcialmente democrática.</a:t>
            </a:r>
          </a:p>
          <a:p>
            <a:pPr eaLnBrk="1" hangingPunct="1">
              <a:spcBef>
                <a:spcPct val="0"/>
              </a:spcBef>
              <a:buFontTx/>
              <a:buNone/>
            </a:pPr>
            <a:r>
              <a:rPr lang="es-ES" altLang="it-CH" sz="1000">
                <a:solidFill>
                  <a:srgbClr val="000000"/>
                </a:solidFill>
                <a:latin typeface="Arial" panose="020B0604020202020204" pitchFamily="34" charset="0"/>
              </a:rPr>
              <a:t>Dos clases sociales: la burguesía y el proletariado. Hay la propiedad privada de    la tierra y de los medios de producción, un Estado y conflictos más importantes para la adquisición de los recursos.                               Domina el capital.</a:t>
            </a:r>
            <a:endParaRPr lang="it-CH" altLang="it-CH" sz="1000">
              <a:solidFill>
                <a:srgbClr val="000000"/>
              </a:solidFill>
              <a:latin typeface="Arial" panose="020B0604020202020204" pitchFamily="34" charset="0"/>
            </a:endParaRPr>
          </a:p>
        </p:txBody>
      </p:sp>
      <p:sp>
        <p:nvSpPr>
          <p:cNvPr id="745498" name="CasellaDiTesto 1">
            <a:extLst>
              <a:ext uri="{FF2B5EF4-FFF2-40B4-BE49-F238E27FC236}">
                <a16:creationId xmlns:a16="http://schemas.microsoft.com/office/drawing/2014/main" id="{67448A5F-59E4-DD46-917F-FB1DB79BFA07}"/>
              </a:ext>
            </a:extLst>
          </p:cNvPr>
          <p:cNvSpPr txBox="1">
            <a:spLocks noChangeArrowheads="1"/>
          </p:cNvSpPr>
          <p:nvPr/>
        </p:nvSpPr>
        <p:spPr bwMode="auto">
          <a:xfrm>
            <a:off x="4763" y="1588"/>
            <a:ext cx="1468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latin typeface="Arial" panose="020B0604020202020204" pitchFamily="34" charset="0"/>
              </a:rPr>
              <a:t>Sociología</a:t>
            </a:r>
          </a:p>
        </p:txBody>
      </p:sp>
      <p:sp>
        <p:nvSpPr>
          <p:cNvPr id="745499" name="Segnaposto numero diapositiva 3">
            <a:extLst>
              <a:ext uri="{FF2B5EF4-FFF2-40B4-BE49-F238E27FC236}">
                <a16:creationId xmlns:a16="http://schemas.microsoft.com/office/drawing/2014/main" id="{6C2E5FEB-9F12-8C2B-9A7A-53AD601EAD80}"/>
              </a:ext>
            </a:extLst>
          </p:cNvPr>
          <p:cNvSpPr>
            <a:spLocks noGrp="1"/>
          </p:cNvSpPr>
          <p:nvPr>
            <p:ph type="sldNum" sz="quarter" idx="12"/>
          </p:nvPr>
        </p:nvSpPr>
        <p:spPr bwMode="auto">
          <a:xfrm>
            <a:off x="8145463" y="3906838"/>
            <a:ext cx="4857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A7AC4D5-3314-41A5-BBAA-CF70D31157F9}" type="slidenum">
              <a:rPr lang="it-CH" altLang="en-US" sz="1200" smtClean="0"/>
              <a:pPr>
                <a:spcBef>
                  <a:spcPct val="0"/>
                </a:spcBef>
                <a:buFontTx/>
                <a:buNone/>
              </a:pPr>
              <a:t>271</a:t>
            </a:fld>
            <a:endParaRPr lang="it-CH" altLang="en-US" sz="120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22" name="Segnaposto numero diapositiva 3">
            <a:extLst>
              <a:ext uri="{FF2B5EF4-FFF2-40B4-BE49-F238E27FC236}">
                <a16:creationId xmlns:a16="http://schemas.microsoft.com/office/drawing/2014/main" id="{AE557100-C3E2-6F7F-AD07-B7A50075EF14}"/>
              </a:ext>
            </a:extLst>
          </p:cNvPr>
          <p:cNvSpPr>
            <a:spLocks noGrp="1"/>
          </p:cNvSpPr>
          <p:nvPr>
            <p:ph type="sldNum" sz="quarter" idx="12"/>
          </p:nvPr>
        </p:nvSpPr>
        <p:spPr>
          <a:xfrm>
            <a:off x="7242175" y="5441950"/>
            <a:ext cx="708025"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FCE0B61-C197-4DA6-B149-A66F6E0F4406}" type="slidenum">
              <a:rPr lang="it-CH" altLang="en-US" sz="1400" b="1" smtClean="0"/>
              <a:pPr algn="ctr">
                <a:spcBef>
                  <a:spcPct val="0"/>
                </a:spcBef>
                <a:buFontTx/>
                <a:buNone/>
              </a:pPr>
              <a:t>272</a:t>
            </a:fld>
            <a:endParaRPr lang="it-CH" altLang="en-US" sz="1400" b="1"/>
          </a:p>
        </p:txBody>
      </p:sp>
      <p:pic>
        <p:nvPicPr>
          <p:cNvPr id="404483" name="Picture 3" descr="C:\Users\Enrico\Desktop\disocc bianco jpeg.jpg">
            <a:extLst>
              <a:ext uri="{FF2B5EF4-FFF2-40B4-BE49-F238E27FC236}">
                <a16:creationId xmlns:a16="http://schemas.microsoft.com/office/drawing/2014/main" id="{89162D2F-BA36-45E7-D712-20AF5929D13A}"/>
              </a:ext>
            </a:extLst>
          </p:cNvPr>
          <p:cNvPicPr>
            <a:picLocks noChangeAspect="1" noChangeArrowheads="1"/>
          </p:cNvPicPr>
          <p:nvPr/>
        </p:nvPicPr>
        <p:blipFill>
          <a:blip r:embed="rId4"/>
          <a:srcRect/>
          <a:stretch>
            <a:fillRect/>
          </a:stretch>
        </p:blipFill>
        <p:spPr bwMode="auto">
          <a:xfrm>
            <a:off x="827088" y="606425"/>
            <a:ext cx="5545137" cy="54308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746500" name="CasellaDiTesto 4">
            <a:extLst>
              <a:ext uri="{FF2B5EF4-FFF2-40B4-BE49-F238E27FC236}">
                <a16:creationId xmlns:a16="http://schemas.microsoft.com/office/drawing/2014/main" id="{46F5FABC-FD7B-877E-8FB8-5E0FA6E7418D}"/>
              </a:ext>
            </a:extLst>
          </p:cNvPr>
          <p:cNvSpPr txBox="1">
            <a:spLocks noChangeArrowheads="1"/>
          </p:cNvSpPr>
          <p:nvPr/>
        </p:nvSpPr>
        <p:spPr bwMode="auto">
          <a:xfrm>
            <a:off x="4067175" y="1125538"/>
            <a:ext cx="1943100" cy="11541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600"/>
              </a:spcBef>
              <a:buFontTx/>
              <a:buNone/>
              <a:defRPr/>
            </a:pPr>
            <a:r>
              <a:rPr lang="es-ES" altLang="it-CH" sz="1600" b="1" dirty="0">
                <a:solidFill>
                  <a:srgbClr val="000000"/>
                </a:solidFill>
              </a:rPr>
              <a:t>Buenos días,</a:t>
            </a:r>
          </a:p>
          <a:p>
            <a:pPr marL="225425" indent="-225425" eaLnBrk="1" hangingPunct="1">
              <a:spcBef>
                <a:spcPts val="600"/>
              </a:spcBef>
              <a:buFontTx/>
              <a:buNone/>
              <a:defRPr/>
            </a:pPr>
            <a:r>
              <a:rPr lang="es-ES" altLang="it-CH" sz="1600" b="1" dirty="0">
                <a:solidFill>
                  <a:srgbClr val="000000"/>
                </a:solidFill>
              </a:rPr>
              <a:t> Yo soy vuestro     profesor de desempleo</a:t>
            </a:r>
            <a:endParaRPr lang="it-CH" altLang="it-CH" sz="1600" b="1" dirty="0">
              <a:solidFill>
                <a:srgbClr val="000000"/>
              </a:solidFill>
            </a:endParaRPr>
          </a:p>
        </p:txBody>
      </p:sp>
      <p:sp>
        <p:nvSpPr>
          <p:cNvPr id="747525" name="CasellaDiTesto 5">
            <a:extLst>
              <a:ext uri="{FF2B5EF4-FFF2-40B4-BE49-F238E27FC236}">
                <a16:creationId xmlns:a16="http://schemas.microsoft.com/office/drawing/2014/main" id="{4E2BC76F-CA88-FA48-9696-3D3AB0C7E579}"/>
              </a:ext>
            </a:extLst>
          </p:cNvPr>
          <p:cNvSpPr txBox="1">
            <a:spLocks noChangeArrowheads="1"/>
          </p:cNvSpPr>
          <p:nvPr/>
        </p:nvSpPr>
        <p:spPr bwMode="auto">
          <a:xfrm>
            <a:off x="6897688" y="3111500"/>
            <a:ext cx="14811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2400" b="1"/>
              <a:t>Es esto aquí </a:t>
            </a:r>
          </a:p>
          <a:p>
            <a:pPr algn="ctr" eaLnBrk="1" hangingPunct="1">
              <a:spcBef>
                <a:spcPct val="0"/>
              </a:spcBef>
              <a:buFontTx/>
              <a:buNone/>
            </a:pPr>
            <a:r>
              <a:rPr lang="es-ES" altLang="it-CH" sz="2400" b="1"/>
              <a:t>nuestro </a:t>
            </a:r>
          </a:p>
          <a:p>
            <a:pPr algn="ctr" eaLnBrk="1" hangingPunct="1">
              <a:spcBef>
                <a:spcPct val="0"/>
              </a:spcBef>
              <a:buFontTx/>
              <a:buNone/>
            </a:pPr>
            <a:r>
              <a:rPr lang="es-ES" altLang="it-CH" sz="2400" b="1"/>
              <a:t>futuro?</a:t>
            </a:r>
            <a:endParaRPr lang="it-CH" altLang="it-CH" sz="2400" b="1"/>
          </a:p>
        </p:txBody>
      </p:sp>
      <p:sp>
        <p:nvSpPr>
          <p:cNvPr id="746502" name="CasellaDiTesto 1">
            <a:extLst>
              <a:ext uri="{FF2B5EF4-FFF2-40B4-BE49-F238E27FC236}">
                <a16:creationId xmlns:a16="http://schemas.microsoft.com/office/drawing/2014/main" id="{9CB81EB3-E467-F5D2-4F57-8ED63C3D9514}"/>
              </a:ext>
            </a:extLst>
          </p:cNvPr>
          <p:cNvSpPr txBox="1">
            <a:spLocks noChangeArrowheads="1"/>
          </p:cNvSpPr>
          <p:nvPr/>
        </p:nvSpPr>
        <p:spPr bwMode="auto">
          <a:xfrm>
            <a:off x="6961188" y="968375"/>
            <a:ext cx="1355725" cy="8620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5000" b="1" dirty="0">
                <a:solidFill>
                  <a:schemeClr val="accent4">
                    <a:lumMod val="10000"/>
                  </a:schemeClr>
                </a:solidFill>
              </a:rPr>
              <a:t>FIN</a:t>
            </a:r>
          </a:p>
        </p:txBody>
      </p:sp>
      <p:sp>
        <p:nvSpPr>
          <p:cNvPr id="2" name="Rettangolo 1">
            <a:extLst>
              <a:ext uri="{FF2B5EF4-FFF2-40B4-BE49-F238E27FC236}">
                <a16:creationId xmlns:a16="http://schemas.microsoft.com/office/drawing/2014/main" id="{EDF40403-AA0F-7857-DBB3-81015BC89FA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Slide Number Placeholder 3">
            <a:extLst>
              <a:ext uri="{FF2B5EF4-FFF2-40B4-BE49-F238E27FC236}">
                <a16:creationId xmlns:a16="http://schemas.microsoft.com/office/drawing/2014/main" id="{55C95A85-437A-97CD-72BB-F584F8B33582}"/>
              </a:ext>
            </a:extLst>
          </p:cNvPr>
          <p:cNvSpPr>
            <a:spLocks noGrp="1"/>
          </p:cNvSpPr>
          <p:nvPr>
            <p:ph type="sldNum" sz="quarter" idx="12"/>
          </p:nvPr>
        </p:nvSpPr>
        <p:spPr>
          <a:xfrm>
            <a:off x="2627313" y="62404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21572D-B54B-4AB1-B3C9-AAFD2EB3B548}" type="slidenum">
              <a:rPr lang="it-IT" altLang="en-US" sz="1400" smtClean="0">
                <a:solidFill>
                  <a:srgbClr val="0D0D0D"/>
                </a:solidFill>
              </a:rPr>
              <a:pPr>
                <a:spcBef>
                  <a:spcPct val="0"/>
                </a:spcBef>
                <a:buFontTx/>
                <a:buNone/>
              </a:pPr>
              <a:t>28</a:t>
            </a:fld>
            <a:endParaRPr lang="it-IT" altLang="en-US" sz="1400">
              <a:solidFill>
                <a:srgbClr val="0D0D0D"/>
              </a:solidFill>
            </a:endParaRPr>
          </a:p>
        </p:txBody>
      </p:sp>
      <p:sp>
        <p:nvSpPr>
          <p:cNvPr id="108547" name="Text Box 17">
            <a:extLst>
              <a:ext uri="{FF2B5EF4-FFF2-40B4-BE49-F238E27FC236}">
                <a16:creationId xmlns:a16="http://schemas.microsoft.com/office/drawing/2014/main" id="{38E43108-9E63-3B33-0F51-FBE3BEF3B101}"/>
              </a:ext>
            </a:extLst>
          </p:cNvPr>
          <p:cNvSpPr txBox="1">
            <a:spLocks noChangeArrowheads="1"/>
          </p:cNvSpPr>
          <p:nvPr/>
        </p:nvSpPr>
        <p:spPr bwMode="auto">
          <a:xfrm>
            <a:off x="395288" y="2276475"/>
            <a:ext cx="1584325" cy="83026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a:solidFill>
                  <a:schemeClr val="accent4">
                    <a:lumMod val="95000"/>
                    <a:lumOff val="5000"/>
                  </a:schemeClr>
                </a:solidFill>
                <a:cs typeface="Arial" charset="0"/>
              </a:rPr>
              <a:t>Armadura en madera de los autos a principios del siglo 20</a:t>
            </a:r>
            <a:endParaRPr lang="it-IT" altLang="it-CH" sz="1200" b="1">
              <a:solidFill>
                <a:schemeClr val="accent4">
                  <a:lumMod val="95000"/>
                  <a:lumOff val="5000"/>
                </a:schemeClr>
              </a:solidFill>
              <a:cs typeface="Arial" charset="0"/>
            </a:endParaRPr>
          </a:p>
        </p:txBody>
      </p:sp>
      <p:sp>
        <p:nvSpPr>
          <p:cNvPr id="108548" name="Text Box 18">
            <a:extLst>
              <a:ext uri="{FF2B5EF4-FFF2-40B4-BE49-F238E27FC236}">
                <a16:creationId xmlns:a16="http://schemas.microsoft.com/office/drawing/2014/main" id="{77DE7309-1668-819B-A3F7-DAFC979F0134}"/>
              </a:ext>
            </a:extLst>
          </p:cNvPr>
          <p:cNvSpPr txBox="1">
            <a:spLocks noChangeArrowheads="1"/>
          </p:cNvSpPr>
          <p:nvPr/>
        </p:nvSpPr>
        <p:spPr bwMode="auto">
          <a:xfrm>
            <a:off x="7092950" y="2492375"/>
            <a:ext cx="1727200" cy="4572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a:solidFill>
                  <a:schemeClr val="accent4">
                    <a:lumMod val="95000"/>
                    <a:lumOff val="5000"/>
                  </a:schemeClr>
                </a:solidFill>
                <a:cs typeface="Arial" charset="0"/>
              </a:rPr>
              <a:t>Carrocería sólida  añós  ‘30</a:t>
            </a:r>
            <a:endParaRPr lang="it-IT" altLang="it-CH" sz="1200" b="1">
              <a:solidFill>
                <a:schemeClr val="accent4">
                  <a:lumMod val="95000"/>
                  <a:lumOff val="5000"/>
                </a:schemeClr>
              </a:solidFill>
              <a:cs typeface="Arial" charset="0"/>
            </a:endParaRPr>
          </a:p>
        </p:txBody>
      </p:sp>
      <p:sp>
        <p:nvSpPr>
          <p:cNvPr id="108549" name="Text Box 19">
            <a:extLst>
              <a:ext uri="{FF2B5EF4-FFF2-40B4-BE49-F238E27FC236}">
                <a16:creationId xmlns:a16="http://schemas.microsoft.com/office/drawing/2014/main" id="{9D4C4662-4D6E-C250-2CDC-54A5A6D11EFD}"/>
              </a:ext>
            </a:extLst>
          </p:cNvPr>
          <p:cNvSpPr txBox="1">
            <a:spLocks noChangeArrowheads="1"/>
          </p:cNvSpPr>
          <p:nvPr/>
        </p:nvSpPr>
        <p:spPr bwMode="auto">
          <a:xfrm>
            <a:off x="5140325" y="5838825"/>
            <a:ext cx="1152525" cy="64611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defRPr/>
            </a:pPr>
            <a:r>
              <a:rPr lang="fr-CH" altLang="it-CH" sz="1200" b="1">
                <a:solidFill>
                  <a:schemeClr val="accent4">
                    <a:lumMod val="95000"/>
                    <a:lumOff val="5000"/>
                  </a:schemeClr>
                </a:solidFill>
                <a:cs typeface="Arial" charset="0"/>
              </a:rPr>
              <a:t>Fondo en ABS       años ‘60</a:t>
            </a:r>
            <a:endParaRPr lang="it-IT" altLang="it-CH" sz="1200" b="1">
              <a:solidFill>
                <a:schemeClr val="accent4">
                  <a:lumMod val="95000"/>
                  <a:lumOff val="5000"/>
                </a:schemeClr>
              </a:solidFill>
              <a:cs typeface="Arial" charset="0"/>
            </a:endParaRPr>
          </a:p>
        </p:txBody>
      </p:sp>
      <p:sp>
        <p:nvSpPr>
          <p:cNvPr id="108550" name="Text Box 20">
            <a:extLst>
              <a:ext uri="{FF2B5EF4-FFF2-40B4-BE49-F238E27FC236}">
                <a16:creationId xmlns:a16="http://schemas.microsoft.com/office/drawing/2014/main" id="{9626181D-47CD-B90F-39AD-8984CF45CF83}"/>
              </a:ext>
            </a:extLst>
          </p:cNvPr>
          <p:cNvSpPr txBox="1">
            <a:spLocks noChangeArrowheads="1"/>
          </p:cNvSpPr>
          <p:nvPr/>
        </p:nvSpPr>
        <p:spPr bwMode="auto">
          <a:xfrm>
            <a:off x="611188" y="5876925"/>
            <a:ext cx="1296987" cy="4572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a:solidFill>
                  <a:schemeClr val="accent4">
                    <a:lumMod val="95000"/>
                    <a:lumOff val="5000"/>
                  </a:schemeClr>
                </a:solidFill>
                <a:cs typeface="Arial" charset="0"/>
              </a:rPr>
              <a:t>Châssis années ‘50</a:t>
            </a:r>
            <a:endParaRPr lang="it-IT" altLang="it-CH" sz="1200" b="1">
              <a:solidFill>
                <a:schemeClr val="accent4">
                  <a:lumMod val="95000"/>
                  <a:lumOff val="5000"/>
                </a:schemeClr>
              </a:solidFill>
              <a:cs typeface="Arial" charset="0"/>
            </a:endParaRPr>
          </a:p>
        </p:txBody>
      </p:sp>
      <p:sp>
        <p:nvSpPr>
          <p:cNvPr id="108551" name="Text Box 22">
            <a:extLst>
              <a:ext uri="{FF2B5EF4-FFF2-40B4-BE49-F238E27FC236}">
                <a16:creationId xmlns:a16="http://schemas.microsoft.com/office/drawing/2014/main" id="{2D570E66-B9DF-2384-4262-A920447C1142}"/>
              </a:ext>
            </a:extLst>
          </p:cNvPr>
          <p:cNvSpPr txBox="1">
            <a:spLocks noChangeArrowheads="1"/>
          </p:cNvSpPr>
          <p:nvPr/>
        </p:nvSpPr>
        <p:spPr bwMode="auto">
          <a:xfrm>
            <a:off x="3419475" y="981075"/>
            <a:ext cx="1728788" cy="650875"/>
          </a:xfrm>
          <a:prstGeom prst="rect">
            <a:avLst/>
          </a:prstGeom>
          <a:no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3600" b="1" dirty="0">
                <a:solidFill>
                  <a:schemeClr val="accent4">
                    <a:lumMod val="95000"/>
                    <a:lumOff val="5000"/>
                  </a:schemeClr>
                </a:solidFill>
                <a:cs typeface="Arial" charset="0"/>
              </a:rPr>
              <a:t>AYER</a:t>
            </a:r>
            <a:endParaRPr lang="it-IT" altLang="it-CH" sz="3600" b="1" dirty="0">
              <a:solidFill>
                <a:schemeClr val="accent4">
                  <a:lumMod val="95000"/>
                  <a:lumOff val="5000"/>
                </a:schemeClr>
              </a:solidFill>
              <a:cs typeface="Arial" charset="0"/>
            </a:endParaRPr>
          </a:p>
        </p:txBody>
      </p:sp>
      <p:pic>
        <p:nvPicPr>
          <p:cNvPr id="162827" name="Picture 24" descr="Telaio in legno della Morgan">
            <a:extLst>
              <a:ext uri="{FF2B5EF4-FFF2-40B4-BE49-F238E27FC236}">
                <a16:creationId xmlns:a16="http://schemas.microsoft.com/office/drawing/2014/main" id="{549DE206-4D68-EA4E-2C06-B3D99D03C2D8}"/>
              </a:ext>
            </a:extLst>
          </p:cNvPr>
          <p:cNvPicPr>
            <a:picLocks noChangeAspect="1" noChangeArrowheads="1"/>
          </p:cNvPicPr>
          <p:nvPr/>
        </p:nvPicPr>
        <p:blipFill>
          <a:blip r:embed="rId4"/>
          <a:srcRect/>
          <a:stretch>
            <a:fillRect/>
          </a:stretch>
        </p:blipFill>
        <p:spPr bwMode="auto">
          <a:xfrm>
            <a:off x="323850" y="404813"/>
            <a:ext cx="2879725" cy="17986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2828" name="Picture 25" descr="mbalilla11carrozzeria">
            <a:extLst>
              <a:ext uri="{FF2B5EF4-FFF2-40B4-BE49-F238E27FC236}">
                <a16:creationId xmlns:a16="http://schemas.microsoft.com/office/drawing/2014/main" id="{910E6BAB-AFCD-4411-E621-073B491E2148}"/>
              </a:ext>
            </a:extLst>
          </p:cNvPr>
          <p:cNvPicPr>
            <a:picLocks noChangeAspect="1" noChangeArrowheads="1"/>
          </p:cNvPicPr>
          <p:nvPr/>
        </p:nvPicPr>
        <p:blipFill>
          <a:blip r:embed="rId5"/>
          <a:srcRect/>
          <a:stretch>
            <a:fillRect/>
          </a:stretch>
        </p:blipFill>
        <p:spPr bwMode="auto">
          <a:xfrm>
            <a:off x="5292725" y="333375"/>
            <a:ext cx="3529013" cy="2181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 name="Picture 15" descr="1950-mercury-350">
            <a:extLst>
              <a:ext uri="{FF2B5EF4-FFF2-40B4-BE49-F238E27FC236}">
                <a16:creationId xmlns:a16="http://schemas.microsoft.com/office/drawing/2014/main" id="{1E769A4C-B8E4-41DD-81B1-CC9F1F27C2B3}"/>
              </a:ext>
            </a:extLst>
          </p:cNvPr>
          <p:cNvPicPr>
            <a:picLocks noChangeAspect="1" noChangeArrowheads="1"/>
          </p:cNvPicPr>
          <p:nvPr/>
        </p:nvPicPr>
        <p:blipFill>
          <a:blip r:embed="rId6"/>
          <a:srcRect/>
          <a:stretch>
            <a:fillRect/>
          </a:stretch>
        </p:blipFill>
        <p:spPr bwMode="auto">
          <a:xfrm>
            <a:off x="250825" y="4292600"/>
            <a:ext cx="3889375" cy="2278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2824" name="Picture 21" descr="Scocca in ABS anni '70">
            <a:extLst>
              <a:ext uri="{FF2B5EF4-FFF2-40B4-BE49-F238E27FC236}">
                <a16:creationId xmlns:a16="http://schemas.microsoft.com/office/drawing/2014/main" id="{55AF3BDC-7DB0-2FA3-DFBF-FF79F267A484}"/>
              </a:ext>
            </a:extLst>
          </p:cNvPr>
          <p:cNvPicPr>
            <a:picLocks noChangeAspect="1" noChangeArrowheads="1"/>
          </p:cNvPicPr>
          <p:nvPr/>
        </p:nvPicPr>
        <p:blipFill>
          <a:blip r:embed="rId7"/>
          <a:srcRect/>
          <a:stretch>
            <a:fillRect/>
          </a:stretch>
        </p:blipFill>
        <p:spPr bwMode="auto">
          <a:xfrm>
            <a:off x="6292850" y="3573463"/>
            <a:ext cx="2466975" cy="2905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23" descr="Scocca e carrozzeria della renault 12">
            <a:extLst>
              <a:ext uri="{FF2B5EF4-FFF2-40B4-BE49-F238E27FC236}">
                <a16:creationId xmlns:a16="http://schemas.microsoft.com/office/drawing/2014/main" id="{5000ED92-3A3E-B3BD-54DA-160C35C2AC11}"/>
              </a:ext>
            </a:extLst>
          </p:cNvPr>
          <p:cNvPicPr>
            <a:picLocks noChangeAspect="1" noChangeArrowheads="1"/>
          </p:cNvPicPr>
          <p:nvPr/>
        </p:nvPicPr>
        <p:blipFill>
          <a:blip r:embed="rId8"/>
          <a:srcRect/>
          <a:stretch>
            <a:fillRect/>
          </a:stretch>
        </p:blipFill>
        <p:spPr bwMode="auto">
          <a:xfrm>
            <a:off x="2371725" y="2165350"/>
            <a:ext cx="4608513" cy="2652713"/>
          </a:xfrm>
          <a:prstGeom prst="rect">
            <a:avLst/>
          </a:prstGeom>
          <a:ln>
            <a:no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C57BE350-F915-A6B6-9989-120875BAD20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Slide Number Placeholder 3">
            <a:extLst>
              <a:ext uri="{FF2B5EF4-FFF2-40B4-BE49-F238E27FC236}">
                <a16:creationId xmlns:a16="http://schemas.microsoft.com/office/drawing/2014/main" id="{6197ADDF-3772-D16B-A9D0-24896284411F}"/>
              </a:ext>
            </a:extLst>
          </p:cNvPr>
          <p:cNvSpPr>
            <a:spLocks noGrp="1"/>
          </p:cNvSpPr>
          <p:nvPr>
            <p:ph type="sldNum" sz="quarter" idx="12"/>
          </p:nvPr>
        </p:nvSpPr>
        <p:spPr>
          <a:xfrm>
            <a:off x="3224213" y="63436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279672-0DC9-4695-8A72-49AC081E77F8}" type="slidenum">
              <a:rPr lang="it-IT" altLang="en-US" sz="1400" smtClean="0">
                <a:solidFill>
                  <a:srgbClr val="0D0D0D"/>
                </a:solidFill>
              </a:rPr>
              <a:pPr>
                <a:spcBef>
                  <a:spcPct val="0"/>
                </a:spcBef>
                <a:buFontTx/>
                <a:buNone/>
              </a:pPr>
              <a:t>29</a:t>
            </a:fld>
            <a:endParaRPr lang="it-IT" altLang="en-US" sz="1400">
              <a:solidFill>
                <a:srgbClr val="0D0D0D"/>
              </a:solidFill>
            </a:endParaRPr>
          </a:p>
        </p:txBody>
      </p:sp>
      <p:pic>
        <p:nvPicPr>
          <p:cNvPr id="163843" name="Picture 7" descr="Parti della carrozzeria">
            <a:extLst>
              <a:ext uri="{FF2B5EF4-FFF2-40B4-BE49-F238E27FC236}">
                <a16:creationId xmlns:a16="http://schemas.microsoft.com/office/drawing/2014/main" id="{2BCBC4C8-C220-E6C4-5BF0-5F17A2A9CF19}"/>
              </a:ext>
            </a:extLst>
          </p:cNvPr>
          <p:cNvPicPr>
            <a:picLocks noChangeAspect="1" noChangeArrowheads="1"/>
          </p:cNvPicPr>
          <p:nvPr/>
        </p:nvPicPr>
        <p:blipFill>
          <a:blip r:embed="rId4"/>
          <a:srcRect/>
          <a:stretch>
            <a:fillRect/>
          </a:stretch>
        </p:blipFill>
        <p:spPr bwMode="auto">
          <a:xfrm>
            <a:off x="2051050" y="2276475"/>
            <a:ext cx="5256213" cy="2843213"/>
          </a:xfrm>
          <a:prstGeom prst="rect">
            <a:avLst/>
          </a:prstGeom>
          <a:ln>
            <a:noFill/>
          </a:ln>
          <a:effectLst>
            <a:outerShdw blurRad="292100" dist="139700" dir="2700000" algn="tl" rotWithShape="0">
              <a:srgbClr val="333333">
                <a:alpha val="65000"/>
              </a:srgbClr>
            </a:outerShdw>
          </a:effectLst>
        </p:spPr>
      </p:pic>
      <p:pic>
        <p:nvPicPr>
          <p:cNvPr id="163844" name="Picture 8" descr="Carrozzeria">
            <a:extLst>
              <a:ext uri="{FF2B5EF4-FFF2-40B4-BE49-F238E27FC236}">
                <a16:creationId xmlns:a16="http://schemas.microsoft.com/office/drawing/2014/main" id="{EEBF45F9-6AD0-74D8-F8CA-182304BB17CC}"/>
              </a:ext>
            </a:extLst>
          </p:cNvPr>
          <p:cNvPicPr>
            <a:picLocks noChangeAspect="1" noChangeArrowheads="1"/>
          </p:cNvPicPr>
          <p:nvPr/>
        </p:nvPicPr>
        <p:blipFill>
          <a:blip r:embed="rId5"/>
          <a:srcRect/>
          <a:stretch>
            <a:fillRect/>
          </a:stretch>
        </p:blipFill>
        <p:spPr bwMode="auto">
          <a:xfrm>
            <a:off x="323850" y="4941888"/>
            <a:ext cx="2808288" cy="161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3845" name="Picture 9" descr="Laterale saldato al laser">
            <a:extLst>
              <a:ext uri="{FF2B5EF4-FFF2-40B4-BE49-F238E27FC236}">
                <a16:creationId xmlns:a16="http://schemas.microsoft.com/office/drawing/2014/main" id="{92BB98BF-DE44-47C3-1487-A2E047716CD2}"/>
              </a:ext>
            </a:extLst>
          </p:cNvPr>
          <p:cNvPicPr>
            <a:picLocks noChangeAspect="1" noChangeArrowheads="1"/>
          </p:cNvPicPr>
          <p:nvPr/>
        </p:nvPicPr>
        <p:blipFill>
          <a:blip r:embed="rId6"/>
          <a:srcRect/>
          <a:stretch>
            <a:fillRect/>
          </a:stretch>
        </p:blipFill>
        <p:spPr bwMode="auto">
          <a:xfrm>
            <a:off x="5435600" y="4652963"/>
            <a:ext cx="3492500" cy="2046287"/>
          </a:xfrm>
          <a:prstGeom prst="rect">
            <a:avLst/>
          </a:prstGeom>
          <a:ln>
            <a:noFill/>
          </a:ln>
          <a:effectLst>
            <a:outerShdw blurRad="292100" dist="139700" dir="2700000" algn="tl" rotWithShape="0">
              <a:srgbClr val="333333">
                <a:alpha val="65000"/>
              </a:srgbClr>
            </a:outerShdw>
          </a:effectLst>
        </p:spPr>
      </p:pic>
      <p:pic>
        <p:nvPicPr>
          <p:cNvPr id="163846" name="Picture 10" descr="Portiera">
            <a:extLst>
              <a:ext uri="{FF2B5EF4-FFF2-40B4-BE49-F238E27FC236}">
                <a16:creationId xmlns:a16="http://schemas.microsoft.com/office/drawing/2014/main" id="{9C8E9AF4-C417-6CB7-2FBB-8E60A6F7182C}"/>
              </a:ext>
            </a:extLst>
          </p:cNvPr>
          <p:cNvPicPr>
            <a:picLocks noChangeAspect="1" noChangeArrowheads="1"/>
          </p:cNvPicPr>
          <p:nvPr/>
        </p:nvPicPr>
        <p:blipFill>
          <a:blip r:embed="rId7"/>
          <a:srcRect/>
          <a:stretch>
            <a:fillRect/>
          </a:stretch>
        </p:blipFill>
        <p:spPr bwMode="auto">
          <a:xfrm>
            <a:off x="6656388" y="333375"/>
            <a:ext cx="2271712" cy="2300288"/>
          </a:xfrm>
          <a:prstGeom prst="rect">
            <a:avLst/>
          </a:prstGeom>
          <a:ln>
            <a:noFill/>
          </a:ln>
          <a:effectLst>
            <a:outerShdw blurRad="292100" dist="139700" dir="2700000" algn="tl" rotWithShape="0">
              <a:srgbClr val="333333">
                <a:alpha val="65000"/>
              </a:srgbClr>
            </a:outerShdw>
          </a:effectLst>
        </p:spPr>
      </p:pic>
      <p:pic>
        <p:nvPicPr>
          <p:cNvPr id="163847" name="Picture 11" descr="Lastra da pavimento in lamiera">
            <a:extLst>
              <a:ext uri="{FF2B5EF4-FFF2-40B4-BE49-F238E27FC236}">
                <a16:creationId xmlns:a16="http://schemas.microsoft.com/office/drawing/2014/main" id="{D2D0C73B-C2A7-DA97-AF77-BDE9E86C8744}"/>
              </a:ext>
            </a:extLst>
          </p:cNvPr>
          <p:cNvPicPr>
            <a:picLocks noChangeAspect="1" noChangeArrowheads="1"/>
          </p:cNvPicPr>
          <p:nvPr/>
        </p:nvPicPr>
        <p:blipFill>
          <a:blip r:embed="rId8"/>
          <a:srcRect/>
          <a:stretch>
            <a:fillRect/>
          </a:stretch>
        </p:blipFill>
        <p:spPr bwMode="auto">
          <a:xfrm>
            <a:off x="395288" y="333375"/>
            <a:ext cx="2374900" cy="2374900"/>
          </a:xfrm>
          <a:prstGeom prst="rect">
            <a:avLst/>
          </a:prstGeom>
          <a:ln>
            <a:noFill/>
          </a:ln>
          <a:effectLst>
            <a:outerShdw blurRad="292100" dist="139700" dir="2700000" algn="tl" rotWithShape="0">
              <a:srgbClr val="333333">
                <a:alpha val="65000"/>
              </a:srgbClr>
            </a:outerShdw>
          </a:effectLst>
        </p:spPr>
      </p:pic>
      <p:sp>
        <p:nvSpPr>
          <p:cNvPr id="163848" name="Text Box 12">
            <a:extLst>
              <a:ext uri="{FF2B5EF4-FFF2-40B4-BE49-F238E27FC236}">
                <a16:creationId xmlns:a16="http://schemas.microsoft.com/office/drawing/2014/main" id="{F12DAAFE-1255-73E7-E6A7-39B556B899EB}"/>
              </a:ext>
            </a:extLst>
          </p:cNvPr>
          <p:cNvSpPr txBox="1">
            <a:spLocks noChangeArrowheads="1"/>
          </p:cNvSpPr>
          <p:nvPr/>
        </p:nvSpPr>
        <p:spPr bwMode="auto">
          <a:xfrm>
            <a:off x="3981450" y="977900"/>
            <a:ext cx="1295400" cy="650875"/>
          </a:xfrm>
          <a:prstGeom prst="rect">
            <a:avLst/>
          </a:prstGeom>
          <a:no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3600" b="1" dirty="0">
                <a:solidFill>
                  <a:schemeClr val="accent4">
                    <a:lumMod val="95000"/>
                    <a:lumOff val="5000"/>
                  </a:schemeClr>
                </a:solidFill>
                <a:effectLst>
                  <a:outerShdw blurRad="38100" dist="38100" dir="2700000" algn="tl">
                    <a:srgbClr val="000000">
                      <a:alpha val="43137"/>
                    </a:srgbClr>
                  </a:outerShdw>
                </a:effectLst>
                <a:cs typeface="Arial" charset="0"/>
              </a:rPr>
              <a:t>HOY</a:t>
            </a:r>
            <a:endParaRPr lang="it-IT" altLang="it-CH" sz="3600" b="1" dirty="0">
              <a:solidFill>
                <a:schemeClr val="accent4">
                  <a:lumMod val="95000"/>
                  <a:lumOff val="5000"/>
                </a:schemeClr>
              </a:solidFill>
              <a:effectLst>
                <a:outerShdw blurRad="38100" dist="38100" dir="2700000" algn="tl">
                  <a:srgbClr val="000000">
                    <a:alpha val="43137"/>
                  </a:srgbClr>
                </a:outerShdw>
              </a:effectLst>
              <a:cs typeface="Arial" charset="0"/>
            </a:endParaRPr>
          </a:p>
        </p:txBody>
      </p:sp>
      <p:sp>
        <p:nvSpPr>
          <p:cNvPr id="109577" name="Text Box 13">
            <a:extLst>
              <a:ext uri="{FF2B5EF4-FFF2-40B4-BE49-F238E27FC236}">
                <a16:creationId xmlns:a16="http://schemas.microsoft.com/office/drawing/2014/main" id="{3E377E4A-DCB9-EB87-03BA-6784ABC228A7}"/>
              </a:ext>
            </a:extLst>
          </p:cNvPr>
          <p:cNvSpPr txBox="1">
            <a:spLocks noChangeArrowheads="1"/>
          </p:cNvSpPr>
          <p:nvPr/>
        </p:nvSpPr>
        <p:spPr bwMode="auto">
          <a:xfrm>
            <a:off x="395288" y="2781300"/>
            <a:ext cx="1223962" cy="83026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a:solidFill>
                  <a:schemeClr val="accent4">
                    <a:lumMod val="95000"/>
                    <a:lumOff val="5000"/>
                  </a:schemeClr>
                </a:solidFill>
                <a:cs typeface="Arial" charset="0"/>
              </a:rPr>
              <a:t>Piso prensado y soldado a láser</a:t>
            </a:r>
            <a:endParaRPr lang="it-IT" altLang="it-CH" sz="1200" b="1">
              <a:solidFill>
                <a:schemeClr val="accent4">
                  <a:lumMod val="95000"/>
                  <a:lumOff val="5000"/>
                </a:schemeClr>
              </a:solidFill>
              <a:cs typeface="Arial" charset="0"/>
            </a:endParaRPr>
          </a:p>
        </p:txBody>
      </p:sp>
      <p:sp>
        <p:nvSpPr>
          <p:cNvPr id="109578" name="Text Box 14">
            <a:extLst>
              <a:ext uri="{FF2B5EF4-FFF2-40B4-BE49-F238E27FC236}">
                <a16:creationId xmlns:a16="http://schemas.microsoft.com/office/drawing/2014/main" id="{277558B7-D69A-06BF-AE8E-B77D2CC3448B}"/>
              </a:ext>
            </a:extLst>
          </p:cNvPr>
          <p:cNvSpPr txBox="1">
            <a:spLocks noChangeArrowheads="1"/>
          </p:cNvSpPr>
          <p:nvPr/>
        </p:nvSpPr>
        <p:spPr bwMode="auto">
          <a:xfrm>
            <a:off x="5538788" y="392113"/>
            <a:ext cx="1117600" cy="4572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defRPr/>
            </a:pPr>
            <a:r>
              <a:rPr lang="fr-CH" altLang="it-CH" sz="1200" b="1">
                <a:solidFill>
                  <a:schemeClr val="accent4">
                    <a:lumMod val="95000"/>
                    <a:lumOff val="5000"/>
                  </a:schemeClr>
                </a:solidFill>
                <a:cs typeface="Arial" charset="0"/>
              </a:rPr>
              <a:t>Puerta prensada</a:t>
            </a:r>
            <a:endParaRPr lang="it-IT" altLang="it-CH" sz="1200" b="1">
              <a:solidFill>
                <a:schemeClr val="accent4">
                  <a:lumMod val="95000"/>
                  <a:lumOff val="5000"/>
                </a:schemeClr>
              </a:solidFill>
              <a:cs typeface="Arial" charset="0"/>
            </a:endParaRPr>
          </a:p>
        </p:txBody>
      </p:sp>
      <p:sp>
        <p:nvSpPr>
          <p:cNvPr id="109579" name="Text Box 15">
            <a:extLst>
              <a:ext uri="{FF2B5EF4-FFF2-40B4-BE49-F238E27FC236}">
                <a16:creationId xmlns:a16="http://schemas.microsoft.com/office/drawing/2014/main" id="{D458F119-4BF4-DE6E-682C-759889C3AE6E}"/>
              </a:ext>
            </a:extLst>
          </p:cNvPr>
          <p:cNvSpPr txBox="1">
            <a:spLocks noChangeArrowheads="1"/>
          </p:cNvSpPr>
          <p:nvPr/>
        </p:nvSpPr>
        <p:spPr bwMode="auto">
          <a:xfrm>
            <a:off x="7596188" y="3573463"/>
            <a:ext cx="1296987" cy="10160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a:solidFill>
                  <a:schemeClr val="accent4">
                    <a:lumMod val="95000"/>
                    <a:lumOff val="5000"/>
                  </a:schemeClr>
                </a:solidFill>
                <a:cs typeface="Arial" charset="0"/>
              </a:rPr>
              <a:t>Laterales en 4 grosores diferentes,  soldados a láser.</a:t>
            </a:r>
            <a:endParaRPr lang="it-IT" altLang="it-CH" sz="1200" b="1">
              <a:solidFill>
                <a:schemeClr val="accent4">
                  <a:lumMod val="95000"/>
                  <a:lumOff val="5000"/>
                </a:schemeClr>
              </a:solidFill>
              <a:cs typeface="Arial" charset="0"/>
            </a:endParaRPr>
          </a:p>
        </p:txBody>
      </p:sp>
      <p:sp>
        <p:nvSpPr>
          <p:cNvPr id="109580" name="Text Box 16">
            <a:extLst>
              <a:ext uri="{FF2B5EF4-FFF2-40B4-BE49-F238E27FC236}">
                <a16:creationId xmlns:a16="http://schemas.microsoft.com/office/drawing/2014/main" id="{04F0DE3F-710B-D9C4-CE91-94BDF3B80872}"/>
              </a:ext>
            </a:extLst>
          </p:cNvPr>
          <p:cNvSpPr txBox="1">
            <a:spLocks noChangeArrowheads="1"/>
          </p:cNvSpPr>
          <p:nvPr/>
        </p:nvSpPr>
        <p:spPr bwMode="auto">
          <a:xfrm>
            <a:off x="395288" y="4292600"/>
            <a:ext cx="1223962" cy="4572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a:solidFill>
                  <a:schemeClr val="accent4">
                    <a:lumMod val="95000"/>
                    <a:lumOff val="5000"/>
                  </a:schemeClr>
                </a:solidFill>
                <a:cs typeface="Arial" charset="0"/>
              </a:rPr>
              <a:t>Carrocería autoportadora</a:t>
            </a:r>
            <a:endParaRPr lang="it-IT" altLang="it-CH" sz="1200" b="1">
              <a:solidFill>
                <a:schemeClr val="accent4">
                  <a:lumMod val="95000"/>
                  <a:lumOff val="5000"/>
                </a:schemeClr>
              </a:solidFill>
              <a:cs typeface="Arial" charset="0"/>
            </a:endParaRPr>
          </a:p>
        </p:txBody>
      </p:sp>
      <p:sp>
        <p:nvSpPr>
          <p:cNvPr id="109581" name="CasellaDiTesto 1">
            <a:extLst>
              <a:ext uri="{FF2B5EF4-FFF2-40B4-BE49-F238E27FC236}">
                <a16:creationId xmlns:a16="http://schemas.microsoft.com/office/drawing/2014/main" id="{9E1566F5-1E74-50C4-D269-327DE88FA32E}"/>
              </a:ext>
            </a:extLst>
          </p:cNvPr>
          <p:cNvSpPr txBox="1">
            <a:spLocks noChangeArrowheads="1"/>
          </p:cNvSpPr>
          <p:nvPr/>
        </p:nvSpPr>
        <p:spPr bwMode="auto">
          <a:xfrm>
            <a:off x="3570288" y="5332413"/>
            <a:ext cx="1439862" cy="10160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fr-FR" altLang="it-CH" sz="1200">
                <a:solidFill>
                  <a:schemeClr val="accent4">
                    <a:lumMod val="95000"/>
                    <a:lumOff val="5000"/>
                  </a:schemeClr>
                </a:solidFill>
                <a:cs typeface="Arial" charset="0"/>
              </a:rPr>
              <a:t>Los autos modernos son lindos y competitivos pero frágiles.</a:t>
            </a:r>
          </a:p>
        </p:txBody>
      </p:sp>
      <p:sp>
        <p:nvSpPr>
          <p:cNvPr id="2" name="Rettangolo 1">
            <a:extLst>
              <a:ext uri="{FF2B5EF4-FFF2-40B4-BE49-F238E27FC236}">
                <a16:creationId xmlns:a16="http://schemas.microsoft.com/office/drawing/2014/main" id="{0EA74347-57BF-7427-C003-31301704462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02754" name="Rectangle 3">
            <a:extLst>
              <a:ext uri="{FF2B5EF4-FFF2-40B4-BE49-F238E27FC236}">
                <a16:creationId xmlns:a16="http://schemas.microsoft.com/office/drawing/2014/main" id="{C7D42D54-D5F0-95ED-0F31-60C1A203F724}"/>
              </a:ext>
            </a:extLst>
          </p:cNvPr>
          <p:cNvSpPr>
            <a:spLocks noGrp="1" noChangeArrowheads="1"/>
          </p:cNvSpPr>
          <p:nvPr>
            <p:ph type="subTitle" idx="1"/>
          </p:nvPr>
        </p:nvSpPr>
        <p:spPr>
          <a:xfrm>
            <a:off x="900113" y="5157788"/>
            <a:ext cx="6911975" cy="503237"/>
          </a:xfrm>
        </p:spPr>
        <p:txBody>
          <a:bodyPr/>
          <a:lstStyle/>
          <a:p>
            <a:pPr eaLnBrk="1" hangingPunct="1"/>
            <a:r>
              <a:rPr lang="fr-CH" altLang="it-CH" sz="2400" b="1"/>
              <a:t>La transmisión del conocimiento  en 1848</a:t>
            </a:r>
            <a:endParaRPr lang="it-IT" altLang="it-CH" sz="2400" b="1"/>
          </a:p>
        </p:txBody>
      </p:sp>
      <p:sp>
        <p:nvSpPr>
          <p:cNvPr id="202755" name="Slide Number Placeholder 5">
            <a:extLst>
              <a:ext uri="{FF2B5EF4-FFF2-40B4-BE49-F238E27FC236}">
                <a16:creationId xmlns:a16="http://schemas.microsoft.com/office/drawing/2014/main" id="{1CF3810A-8C88-895F-5B6E-47CD08EAE2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13A60A-FE04-458C-B71D-AF11326809F1}" type="slidenum">
              <a:rPr lang="it-IT" altLang="en-US" sz="1400" smtClean="0">
                <a:solidFill>
                  <a:srgbClr val="FFFFFF"/>
                </a:solidFill>
              </a:rPr>
              <a:pPr>
                <a:spcBef>
                  <a:spcPct val="0"/>
                </a:spcBef>
                <a:buFontTx/>
                <a:buNone/>
              </a:pPr>
              <a:t>3</a:t>
            </a:fld>
            <a:endParaRPr lang="it-IT" altLang="en-US" sz="1400">
              <a:solidFill>
                <a:srgbClr val="FFFFFF"/>
              </a:solidFill>
            </a:endParaRPr>
          </a:p>
        </p:txBody>
      </p:sp>
      <p:pic>
        <p:nvPicPr>
          <p:cNvPr id="5" name="Picture 5">
            <a:extLst>
              <a:ext uri="{FF2B5EF4-FFF2-40B4-BE49-F238E27FC236}">
                <a16:creationId xmlns:a16="http://schemas.microsoft.com/office/drawing/2014/main" id="{B092DC8F-4214-1447-0520-21D45FD8E4A8}"/>
              </a:ext>
            </a:extLst>
          </p:cNvPr>
          <p:cNvPicPr>
            <a:picLocks noChangeAspect="1" noChangeArrowheads="1"/>
          </p:cNvPicPr>
          <p:nvPr/>
        </p:nvPicPr>
        <p:blipFill>
          <a:blip r:embed="rId4"/>
          <a:srcRect/>
          <a:stretch>
            <a:fillRect/>
          </a:stretch>
        </p:blipFill>
        <p:spPr bwMode="auto">
          <a:xfrm>
            <a:off x="647700" y="385763"/>
            <a:ext cx="7848600" cy="46720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 name="Picture 5" descr="C:\Users\Enrico\Desktop\Mandela j.jpg">
            <a:extLst>
              <a:ext uri="{FF2B5EF4-FFF2-40B4-BE49-F238E27FC236}">
                <a16:creationId xmlns:a16="http://schemas.microsoft.com/office/drawing/2014/main" id="{13A2812D-EDA5-77CF-4DBF-79B27350A4C0}"/>
              </a:ext>
            </a:extLst>
          </p:cNvPr>
          <p:cNvPicPr>
            <a:picLocks noChangeAspect="1" noChangeArrowheads="1"/>
          </p:cNvPicPr>
          <p:nvPr/>
        </p:nvPicPr>
        <p:blipFill rotWithShape="1">
          <a:blip r:embed="rId5"/>
          <a:srcRect b="26085"/>
          <a:stretch/>
        </p:blipFill>
        <p:spPr bwMode="auto">
          <a:xfrm>
            <a:off x="6264275" y="5797550"/>
            <a:ext cx="1649413" cy="674688"/>
          </a:xfrm>
          <a:prstGeom prst="rect">
            <a:avLst/>
          </a:prstGeom>
          <a:ln w="12700">
            <a:solidFill>
              <a:schemeClr val="tx1"/>
            </a:solidFill>
          </a:ln>
          <a:effectLst>
            <a:outerShdw blurRad="292100" dist="139700" dir="2700000" algn="tl" rotWithShape="0">
              <a:srgbClr val="333333">
                <a:alpha val="65000"/>
              </a:srgbClr>
            </a:outerShdw>
          </a:effectLst>
        </p:spPr>
      </p:pic>
      <p:sp>
        <p:nvSpPr>
          <p:cNvPr id="202758" name="CasellaDiTesto 1">
            <a:extLst>
              <a:ext uri="{FF2B5EF4-FFF2-40B4-BE49-F238E27FC236}">
                <a16:creationId xmlns:a16="http://schemas.microsoft.com/office/drawing/2014/main" id="{D6D9E4B8-A269-391A-F721-2E8595719DBD}"/>
              </a:ext>
            </a:extLst>
          </p:cNvPr>
          <p:cNvSpPr txBox="1">
            <a:spLocks noChangeArrowheads="1"/>
          </p:cNvSpPr>
          <p:nvPr/>
        </p:nvSpPr>
        <p:spPr bwMode="auto">
          <a:xfrm>
            <a:off x="1258888" y="5873750"/>
            <a:ext cx="46450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"L’educación </a:t>
            </a:r>
            <a:r>
              <a:rPr lang="es-ES" altLang="it-CH" sz="1400"/>
              <a:t>es el arma más poderosa que se puede usar para cambiar el mundo“ – Nelson Mandela</a:t>
            </a:r>
            <a:endParaRPr lang="it-CH" altLang="it-CH" sz="1400"/>
          </a:p>
        </p:txBody>
      </p:sp>
      <p:sp>
        <p:nvSpPr>
          <p:cNvPr id="2" name="Rettangolo 1">
            <a:extLst>
              <a:ext uri="{FF2B5EF4-FFF2-40B4-BE49-F238E27FC236}">
                <a16:creationId xmlns:a16="http://schemas.microsoft.com/office/drawing/2014/main" id="{BB54D686-6689-30CC-C4BC-544A242A3E0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egnaposto numero diapositiva 1">
            <a:extLst>
              <a:ext uri="{FF2B5EF4-FFF2-40B4-BE49-F238E27FC236}">
                <a16:creationId xmlns:a16="http://schemas.microsoft.com/office/drawing/2014/main" id="{A1F1DDD6-6E55-EA21-175C-A8E8E711BF99}"/>
              </a:ext>
            </a:extLst>
          </p:cNvPr>
          <p:cNvSpPr>
            <a:spLocks noGrp="1" noChangeArrowheads="1"/>
          </p:cNvSpPr>
          <p:nvPr>
            <p:ph type="sldNum" sz="quarter" idx="12"/>
          </p:nvPr>
        </p:nvSpPr>
        <p:spPr>
          <a:xfrm>
            <a:off x="7699375" y="5924550"/>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BF635D-9A29-4E07-8304-F0571DCBFADC}" type="slidenum">
              <a:rPr lang="it-IT" altLang="en-US" sz="1400" b="1" smtClean="0">
                <a:solidFill>
                  <a:srgbClr val="000000"/>
                </a:solidFill>
              </a:rPr>
              <a:pPr>
                <a:spcBef>
                  <a:spcPct val="0"/>
                </a:spcBef>
                <a:buFontTx/>
                <a:buNone/>
              </a:pPr>
              <a:t>30</a:t>
            </a:fld>
            <a:endParaRPr lang="it-IT" altLang="en-US" sz="1400" b="1">
              <a:solidFill>
                <a:srgbClr val="000000"/>
              </a:solidFill>
            </a:endParaRPr>
          </a:p>
        </p:txBody>
      </p:sp>
      <p:pic>
        <p:nvPicPr>
          <p:cNvPr id="3" name="Immagine 2">
            <a:extLst>
              <a:ext uri="{FF2B5EF4-FFF2-40B4-BE49-F238E27FC236}">
                <a16:creationId xmlns:a16="http://schemas.microsoft.com/office/drawing/2014/main" id="{EBBEE7AF-0A46-A8CA-FBF9-2183A7260F6A}"/>
              </a:ext>
            </a:extLst>
          </p:cNvPr>
          <p:cNvPicPr>
            <a:picLocks noChangeAspect="1"/>
          </p:cNvPicPr>
          <p:nvPr/>
        </p:nvPicPr>
        <p:blipFill>
          <a:blip r:embed="rId2"/>
          <a:stretch>
            <a:fillRect/>
          </a:stretch>
        </p:blipFill>
        <p:spPr>
          <a:xfrm>
            <a:off x="611188" y="1052513"/>
            <a:ext cx="7883525" cy="3890962"/>
          </a:xfrm>
          <a:prstGeom prst="rect">
            <a:avLst/>
          </a:prstGeom>
          <a:ln w="38100">
            <a:solidFill>
              <a:schemeClr val="accent1"/>
            </a:solidFill>
          </a:ln>
          <a:effectLst>
            <a:outerShdw blurRad="292100" dist="139700" dir="2700000" algn="tl" rotWithShape="0">
              <a:srgbClr val="333333">
                <a:alpha val="65000"/>
              </a:srgbClr>
            </a:outerShdw>
          </a:effectLst>
        </p:spPr>
      </p:pic>
      <p:sp>
        <p:nvSpPr>
          <p:cNvPr id="257028" name="CasellaDiTesto 3">
            <a:extLst>
              <a:ext uri="{FF2B5EF4-FFF2-40B4-BE49-F238E27FC236}">
                <a16:creationId xmlns:a16="http://schemas.microsoft.com/office/drawing/2014/main" id="{DA0EDCDB-4B8B-0E1C-54A6-DA366834AB00}"/>
              </a:ext>
            </a:extLst>
          </p:cNvPr>
          <p:cNvSpPr txBox="1">
            <a:spLocks noChangeArrowheads="1"/>
          </p:cNvSpPr>
          <p:nvPr/>
        </p:nvSpPr>
        <p:spPr bwMode="auto">
          <a:xfrm>
            <a:off x="1403350" y="5084763"/>
            <a:ext cx="6624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a:t>Suiza, abril de 2016. La </a:t>
            </a:r>
            <a:r>
              <a:rPr lang="es-ES" altLang="en-US" sz="1800" b="1" u="sng"/>
              <a:t>frágil carrocería</a:t>
            </a:r>
            <a:r>
              <a:rPr lang="es-ES" altLang="en-US" sz="1800"/>
              <a:t> de este coche </a:t>
            </a:r>
            <a:r>
              <a:rPr lang="es-ES" altLang="en-US" sz="1800" u="sng"/>
              <a:t>no</a:t>
            </a:r>
            <a:r>
              <a:rPr lang="es-ES" altLang="en-US" sz="1800"/>
              <a:t> resistió el impacto y el conductor murió.</a:t>
            </a:r>
          </a:p>
        </p:txBody>
      </p:sp>
      <p:sp>
        <p:nvSpPr>
          <p:cNvPr id="5" name="Rettangolo 4">
            <a:extLst>
              <a:ext uri="{FF2B5EF4-FFF2-40B4-BE49-F238E27FC236}">
                <a16:creationId xmlns:a16="http://schemas.microsoft.com/office/drawing/2014/main" id="{4CFF68D3-8CD2-5A92-4ED1-B9DE670A2F3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4866" name="Picture 5" descr="movimentazione pezzi">
            <a:extLst>
              <a:ext uri="{FF2B5EF4-FFF2-40B4-BE49-F238E27FC236}">
                <a16:creationId xmlns:a16="http://schemas.microsoft.com/office/drawing/2014/main" id="{14804A53-EC11-E055-1400-B353F15EA649}"/>
              </a:ext>
            </a:extLst>
          </p:cNvPr>
          <p:cNvPicPr>
            <a:picLocks noGrp="1" noChangeAspect="1" noChangeArrowheads="1"/>
          </p:cNvPicPr>
          <p:nvPr>
            <p:ph sz="quarter" idx="1"/>
          </p:nvPr>
        </p:nvPicPr>
        <p:blipFill>
          <a:blip r:embed="rId4"/>
          <a:srcRect/>
          <a:stretch>
            <a:fillRect/>
          </a:stretch>
        </p:blipFill>
        <p:spPr>
          <a:xfrm>
            <a:off x="395288" y="241300"/>
            <a:ext cx="4359275" cy="2271713"/>
          </a:xfrm>
          <a:ln w="38100">
            <a:solidFill>
              <a:schemeClr val="tx1"/>
            </a:solidFill>
          </a:ln>
          <a:effectLst>
            <a:outerShdw blurRad="292100" dist="139700" dir="2700000" algn="tl" rotWithShape="0">
              <a:srgbClr val="333333">
                <a:alpha val="65000"/>
              </a:srgbClr>
            </a:outerShdw>
          </a:effectLst>
        </p:spPr>
      </p:pic>
      <p:pic>
        <p:nvPicPr>
          <p:cNvPr id="164867" name="Picture 6" descr="fabbrica magazzino e">
            <a:extLst>
              <a:ext uri="{FF2B5EF4-FFF2-40B4-BE49-F238E27FC236}">
                <a16:creationId xmlns:a16="http://schemas.microsoft.com/office/drawing/2014/main" id="{433FB239-CBB1-20C7-D81D-351C92CE7F84}"/>
              </a:ext>
            </a:extLst>
          </p:cNvPr>
          <p:cNvPicPr>
            <a:picLocks noGrp="1" noChangeAspect="1" noChangeArrowheads="1"/>
          </p:cNvPicPr>
          <p:nvPr>
            <p:ph sz="quarter" idx="2"/>
          </p:nvPr>
        </p:nvPicPr>
        <p:blipFill>
          <a:blip r:embed="rId5">
            <a:lum contrast="14000"/>
          </a:blip>
          <a:srcRect/>
          <a:stretch>
            <a:fillRect/>
          </a:stretch>
        </p:blipFill>
        <p:spPr>
          <a:xfrm>
            <a:off x="5003800" y="1844675"/>
            <a:ext cx="3894138" cy="4565650"/>
          </a:xfrm>
          <a:ln w="38100">
            <a:solidFill>
              <a:schemeClr val="tx1"/>
            </a:solidFill>
          </a:ln>
          <a:effectLst>
            <a:outerShdw blurRad="292100" dist="139700" dir="2700000" algn="tl" rotWithShape="0">
              <a:srgbClr val="333333">
                <a:alpha val="65000"/>
              </a:srgbClr>
            </a:outerShdw>
          </a:effectLst>
        </p:spPr>
      </p:pic>
      <p:sp>
        <p:nvSpPr>
          <p:cNvPr id="66562" name="Rectangle 2">
            <a:extLst>
              <a:ext uri="{FF2B5EF4-FFF2-40B4-BE49-F238E27FC236}">
                <a16:creationId xmlns:a16="http://schemas.microsoft.com/office/drawing/2014/main" id="{DF113A7F-652E-35B3-16F4-D332D0A13AD6}"/>
              </a:ext>
            </a:extLst>
          </p:cNvPr>
          <p:cNvSpPr>
            <a:spLocks noGrp="1" noChangeArrowheads="1"/>
          </p:cNvSpPr>
          <p:nvPr>
            <p:ph type="body" sz="half" idx="3"/>
          </p:nvPr>
        </p:nvSpPr>
        <p:spPr>
          <a:xfrm>
            <a:off x="5508625" y="549275"/>
            <a:ext cx="3095625" cy="1079500"/>
          </a:xfrm>
        </p:spPr>
        <p:txBody>
          <a:bodyPr/>
          <a:lstStyle/>
          <a:p>
            <a:pPr eaLnBrk="1" hangingPunct="1">
              <a:defRPr/>
            </a:pPr>
            <a:r>
              <a:rPr lang="fr-CH" sz="2800" b="1" i="1" dirty="0" err="1">
                <a:effectLst>
                  <a:outerShdw blurRad="38100" dist="38100" dir="2700000" algn="tl">
                    <a:srgbClr val="000000"/>
                  </a:outerShdw>
                </a:effectLst>
              </a:rPr>
              <a:t>Almacén</a:t>
            </a:r>
            <a:r>
              <a:rPr lang="fr-CH" sz="2800" b="1" i="1" dirty="0">
                <a:effectLst>
                  <a:outerShdw blurRad="38100" dist="38100" dir="2700000" algn="tl">
                    <a:srgbClr val="000000"/>
                  </a:outerShdw>
                </a:effectLst>
              </a:rPr>
              <a:t> </a:t>
            </a:r>
            <a:r>
              <a:rPr lang="fr-CH" sz="2800" dirty="0" err="1"/>
              <a:t>tradicional</a:t>
            </a:r>
            <a:endParaRPr lang="it-IT" sz="2800" dirty="0"/>
          </a:p>
        </p:txBody>
      </p:sp>
      <p:sp>
        <p:nvSpPr>
          <p:cNvPr id="258053" name="Slide Number Placeholder 7">
            <a:extLst>
              <a:ext uri="{FF2B5EF4-FFF2-40B4-BE49-F238E27FC236}">
                <a16:creationId xmlns:a16="http://schemas.microsoft.com/office/drawing/2014/main" id="{1D4171CC-D638-B152-E14E-0ED9F27B01D5}"/>
              </a:ext>
            </a:extLst>
          </p:cNvPr>
          <p:cNvSpPr>
            <a:spLocks noGrp="1"/>
          </p:cNvSpPr>
          <p:nvPr>
            <p:ph type="sldNum" sz="quarter" idx="12"/>
          </p:nvPr>
        </p:nvSpPr>
        <p:spPr>
          <a:xfrm>
            <a:off x="6804025" y="14843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47F40A-F1B4-4D72-B47D-FE79FA499C7F}" type="slidenum">
              <a:rPr lang="it-IT" altLang="en-US" sz="1400" smtClean="0">
                <a:solidFill>
                  <a:srgbClr val="FFFFFF"/>
                </a:solidFill>
              </a:rPr>
              <a:pPr>
                <a:spcBef>
                  <a:spcPct val="0"/>
                </a:spcBef>
                <a:buFontTx/>
                <a:buNone/>
              </a:pPr>
              <a:t>31</a:t>
            </a:fld>
            <a:endParaRPr lang="it-IT" altLang="en-US" sz="1400">
              <a:solidFill>
                <a:srgbClr val="FFFFFF"/>
              </a:solidFill>
            </a:endParaRPr>
          </a:p>
        </p:txBody>
      </p:sp>
      <p:pic>
        <p:nvPicPr>
          <p:cNvPr id="164870" name="Picture 3" descr="magazzino pezzi">
            <a:extLst>
              <a:ext uri="{FF2B5EF4-FFF2-40B4-BE49-F238E27FC236}">
                <a16:creationId xmlns:a16="http://schemas.microsoft.com/office/drawing/2014/main" id="{49A82F2D-E067-5796-63B0-AFB49133CB9E}"/>
              </a:ext>
            </a:extLst>
          </p:cNvPr>
          <p:cNvPicPr>
            <a:picLocks noGrp="1" noChangeAspect="1" noChangeArrowheads="1"/>
          </p:cNvPicPr>
          <p:nvPr>
            <p:ph sz="half" idx="4294967295"/>
          </p:nvPr>
        </p:nvPicPr>
        <p:blipFill rotWithShape="1">
          <a:blip r:embed="rId6">
            <a:lum bright="-6000" contrast="28000"/>
          </a:blip>
          <a:srcRect l="3590" t="3874" r="3064" b="3741"/>
          <a:stretch/>
        </p:blipFill>
        <p:spPr>
          <a:xfrm>
            <a:off x="395288" y="3092450"/>
            <a:ext cx="4400550" cy="3360738"/>
          </a:xfrm>
          <a:ln w="3175"/>
          <a:effectLst>
            <a:outerShdw blurRad="292100" dist="139700" dir="2700000" algn="tl" rotWithShape="0">
              <a:srgbClr val="333333">
                <a:alpha val="65000"/>
              </a:srgbClr>
            </a:outerShdw>
          </a:effectLst>
        </p:spPr>
      </p:pic>
      <p:sp>
        <p:nvSpPr>
          <p:cNvPr id="258055" name="Text Box 9">
            <a:extLst>
              <a:ext uri="{FF2B5EF4-FFF2-40B4-BE49-F238E27FC236}">
                <a16:creationId xmlns:a16="http://schemas.microsoft.com/office/drawing/2014/main" id="{B4176D7C-E988-CD56-A5AF-FDE04C7C049A}"/>
              </a:ext>
            </a:extLst>
          </p:cNvPr>
          <p:cNvSpPr txBox="1">
            <a:spLocks noChangeArrowheads="1"/>
          </p:cNvSpPr>
          <p:nvPr/>
        </p:nvSpPr>
        <p:spPr bwMode="auto">
          <a:xfrm>
            <a:off x="1187450" y="2513013"/>
            <a:ext cx="24907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t>La logística</a:t>
            </a:r>
            <a:endParaRPr lang="it-IT" altLang="it-CH" b="1"/>
          </a:p>
        </p:txBody>
      </p:sp>
      <p:sp>
        <p:nvSpPr>
          <p:cNvPr id="2" name="Rettangolo 1">
            <a:extLst>
              <a:ext uri="{FF2B5EF4-FFF2-40B4-BE49-F238E27FC236}">
                <a16:creationId xmlns:a16="http://schemas.microsoft.com/office/drawing/2014/main" id="{0ABE750C-39CB-BA1D-F44D-88173B82FB1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118E9475-7A78-4EFC-1DBD-E13EBAB49382}"/>
              </a:ext>
            </a:extLst>
          </p:cNvPr>
          <p:cNvSpPr>
            <a:spLocks noGrp="1" noChangeArrowheads="1"/>
          </p:cNvSpPr>
          <p:nvPr>
            <p:ph type="title"/>
          </p:nvPr>
        </p:nvSpPr>
        <p:spPr>
          <a:xfrm>
            <a:off x="5153025" y="3932238"/>
            <a:ext cx="3095625" cy="1801812"/>
          </a:xfrm>
        </p:spPr>
        <p:txBody>
          <a:bodyPr/>
          <a:lstStyle/>
          <a:p>
            <a:pPr eaLnBrk="1" hangingPunct="1"/>
            <a:r>
              <a:rPr lang="fr-CH" altLang="it-CH">
                <a:solidFill>
                  <a:schemeClr val="tx1"/>
                </a:solidFill>
              </a:rPr>
              <a:t>Almacén  </a:t>
            </a:r>
            <a:r>
              <a:rPr lang="fr-CH" altLang="it-CH" sz="3600">
                <a:solidFill>
                  <a:schemeClr val="tx1"/>
                </a:solidFill>
              </a:rPr>
              <a:t>automatizado</a:t>
            </a:r>
            <a:endParaRPr lang="it-IT" altLang="it-CH" sz="3600">
              <a:solidFill>
                <a:schemeClr val="tx1"/>
              </a:solidFill>
            </a:endParaRPr>
          </a:p>
        </p:txBody>
      </p:sp>
      <p:pic>
        <p:nvPicPr>
          <p:cNvPr id="165891" name="Picture 4" descr="operatori magazzino 23">
            <a:extLst>
              <a:ext uri="{FF2B5EF4-FFF2-40B4-BE49-F238E27FC236}">
                <a16:creationId xmlns:a16="http://schemas.microsoft.com/office/drawing/2014/main" id="{051C579F-2B63-FADB-A7C8-54C8123686B4}"/>
              </a:ext>
            </a:extLst>
          </p:cNvPr>
          <p:cNvPicPr>
            <a:picLocks noGrp="1" noChangeAspect="1" noChangeArrowheads="1"/>
          </p:cNvPicPr>
          <p:nvPr>
            <p:ph sz="half" idx="1"/>
          </p:nvPr>
        </p:nvPicPr>
        <p:blipFill>
          <a:blip r:embed="rId4"/>
          <a:srcRect/>
          <a:stretch>
            <a:fillRect/>
          </a:stretch>
        </p:blipFill>
        <p:spPr>
          <a:xfrm>
            <a:off x="4900613" y="692150"/>
            <a:ext cx="3592512" cy="2881313"/>
          </a:xfrm>
          <a:ln w="28575">
            <a:solidFill>
              <a:schemeClr val="tx1"/>
            </a:solidFill>
          </a:ln>
          <a:effectLst>
            <a:outerShdw blurRad="292100" dist="139700" dir="2700000" algn="tl" rotWithShape="0">
              <a:srgbClr val="333333">
                <a:alpha val="65000"/>
              </a:srgbClr>
            </a:outerShdw>
          </a:effectLst>
        </p:spPr>
      </p:pic>
      <p:pic>
        <p:nvPicPr>
          <p:cNvPr id="165892" name="Picture 3" descr="magazzino 23">
            <a:extLst>
              <a:ext uri="{FF2B5EF4-FFF2-40B4-BE49-F238E27FC236}">
                <a16:creationId xmlns:a16="http://schemas.microsoft.com/office/drawing/2014/main" id="{03FA3825-F0ED-2A26-5323-B21ABDE75015}"/>
              </a:ext>
            </a:extLst>
          </p:cNvPr>
          <p:cNvPicPr>
            <a:picLocks noGrp="1" noChangeAspect="1" noChangeArrowheads="1"/>
          </p:cNvPicPr>
          <p:nvPr>
            <p:ph sz="half" idx="2"/>
          </p:nvPr>
        </p:nvPicPr>
        <p:blipFill>
          <a:blip r:embed="rId5"/>
          <a:srcRect/>
          <a:stretch>
            <a:fillRect/>
          </a:stretch>
        </p:blipFill>
        <p:spPr>
          <a:xfrm>
            <a:off x="665163" y="692150"/>
            <a:ext cx="3956050" cy="5184775"/>
          </a:xfrm>
          <a:ln w="28575">
            <a:solidFill>
              <a:schemeClr val="tx1"/>
            </a:solidFill>
          </a:ln>
          <a:effectLst>
            <a:outerShdw blurRad="292100" dist="139700" dir="2700000" algn="tl" rotWithShape="0">
              <a:srgbClr val="333333">
                <a:alpha val="65000"/>
              </a:srgbClr>
            </a:outerShdw>
          </a:effectLst>
        </p:spPr>
      </p:pic>
      <p:sp>
        <p:nvSpPr>
          <p:cNvPr id="260101" name="Slide Number Placeholder 6">
            <a:extLst>
              <a:ext uri="{FF2B5EF4-FFF2-40B4-BE49-F238E27FC236}">
                <a16:creationId xmlns:a16="http://schemas.microsoft.com/office/drawing/2014/main" id="{C145D82A-C9B8-11AD-A6EC-00207810B75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CF8E77-753D-4651-8B8D-0345811744E2}" type="slidenum">
              <a:rPr lang="it-IT" altLang="en-US" sz="1400" smtClean="0">
                <a:solidFill>
                  <a:srgbClr val="FFFFFF"/>
                </a:solidFill>
              </a:rPr>
              <a:pPr>
                <a:spcBef>
                  <a:spcPct val="0"/>
                </a:spcBef>
                <a:buFontTx/>
                <a:buNone/>
              </a:pPr>
              <a:t>32</a:t>
            </a:fld>
            <a:endParaRPr lang="it-IT" altLang="en-US" sz="1400">
              <a:solidFill>
                <a:srgbClr val="FFFFFF"/>
              </a:solidFill>
            </a:endParaRPr>
          </a:p>
        </p:txBody>
      </p:sp>
      <p:sp>
        <p:nvSpPr>
          <p:cNvPr id="260102" name="Text Box 5">
            <a:extLst>
              <a:ext uri="{FF2B5EF4-FFF2-40B4-BE49-F238E27FC236}">
                <a16:creationId xmlns:a16="http://schemas.microsoft.com/office/drawing/2014/main" id="{070FEC7A-7186-A989-A70C-7F6AB226E959}"/>
              </a:ext>
            </a:extLst>
          </p:cNvPr>
          <p:cNvSpPr txBox="1">
            <a:spLocks noChangeArrowheads="1"/>
          </p:cNvSpPr>
          <p:nvPr/>
        </p:nvSpPr>
        <p:spPr bwMode="auto">
          <a:xfrm>
            <a:off x="4284663" y="6264275"/>
            <a:ext cx="1223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Logística</a:t>
            </a:r>
            <a:endParaRPr lang="it-IT" altLang="it-CH" sz="1400" b="1"/>
          </a:p>
        </p:txBody>
      </p:sp>
      <p:sp>
        <p:nvSpPr>
          <p:cNvPr id="2" name="Rettangolo 1">
            <a:extLst>
              <a:ext uri="{FF2B5EF4-FFF2-40B4-BE49-F238E27FC236}">
                <a16:creationId xmlns:a16="http://schemas.microsoft.com/office/drawing/2014/main" id="{419DBC3F-869A-D532-9618-C48FFE2E79D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Rectangle 5">
            <a:extLst>
              <a:ext uri="{FF2B5EF4-FFF2-40B4-BE49-F238E27FC236}">
                <a16:creationId xmlns:a16="http://schemas.microsoft.com/office/drawing/2014/main" id="{0224CDFB-BAAC-7B19-F0B9-56FBFF9C9828}"/>
              </a:ext>
            </a:extLst>
          </p:cNvPr>
          <p:cNvSpPr>
            <a:spLocks noGrp="1" noChangeArrowheads="1"/>
          </p:cNvSpPr>
          <p:nvPr>
            <p:ph type="ctrTitle"/>
          </p:nvPr>
        </p:nvSpPr>
        <p:spPr>
          <a:xfrm>
            <a:off x="4446588" y="6237288"/>
            <a:ext cx="4625975" cy="549275"/>
          </a:xfrm>
        </p:spPr>
        <p:txBody>
          <a:bodyPr/>
          <a:lstStyle/>
          <a:p>
            <a:pPr eaLnBrk="1" hangingPunct="1"/>
            <a:r>
              <a:rPr lang="fr-CH" altLang="it-CH" sz="2000" b="1">
                <a:solidFill>
                  <a:schemeClr val="tx1"/>
                </a:solidFill>
              </a:rPr>
              <a:t>La automatización en la logística</a:t>
            </a:r>
            <a:endParaRPr lang="it-IT" altLang="it-CH" sz="2000" b="1">
              <a:solidFill>
                <a:schemeClr val="tx1"/>
              </a:solidFill>
            </a:endParaRPr>
          </a:p>
        </p:txBody>
      </p:sp>
      <p:pic>
        <p:nvPicPr>
          <p:cNvPr id="166916" name="Picture 8" descr="magazzino 24">
            <a:extLst>
              <a:ext uri="{FF2B5EF4-FFF2-40B4-BE49-F238E27FC236}">
                <a16:creationId xmlns:a16="http://schemas.microsoft.com/office/drawing/2014/main" id="{71E83C15-480E-1F05-AD64-86249D3C3D52}"/>
              </a:ext>
            </a:extLst>
          </p:cNvPr>
          <p:cNvPicPr>
            <a:picLocks noChangeAspect="1" noChangeArrowheads="1"/>
          </p:cNvPicPr>
          <p:nvPr/>
        </p:nvPicPr>
        <p:blipFill>
          <a:blip r:embed="rId4"/>
          <a:srcRect/>
          <a:stretch>
            <a:fillRect/>
          </a:stretch>
        </p:blipFill>
        <p:spPr bwMode="auto">
          <a:xfrm>
            <a:off x="4716463" y="260350"/>
            <a:ext cx="3944937" cy="3168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6917" name="Picture 10" descr="magazzino esterno 23">
            <a:extLst>
              <a:ext uri="{FF2B5EF4-FFF2-40B4-BE49-F238E27FC236}">
                <a16:creationId xmlns:a16="http://schemas.microsoft.com/office/drawing/2014/main" id="{7D51E947-1FFF-A281-9308-3E4E01723666}"/>
              </a:ext>
            </a:extLst>
          </p:cNvPr>
          <p:cNvPicPr>
            <a:picLocks noChangeAspect="1" noChangeArrowheads="1"/>
          </p:cNvPicPr>
          <p:nvPr/>
        </p:nvPicPr>
        <p:blipFill>
          <a:blip r:embed="rId5"/>
          <a:srcRect/>
          <a:stretch>
            <a:fillRect/>
          </a:stretch>
        </p:blipFill>
        <p:spPr bwMode="auto">
          <a:xfrm>
            <a:off x="4716463" y="3581400"/>
            <a:ext cx="3944937" cy="2670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6918" name="Picture 13" descr="logistica trasporto container">
            <a:extLst>
              <a:ext uri="{FF2B5EF4-FFF2-40B4-BE49-F238E27FC236}">
                <a16:creationId xmlns:a16="http://schemas.microsoft.com/office/drawing/2014/main" id="{3B3C9079-A101-29A7-29EC-920DDB146B80}"/>
              </a:ext>
            </a:extLst>
          </p:cNvPr>
          <p:cNvPicPr>
            <a:picLocks noChangeAspect="1" noChangeArrowheads="1"/>
          </p:cNvPicPr>
          <p:nvPr/>
        </p:nvPicPr>
        <p:blipFill>
          <a:blip r:embed="rId6"/>
          <a:srcRect/>
          <a:stretch>
            <a:fillRect/>
          </a:stretch>
        </p:blipFill>
        <p:spPr bwMode="auto">
          <a:xfrm>
            <a:off x="393700" y="3559175"/>
            <a:ext cx="4178300" cy="3027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6919" name="Picture 15" descr="logistica Magazzino con robot">
            <a:extLst>
              <a:ext uri="{FF2B5EF4-FFF2-40B4-BE49-F238E27FC236}">
                <a16:creationId xmlns:a16="http://schemas.microsoft.com/office/drawing/2014/main" id="{5AE76B95-627D-C9CB-1E28-54A03C701B5E}"/>
              </a:ext>
            </a:extLst>
          </p:cNvPr>
          <p:cNvPicPr>
            <a:picLocks noChangeAspect="1" noChangeArrowheads="1"/>
          </p:cNvPicPr>
          <p:nvPr/>
        </p:nvPicPr>
        <p:blipFill>
          <a:blip r:embed="rId7"/>
          <a:srcRect/>
          <a:stretch>
            <a:fillRect/>
          </a:stretch>
        </p:blipFill>
        <p:spPr bwMode="auto">
          <a:xfrm>
            <a:off x="393700" y="260350"/>
            <a:ext cx="4178300" cy="3168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E251DE06-BC79-2F42-C466-650CD9A5989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262152" name="Slide Number Placeholder 5">
            <a:extLst>
              <a:ext uri="{FF2B5EF4-FFF2-40B4-BE49-F238E27FC236}">
                <a16:creationId xmlns:a16="http://schemas.microsoft.com/office/drawing/2014/main" id="{C58368AE-EA2F-BC01-5803-B906E4E1B449}"/>
              </a:ext>
            </a:extLst>
          </p:cNvPr>
          <p:cNvSpPr>
            <a:spLocks noGrp="1"/>
          </p:cNvSpPr>
          <p:nvPr>
            <p:ph type="sldNum" sz="quarter" idx="12"/>
          </p:nvPr>
        </p:nvSpPr>
        <p:spPr>
          <a:xfrm>
            <a:off x="8575675" y="5761038"/>
            <a:ext cx="4683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76E221-B5FB-4401-B5C0-0514D0B54DB7}" type="slidenum">
              <a:rPr lang="it-IT" altLang="en-US" sz="1400" smtClean="0">
                <a:solidFill>
                  <a:srgbClr val="FFFFFF"/>
                </a:solidFill>
              </a:rPr>
              <a:pPr>
                <a:spcBef>
                  <a:spcPct val="0"/>
                </a:spcBef>
                <a:buFontTx/>
                <a:buNone/>
              </a:pPr>
              <a:t>33</a:t>
            </a:fld>
            <a:endParaRPr lang="it-IT" altLang="en-US" sz="14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4" name="Rectangle 14">
            <a:extLst>
              <a:ext uri="{FF2B5EF4-FFF2-40B4-BE49-F238E27FC236}">
                <a16:creationId xmlns:a16="http://schemas.microsoft.com/office/drawing/2014/main" id="{27CF8286-ECE7-F7E1-2CEB-2A12DDA576D4}"/>
              </a:ext>
            </a:extLst>
          </p:cNvPr>
          <p:cNvSpPr>
            <a:spLocks noGrp="1" noChangeArrowheads="1"/>
          </p:cNvSpPr>
          <p:nvPr>
            <p:ph type="title" sz="quarter"/>
          </p:nvPr>
        </p:nvSpPr>
        <p:spPr>
          <a:xfrm>
            <a:off x="3984625" y="3067050"/>
            <a:ext cx="4416425" cy="1143000"/>
          </a:xfrm>
        </p:spPr>
        <p:txBody>
          <a:bodyPr/>
          <a:lstStyle/>
          <a:p>
            <a:pPr eaLnBrk="1" hangingPunct="1"/>
            <a:r>
              <a:rPr lang="fr-CH" altLang="it-CH" sz="2000" b="1">
                <a:solidFill>
                  <a:schemeClr val="tx1"/>
                </a:solidFill>
              </a:rPr>
              <a:t>Operadora de un gran almacén automatizado.</a:t>
            </a:r>
            <a:br>
              <a:rPr lang="fr-CH" altLang="it-CH" sz="2000" b="1">
                <a:solidFill>
                  <a:schemeClr val="tx1"/>
                </a:solidFill>
              </a:rPr>
            </a:br>
            <a:r>
              <a:rPr lang="fr-CH" altLang="it-CH" sz="2000" b="1">
                <a:solidFill>
                  <a:schemeClr val="tx1"/>
                </a:solidFill>
              </a:rPr>
              <a:t>El puerto de Basel - Suiza</a:t>
            </a:r>
            <a:endParaRPr lang="it-IT" altLang="it-CH" sz="2000" b="1">
              <a:solidFill>
                <a:schemeClr val="tx1"/>
              </a:solidFill>
            </a:endParaRPr>
          </a:p>
        </p:txBody>
      </p:sp>
      <p:pic>
        <p:nvPicPr>
          <p:cNvPr id="11" name="Picture 4" descr="operatrice magazzino">
            <a:extLst>
              <a:ext uri="{FF2B5EF4-FFF2-40B4-BE49-F238E27FC236}">
                <a16:creationId xmlns:a16="http://schemas.microsoft.com/office/drawing/2014/main" id="{05A35362-53B9-97F2-D870-971F37DD26D5}"/>
              </a:ext>
            </a:extLst>
          </p:cNvPr>
          <p:cNvPicPr>
            <a:picLocks noGrp="1" noChangeAspect="1" noChangeArrowheads="1"/>
          </p:cNvPicPr>
          <p:nvPr>
            <p:ph sz="quarter" idx="1"/>
          </p:nvPr>
        </p:nvPicPr>
        <p:blipFill>
          <a:blip r:embed="rId4"/>
          <a:srcRect/>
          <a:stretch>
            <a:fillRect/>
          </a:stretch>
        </p:blipFill>
        <p:spPr>
          <a:xfrm>
            <a:off x="681038" y="461963"/>
            <a:ext cx="3368675" cy="3883025"/>
          </a:xfrm>
          <a:ln w="28575">
            <a:solidFill>
              <a:schemeClr val="tx1"/>
            </a:solidFill>
          </a:ln>
          <a:effectLst>
            <a:outerShdw blurRad="292100" dist="139700" dir="2700000" algn="tl" rotWithShape="0">
              <a:srgbClr val="333333">
                <a:alpha val="65000"/>
              </a:srgbClr>
            </a:outerShdw>
          </a:effectLst>
        </p:spPr>
      </p:pic>
      <p:pic>
        <p:nvPicPr>
          <p:cNvPr id="13" name="Picture 18">
            <a:extLst>
              <a:ext uri="{FF2B5EF4-FFF2-40B4-BE49-F238E27FC236}">
                <a16:creationId xmlns:a16="http://schemas.microsoft.com/office/drawing/2014/main" id="{525FF54B-1F32-E4E4-3D19-C65319E60DFD}"/>
              </a:ext>
            </a:extLst>
          </p:cNvPr>
          <p:cNvPicPr>
            <a:picLocks noChangeAspect="1" noChangeArrowheads="1"/>
          </p:cNvPicPr>
          <p:nvPr/>
        </p:nvPicPr>
        <p:blipFill>
          <a:blip r:embed="rId5"/>
          <a:srcRect/>
          <a:stretch>
            <a:fillRect/>
          </a:stretch>
        </p:blipFill>
        <p:spPr bwMode="auto">
          <a:xfrm>
            <a:off x="684213" y="4413250"/>
            <a:ext cx="1655762" cy="1963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19">
            <a:extLst>
              <a:ext uri="{FF2B5EF4-FFF2-40B4-BE49-F238E27FC236}">
                <a16:creationId xmlns:a16="http://schemas.microsoft.com/office/drawing/2014/main" id="{C8B3B561-018C-7F56-2697-7F60A9D5BCA6}"/>
              </a:ext>
            </a:extLst>
          </p:cNvPr>
          <p:cNvPicPr>
            <a:picLocks noChangeAspect="1" noChangeArrowheads="1"/>
          </p:cNvPicPr>
          <p:nvPr/>
        </p:nvPicPr>
        <p:blipFill>
          <a:blip r:embed="rId6"/>
          <a:srcRect/>
          <a:stretch>
            <a:fillRect/>
          </a:stretch>
        </p:blipFill>
        <p:spPr bwMode="auto">
          <a:xfrm>
            <a:off x="4140200" y="476250"/>
            <a:ext cx="4105275" cy="2578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20">
            <a:extLst>
              <a:ext uri="{FF2B5EF4-FFF2-40B4-BE49-F238E27FC236}">
                <a16:creationId xmlns:a16="http://schemas.microsoft.com/office/drawing/2014/main" id="{225D35CD-0F49-0B29-B340-75794099CE2E}"/>
              </a:ext>
            </a:extLst>
          </p:cNvPr>
          <p:cNvPicPr>
            <a:picLocks noChangeAspect="1" noChangeArrowheads="1"/>
          </p:cNvPicPr>
          <p:nvPr/>
        </p:nvPicPr>
        <p:blipFill>
          <a:blip r:embed="rId7"/>
          <a:srcRect/>
          <a:stretch>
            <a:fillRect/>
          </a:stretch>
        </p:blipFill>
        <p:spPr bwMode="auto">
          <a:xfrm>
            <a:off x="5519738" y="4413250"/>
            <a:ext cx="2716212" cy="1963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4199" name="Picture 9">
            <a:extLst>
              <a:ext uri="{FF2B5EF4-FFF2-40B4-BE49-F238E27FC236}">
                <a16:creationId xmlns:a16="http://schemas.microsoft.com/office/drawing/2014/main" id="{221D0A51-DC6E-B8E2-9C36-916EE22315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750" y="4413250"/>
            <a:ext cx="2949575" cy="196373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4200" name="Slide Number Placeholder 8">
            <a:extLst>
              <a:ext uri="{FF2B5EF4-FFF2-40B4-BE49-F238E27FC236}">
                <a16:creationId xmlns:a16="http://schemas.microsoft.com/office/drawing/2014/main" id="{05C0576D-ED70-C67A-0DE2-4498EF57F3A6}"/>
              </a:ext>
            </a:extLst>
          </p:cNvPr>
          <p:cNvSpPr>
            <a:spLocks noGrp="1"/>
          </p:cNvSpPr>
          <p:nvPr>
            <p:ph type="sldNum" sz="quarter" idx="12"/>
          </p:nvPr>
        </p:nvSpPr>
        <p:spPr>
          <a:xfrm>
            <a:off x="8113713" y="5681663"/>
            <a:ext cx="692150" cy="48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A9BF00-0573-4551-8B05-27997C307FDD}" type="slidenum">
              <a:rPr lang="it-IT" altLang="en-US" sz="1400" b="1" smtClean="0">
                <a:solidFill>
                  <a:srgbClr val="FFFFFF"/>
                </a:solidFill>
              </a:rPr>
              <a:pPr>
                <a:spcBef>
                  <a:spcPct val="0"/>
                </a:spcBef>
                <a:buFontTx/>
                <a:buNone/>
              </a:pPr>
              <a:t>34</a:t>
            </a:fld>
            <a:endParaRPr lang="it-IT" altLang="en-US" sz="1400" b="1">
              <a:solidFill>
                <a:srgbClr val="FFFFFF"/>
              </a:solidFill>
            </a:endParaRPr>
          </a:p>
        </p:txBody>
      </p:sp>
      <p:sp>
        <p:nvSpPr>
          <p:cNvPr id="2" name="Rettangolo 1">
            <a:extLst>
              <a:ext uri="{FF2B5EF4-FFF2-40B4-BE49-F238E27FC236}">
                <a16:creationId xmlns:a16="http://schemas.microsoft.com/office/drawing/2014/main" id="{F2D78E1D-E727-3E98-EFAC-CF3673A6540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8963" name="Picture 4" descr="TIR">
            <a:extLst>
              <a:ext uri="{FF2B5EF4-FFF2-40B4-BE49-F238E27FC236}">
                <a16:creationId xmlns:a16="http://schemas.microsoft.com/office/drawing/2014/main" id="{A8D25E3D-9D0F-11D6-C417-3CB106FC6188}"/>
              </a:ext>
            </a:extLst>
          </p:cNvPr>
          <p:cNvPicPr>
            <a:picLocks noChangeAspect="1" noChangeArrowheads="1"/>
          </p:cNvPicPr>
          <p:nvPr/>
        </p:nvPicPr>
        <p:blipFill>
          <a:blip r:embed="rId4"/>
          <a:srcRect/>
          <a:stretch>
            <a:fillRect/>
          </a:stretch>
        </p:blipFill>
        <p:spPr bwMode="auto">
          <a:xfrm>
            <a:off x="0" y="0"/>
            <a:ext cx="2987675" cy="26654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8964" name="Picture 5" descr="TIR 6">
            <a:extLst>
              <a:ext uri="{FF2B5EF4-FFF2-40B4-BE49-F238E27FC236}">
                <a16:creationId xmlns:a16="http://schemas.microsoft.com/office/drawing/2014/main" id="{4B910F56-F471-B404-4496-A3FA437693F6}"/>
              </a:ext>
            </a:extLst>
          </p:cNvPr>
          <p:cNvPicPr>
            <a:picLocks noChangeAspect="1" noChangeArrowheads="1"/>
          </p:cNvPicPr>
          <p:nvPr/>
        </p:nvPicPr>
        <p:blipFill>
          <a:blip r:embed="rId5"/>
          <a:srcRect/>
          <a:stretch>
            <a:fillRect/>
          </a:stretch>
        </p:blipFill>
        <p:spPr bwMode="auto">
          <a:xfrm>
            <a:off x="5334000" y="0"/>
            <a:ext cx="3810000" cy="2857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8965" name="Picture 6" descr="TIR 7">
            <a:extLst>
              <a:ext uri="{FF2B5EF4-FFF2-40B4-BE49-F238E27FC236}">
                <a16:creationId xmlns:a16="http://schemas.microsoft.com/office/drawing/2014/main" id="{62CF2DF0-01FB-CF87-D70A-B4E3C719DFB7}"/>
              </a:ext>
            </a:extLst>
          </p:cNvPr>
          <p:cNvPicPr>
            <a:picLocks noChangeAspect="1" noChangeArrowheads="1"/>
          </p:cNvPicPr>
          <p:nvPr/>
        </p:nvPicPr>
        <p:blipFill>
          <a:blip r:embed="rId6"/>
          <a:srcRect/>
          <a:stretch>
            <a:fillRect/>
          </a:stretch>
        </p:blipFill>
        <p:spPr bwMode="auto">
          <a:xfrm>
            <a:off x="0" y="4865688"/>
            <a:ext cx="2987675" cy="1992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8966" name="Picture 7" descr="TIR 4">
            <a:extLst>
              <a:ext uri="{FF2B5EF4-FFF2-40B4-BE49-F238E27FC236}">
                <a16:creationId xmlns:a16="http://schemas.microsoft.com/office/drawing/2014/main" id="{33A24041-0863-14AE-D683-B73B17390F6A}"/>
              </a:ext>
            </a:extLst>
          </p:cNvPr>
          <p:cNvPicPr>
            <a:picLocks noChangeAspect="1" noChangeArrowheads="1"/>
          </p:cNvPicPr>
          <p:nvPr/>
        </p:nvPicPr>
        <p:blipFill>
          <a:blip r:embed="rId7"/>
          <a:srcRect/>
          <a:stretch>
            <a:fillRect/>
          </a:stretch>
        </p:blipFill>
        <p:spPr bwMode="auto">
          <a:xfrm>
            <a:off x="3132138" y="5157788"/>
            <a:ext cx="2047875" cy="1533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8967" name="Picture 8" descr="TIR 2">
            <a:extLst>
              <a:ext uri="{FF2B5EF4-FFF2-40B4-BE49-F238E27FC236}">
                <a16:creationId xmlns:a16="http://schemas.microsoft.com/office/drawing/2014/main" id="{CED2EE00-B19C-DAC0-2D9D-827D78178FC4}"/>
              </a:ext>
            </a:extLst>
          </p:cNvPr>
          <p:cNvPicPr>
            <a:picLocks noChangeAspect="1" noChangeArrowheads="1"/>
          </p:cNvPicPr>
          <p:nvPr/>
        </p:nvPicPr>
        <p:blipFill>
          <a:blip r:embed="rId8"/>
          <a:srcRect/>
          <a:stretch>
            <a:fillRect/>
          </a:stretch>
        </p:blipFill>
        <p:spPr bwMode="auto">
          <a:xfrm>
            <a:off x="5364163" y="4151313"/>
            <a:ext cx="3779837" cy="27066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8968" name="Picture 9" descr="TIR 5">
            <a:extLst>
              <a:ext uri="{FF2B5EF4-FFF2-40B4-BE49-F238E27FC236}">
                <a16:creationId xmlns:a16="http://schemas.microsoft.com/office/drawing/2014/main" id="{56F73F77-CF38-0E10-0A69-6CF9672AD2D4}"/>
              </a:ext>
            </a:extLst>
          </p:cNvPr>
          <p:cNvPicPr>
            <a:picLocks noChangeAspect="1" noChangeArrowheads="1"/>
          </p:cNvPicPr>
          <p:nvPr/>
        </p:nvPicPr>
        <p:blipFill>
          <a:blip r:embed="rId9"/>
          <a:srcRect/>
          <a:stretch>
            <a:fillRect/>
          </a:stretch>
        </p:blipFill>
        <p:spPr bwMode="auto">
          <a:xfrm>
            <a:off x="3132138" y="188913"/>
            <a:ext cx="2047875" cy="1533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8969" name="Picture 11" descr="TIR 8">
            <a:extLst>
              <a:ext uri="{FF2B5EF4-FFF2-40B4-BE49-F238E27FC236}">
                <a16:creationId xmlns:a16="http://schemas.microsoft.com/office/drawing/2014/main" id="{2E1DD8F6-9969-7414-05CE-4EDCC6A2908B}"/>
              </a:ext>
            </a:extLst>
          </p:cNvPr>
          <p:cNvPicPr>
            <a:picLocks noChangeAspect="1" noChangeArrowheads="1"/>
          </p:cNvPicPr>
          <p:nvPr/>
        </p:nvPicPr>
        <p:blipFill>
          <a:blip r:embed="rId10"/>
          <a:srcRect/>
          <a:stretch>
            <a:fillRect/>
          </a:stretch>
        </p:blipFill>
        <p:spPr bwMode="auto">
          <a:xfrm>
            <a:off x="0" y="2781300"/>
            <a:ext cx="2987675" cy="19923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6249" name="Text Box 12">
            <a:extLst>
              <a:ext uri="{FF2B5EF4-FFF2-40B4-BE49-F238E27FC236}">
                <a16:creationId xmlns:a16="http://schemas.microsoft.com/office/drawing/2014/main" id="{664C5948-638A-3F3C-3C5C-AA90D0FC5285}"/>
              </a:ext>
            </a:extLst>
          </p:cNvPr>
          <p:cNvSpPr txBox="1">
            <a:spLocks noChangeArrowheads="1"/>
          </p:cNvSpPr>
          <p:nvPr/>
        </p:nvSpPr>
        <p:spPr bwMode="auto">
          <a:xfrm>
            <a:off x="3563938" y="4221163"/>
            <a:ext cx="1079500" cy="711200"/>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000" b="1">
                <a:solidFill>
                  <a:srgbClr val="000000"/>
                </a:solidFill>
              </a:rPr>
              <a:t>TIR</a:t>
            </a:r>
            <a:endParaRPr lang="it-IT" altLang="it-CH" sz="4000" b="1">
              <a:solidFill>
                <a:srgbClr val="000000"/>
              </a:solidFill>
            </a:endParaRPr>
          </a:p>
        </p:txBody>
      </p:sp>
      <p:sp>
        <p:nvSpPr>
          <p:cNvPr id="266250" name="Text Box 13">
            <a:extLst>
              <a:ext uri="{FF2B5EF4-FFF2-40B4-BE49-F238E27FC236}">
                <a16:creationId xmlns:a16="http://schemas.microsoft.com/office/drawing/2014/main" id="{9A01ED15-B8F2-A144-74FE-AF3E881B56B9}"/>
              </a:ext>
            </a:extLst>
          </p:cNvPr>
          <p:cNvSpPr txBox="1">
            <a:spLocks noChangeArrowheads="1"/>
          </p:cNvSpPr>
          <p:nvPr/>
        </p:nvSpPr>
        <p:spPr bwMode="auto">
          <a:xfrm>
            <a:off x="3132138" y="1700213"/>
            <a:ext cx="216058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FFFFFF"/>
                </a:solidFill>
              </a:rPr>
              <a:t>EL TRANSPORTE SOBRE LA CARRETERA SE VUELVE  CADA VEZ  MÁS AVASALLADOR                    </a:t>
            </a:r>
          </a:p>
          <a:p>
            <a:pPr eaLnBrk="1" hangingPunct="1">
              <a:spcBef>
                <a:spcPct val="0"/>
              </a:spcBef>
              <a:buFontTx/>
              <a:buNone/>
            </a:pPr>
            <a:endParaRPr lang="it-IT" altLang="it-CH" sz="2000" b="1">
              <a:solidFill>
                <a:srgbClr val="FFFFFF"/>
              </a:solidFill>
            </a:endParaRPr>
          </a:p>
        </p:txBody>
      </p:sp>
      <p:pic>
        <p:nvPicPr>
          <p:cNvPr id="168972" name="Picture 14" descr="Autocarro con rimorchio">
            <a:extLst>
              <a:ext uri="{FF2B5EF4-FFF2-40B4-BE49-F238E27FC236}">
                <a16:creationId xmlns:a16="http://schemas.microsoft.com/office/drawing/2014/main" id="{E133E139-2684-27C1-BA04-FFACA6E4885F}"/>
              </a:ext>
            </a:extLst>
          </p:cNvPr>
          <p:cNvPicPr>
            <a:picLocks noChangeAspect="1" noChangeArrowheads="1"/>
          </p:cNvPicPr>
          <p:nvPr/>
        </p:nvPicPr>
        <p:blipFill>
          <a:blip r:embed="rId11"/>
          <a:srcRect/>
          <a:stretch>
            <a:fillRect/>
          </a:stretch>
        </p:blipFill>
        <p:spPr bwMode="auto">
          <a:xfrm>
            <a:off x="5364163" y="3025775"/>
            <a:ext cx="3779837" cy="9731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6252" name="Slide Number Placeholder 3">
            <a:extLst>
              <a:ext uri="{FF2B5EF4-FFF2-40B4-BE49-F238E27FC236}">
                <a16:creationId xmlns:a16="http://schemas.microsoft.com/office/drawing/2014/main" id="{87E5BBA4-423D-4AB3-7042-0867BAE668F5}"/>
              </a:ext>
            </a:extLst>
          </p:cNvPr>
          <p:cNvSpPr>
            <a:spLocks noGrp="1"/>
          </p:cNvSpPr>
          <p:nvPr>
            <p:ph type="sldNum" sz="quarter" idx="12"/>
          </p:nvPr>
        </p:nvSpPr>
        <p:spPr>
          <a:xfrm>
            <a:off x="6875463" y="23812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D6AA4C-5926-47CA-ADDA-5DD05B17EDA6}" type="slidenum">
              <a:rPr lang="it-IT" altLang="en-US" sz="1400" smtClean="0">
                <a:solidFill>
                  <a:srgbClr val="FFFFFF"/>
                </a:solidFill>
              </a:rPr>
              <a:pPr>
                <a:spcBef>
                  <a:spcPct val="0"/>
                </a:spcBef>
                <a:buFontTx/>
                <a:buNone/>
              </a:pPr>
              <a:t>35</a:t>
            </a:fld>
            <a:endParaRPr lang="it-IT" altLang="en-US" sz="1400">
              <a:solidFill>
                <a:srgbClr val="FFFFFF"/>
              </a:solidFill>
            </a:endParaRPr>
          </a:p>
        </p:txBody>
      </p:sp>
      <p:sp>
        <p:nvSpPr>
          <p:cNvPr id="2" name="Rettangolo 1">
            <a:extLst>
              <a:ext uri="{FF2B5EF4-FFF2-40B4-BE49-F238E27FC236}">
                <a16:creationId xmlns:a16="http://schemas.microsoft.com/office/drawing/2014/main" id="{70F25840-8E1E-37F4-2E15-ACB109F4C2E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Segnaposto numero diapositiva 1">
            <a:extLst>
              <a:ext uri="{FF2B5EF4-FFF2-40B4-BE49-F238E27FC236}">
                <a16:creationId xmlns:a16="http://schemas.microsoft.com/office/drawing/2014/main" id="{CF82769E-E62F-83A7-7989-B947CAE9CE00}"/>
              </a:ext>
            </a:extLst>
          </p:cNvPr>
          <p:cNvSpPr>
            <a:spLocks noGrp="1"/>
          </p:cNvSpPr>
          <p:nvPr>
            <p:ph type="sldNum" sz="quarter" idx="12"/>
          </p:nvPr>
        </p:nvSpPr>
        <p:spPr>
          <a:xfrm>
            <a:off x="6810375" y="59309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162ED0-8FDE-45E1-A565-AC67A72068F0}" type="slidenum">
              <a:rPr lang="it-IT" altLang="en-US" sz="1400" smtClean="0"/>
              <a:pPr>
                <a:spcBef>
                  <a:spcPct val="0"/>
                </a:spcBef>
                <a:buFontTx/>
                <a:buNone/>
              </a:pPr>
              <a:t>36</a:t>
            </a:fld>
            <a:endParaRPr lang="it-IT" altLang="en-US" sz="1400"/>
          </a:p>
        </p:txBody>
      </p:sp>
      <p:pic>
        <p:nvPicPr>
          <p:cNvPr id="169987" name="Picture 2" descr="C:\Users\Enrico\Desktop\Cargo.jpg">
            <a:extLst>
              <a:ext uri="{FF2B5EF4-FFF2-40B4-BE49-F238E27FC236}">
                <a16:creationId xmlns:a16="http://schemas.microsoft.com/office/drawing/2014/main" id="{E7E8A3C6-A37A-9CE9-7994-3580033687F3}"/>
              </a:ext>
            </a:extLst>
          </p:cNvPr>
          <p:cNvPicPr>
            <a:picLocks noChangeAspect="1" noChangeArrowheads="1"/>
          </p:cNvPicPr>
          <p:nvPr/>
        </p:nvPicPr>
        <p:blipFill>
          <a:blip r:embed="rId4"/>
          <a:srcRect/>
          <a:stretch>
            <a:fillRect/>
          </a:stretch>
        </p:blipFill>
        <p:spPr bwMode="auto">
          <a:xfrm>
            <a:off x="588963" y="4414838"/>
            <a:ext cx="4551362" cy="1754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9988" name="Picture 3" descr="C:\Users\Enrico\Desktop\Carico treno.jpg">
            <a:extLst>
              <a:ext uri="{FF2B5EF4-FFF2-40B4-BE49-F238E27FC236}">
                <a16:creationId xmlns:a16="http://schemas.microsoft.com/office/drawing/2014/main" id="{8401E50B-2FB2-6E55-DCC6-32F794C5288E}"/>
              </a:ext>
            </a:extLst>
          </p:cNvPr>
          <p:cNvPicPr>
            <a:picLocks noChangeAspect="1" noChangeArrowheads="1"/>
          </p:cNvPicPr>
          <p:nvPr/>
        </p:nvPicPr>
        <p:blipFill>
          <a:blip r:embed="rId5"/>
          <a:srcRect/>
          <a:stretch>
            <a:fillRect/>
          </a:stretch>
        </p:blipFill>
        <p:spPr bwMode="auto">
          <a:xfrm>
            <a:off x="584200" y="620713"/>
            <a:ext cx="296862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9989" name="Picture 4" descr="C:\Users\Enrico\Desktop\SBB Cargo.jpg">
            <a:extLst>
              <a:ext uri="{FF2B5EF4-FFF2-40B4-BE49-F238E27FC236}">
                <a16:creationId xmlns:a16="http://schemas.microsoft.com/office/drawing/2014/main" id="{3660C387-8F2C-5373-CEFA-AE83FB8C3213}"/>
              </a:ext>
            </a:extLst>
          </p:cNvPr>
          <p:cNvPicPr>
            <a:picLocks noChangeAspect="1" noChangeArrowheads="1"/>
          </p:cNvPicPr>
          <p:nvPr/>
        </p:nvPicPr>
        <p:blipFill>
          <a:blip r:embed="rId6"/>
          <a:srcRect/>
          <a:stretch>
            <a:fillRect/>
          </a:stretch>
        </p:blipFill>
        <p:spPr bwMode="auto">
          <a:xfrm>
            <a:off x="3916363" y="620713"/>
            <a:ext cx="4410075" cy="330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9990" name="Picture 5" descr="C:\Users\Enrico\Desktop\Hupac.jpg">
            <a:extLst>
              <a:ext uri="{FF2B5EF4-FFF2-40B4-BE49-F238E27FC236}">
                <a16:creationId xmlns:a16="http://schemas.microsoft.com/office/drawing/2014/main" id="{955CB8AE-96BC-F909-9B3E-EE5D6ECE9F28}"/>
              </a:ext>
            </a:extLst>
          </p:cNvPr>
          <p:cNvPicPr>
            <a:picLocks noChangeAspect="1" noChangeArrowheads="1"/>
          </p:cNvPicPr>
          <p:nvPr/>
        </p:nvPicPr>
        <p:blipFill>
          <a:blip r:embed="rId7"/>
          <a:srcRect/>
          <a:stretch>
            <a:fillRect/>
          </a:stretch>
        </p:blipFill>
        <p:spPr bwMode="auto">
          <a:xfrm>
            <a:off x="603250" y="3067050"/>
            <a:ext cx="2949575" cy="885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9991" name="Picture 7" descr="http://www.blogdem.it/como/files/2011/10/Logo_Alptransit.jpg">
            <a:extLst>
              <a:ext uri="{FF2B5EF4-FFF2-40B4-BE49-F238E27FC236}">
                <a16:creationId xmlns:a16="http://schemas.microsoft.com/office/drawing/2014/main" id="{CECEB3B6-4492-7F55-752A-CBB297156527}"/>
              </a:ext>
            </a:extLst>
          </p:cNvPr>
          <p:cNvPicPr>
            <a:picLocks noChangeAspect="1" noChangeArrowheads="1"/>
          </p:cNvPicPr>
          <p:nvPr/>
        </p:nvPicPr>
        <p:blipFill>
          <a:blip r:embed="rId8"/>
          <a:srcRect/>
          <a:stretch>
            <a:fillRect/>
          </a:stretch>
        </p:blipFill>
        <p:spPr bwMode="auto">
          <a:xfrm>
            <a:off x="5348288" y="4414838"/>
            <a:ext cx="2978150" cy="1754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8296" name="CasellaDiTesto 2">
            <a:extLst>
              <a:ext uri="{FF2B5EF4-FFF2-40B4-BE49-F238E27FC236}">
                <a16:creationId xmlns:a16="http://schemas.microsoft.com/office/drawing/2014/main" id="{952428FC-64F8-2F99-4280-DDD863BA2181}"/>
              </a:ext>
            </a:extLst>
          </p:cNvPr>
          <p:cNvSpPr txBox="1">
            <a:spLocks noChangeArrowheads="1"/>
          </p:cNvSpPr>
          <p:nvPr/>
        </p:nvSpPr>
        <p:spPr bwMode="auto">
          <a:xfrm>
            <a:off x="1187450" y="3957638"/>
            <a:ext cx="7056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a:t>
            </a:r>
            <a:r>
              <a:rPr lang="es-ES" altLang="it-CH" sz="2000" b="1">
                <a:solidFill>
                  <a:srgbClr val="FFFFFF"/>
                </a:solidFill>
              </a:rPr>
              <a:t>pero el transporte ferroviario se está organizando.</a:t>
            </a:r>
            <a:endParaRPr lang="it-CH" altLang="it-CH" sz="1800">
              <a:solidFill>
                <a:srgbClr val="FFFFFF"/>
              </a:solidFill>
            </a:endParaRPr>
          </a:p>
        </p:txBody>
      </p:sp>
      <p:sp>
        <p:nvSpPr>
          <p:cNvPr id="2" name="Rettangolo 1">
            <a:extLst>
              <a:ext uri="{FF2B5EF4-FFF2-40B4-BE49-F238E27FC236}">
                <a16:creationId xmlns:a16="http://schemas.microsoft.com/office/drawing/2014/main" id="{CEE0DBB4-6B78-0782-E3DC-EF3E4402AD8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http://www.nuovofiscooggi.it/files/immagini_articoli/il%20porto%20di%20gioia%20tauro.jpg">
            <a:extLst>
              <a:ext uri="{FF2B5EF4-FFF2-40B4-BE49-F238E27FC236}">
                <a16:creationId xmlns:a16="http://schemas.microsoft.com/office/drawing/2014/main" id="{B81C15F0-EF77-4C75-B4EF-06AED7786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TextBox 3">
            <a:extLst>
              <a:ext uri="{FF2B5EF4-FFF2-40B4-BE49-F238E27FC236}">
                <a16:creationId xmlns:a16="http://schemas.microsoft.com/office/drawing/2014/main" id="{FD0BEC52-E874-F4FD-25B3-3BC72E5CF083}"/>
              </a:ext>
            </a:extLst>
          </p:cNvPr>
          <p:cNvSpPr txBox="1">
            <a:spLocks noChangeArrowheads="1"/>
          </p:cNvSpPr>
          <p:nvPr/>
        </p:nvSpPr>
        <p:spPr bwMode="auto">
          <a:xfrm>
            <a:off x="6000750" y="5715000"/>
            <a:ext cx="2857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2000" b="1">
                <a:solidFill>
                  <a:srgbClr val="FFFFF7"/>
                </a:solidFill>
              </a:rPr>
              <a:t>El puerto para las mercancías de Gioia Tauro en Italia</a:t>
            </a:r>
            <a:endParaRPr lang="it-IT" altLang="it-CH" sz="2000" b="1">
              <a:solidFill>
                <a:srgbClr val="FFFFF7"/>
              </a:solidFill>
            </a:endParaRPr>
          </a:p>
        </p:txBody>
      </p:sp>
      <p:sp>
        <p:nvSpPr>
          <p:cNvPr id="270340" name="Slide Number Placeholder 1">
            <a:extLst>
              <a:ext uri="{FF2B5EF4-FFF2-40B4-BE49-F238E27FC236}">
                <a16:creationId xmlns:a16="http://schemas.microsoft.com/office/drawing/2014/main" id="{8C2FF2ED-D8AF-BB0E-03A4-46DE9B67EA8C}"/>
              </a:ext>
            </a:extLst>
          </p:cNvPr>
          <p:cNvSpPr>
            <a:spLocks noGrp="1"/>
          </p:cNvSpPr>
          <p:nvPr>
            <p:ph type="sldNum" sz="quarter" idx="12"/>
          </p:nvPr>
        </p:nvSpPr>
        <p:spPr>
          <a:xfrm>
            <a:off x="6710363" y="53006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5624BE-8E9D-4D54-A4EE-B77DF5EDD3E8}" type="slidenum">
              <a:rPr lang="it-IT" altLang="en-US" sz="1400" b="1" smtClean="0">
                <a:solidFill>
                  <a:schemeClr val="bg1"/>
                </a:solidFill>
              </a:rPr>
              <a:pPr>
                <a:spcBef>
                  <a:spcPct val="0"/>
                </a:spcBef>
                <a:buFontTx/>
                <a:buNone/>
              </a:pPr>
              <a:t>37</a:t>
            </a:fld>
            <a:endParaRPr lang="it-IT" altLang="en-US" sz="1400" b="1">
              <a:solidFill>
                <a:schemeClr val="bg1"/>
              </a:solidFill>
            </a:endParaRPr>
          </a:p>
        </p:txBody>
      </p:sp>
      <p:sp>
        <p:nvSpPr>
          <p:cNvPr id="2" name="Rettangolo 1">
            <a:extLst>
              <a:ext uri="{FF2B5EF4-FFF2-40B4-BE49-F238E27FC236}">
                <a16:creationId xmlns:a16="http://schemas.microsoft.com/office/drawing/2014/main" id="{0EF77B36-F00D-CC43-822F-EAC67441517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Users\Enrico\Desktop\Container jpeg.jpg">
            <a:extLst>
              <a:ext uri="{FF2B5EF4-FFF2-40B4-BE49-F238E27FC236}">
                <a16:creationId xmlns:a16="http://schemas.microsoft.com/office/drawing/2014/main" id="{D6E44DA3-1E2A-0774-29D9-361590A8675D}"/>
              </a:ext>
            </a:extLst>
          </p:cNvPr>
          <p:cNvPicPr>
            <a:picLocks noChangeAspect="1" noChangeArrowheads="1"/>
          </p:cNvPicPr>
          <p:nvPr/>
        </p:nvPicPr>
        <p:blipFill>
          <a:blip r:embed="rId3"/>
          <a:srcRect/>
          <a:stretch>
            <a:fillRect/>
          </a:stretch>
        </p:blipFill>
        <p:spPr bwMode="auto">
          <a:xfrm>
            <a:off x="0" y="0"/>
            <a:ext cx="9144000" cy="6134100"/>
          </a:xfrm>
          <a:prstGeom prst="rect">
            <a:avLst/>
          </a:prstGeom>
          <a:ln>
            <a:noFill/>
          </a:ln>
          <a:effectLst>
            <a:outerShdw blurRad="292100" dist="139700" dir="2700000" algn="tl" rotWithShape="0">
              <a:srgbClr val="333333">
                <a:alpha val="65000"/>
              </a:srgbClr>
            </a:outerShdw>
          </a:effectLst>
        </p:spPr>
      </p:pic>
      <p:sp>
        <p:nvSpPr>
          <p:cNvPr id="272387" name="CasellaDiTesto 4">
            <a:extLst>
              <a:ext uri="{FF2B5EF4-FFF2-40B4-BE49-F238E27FC236}">
                <a16:creationId xmlns:a16="http://schemas.microsoft.com/office/drawing/2014/main" id="{6261FE6F-2041-9413-6D4A-9A21B30D468F}"/>
              </a:ext>
            </a:extLst>
          </p:cNvPr>
          <p:cNvSpPr txBox="1">
            <a:spLocks noChangeArrowheads="1"/>
          </p:cNvSpPr>
          <p:nvPr/>
        </p:nvSpPr>
        <p:spPr bwMode="auto">
          <a:xfrm>
            <a:off x="468313" y="6308725"/>
            <a:ext cx="799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Container 20 feet : 6,0960 m ; 40 feet: 12,192 m ; B = 2,43 m, H = 2,59 m</a:t>
            </a:r>
          </a:p>
        </p:txBody>
      </p:sp>
      <p:sp>
        <p:nvSpPr>
          <p:cNvPr id="272388" name="CasellaDiTesto 1">
            <a:extLst>
              <a:ext uri="{FF2B5EF4-FFF2-40B4-BE49-F238E27FC236}">
                <a16:creationId xmlns:a16="http://schemas.microsoft.com/office/drawing/2014/main" id="{5EF22746-92A5-EF52-A85C-25D23A2A1A14}"/>
              </a:ext>
            </a:extLst>
          </p:cNvPr>
          <p:cNvSpPr txBox="1">
            <a:spLocks noChangeArrowheads="1"/>
          </p:cNvSpPr>
          <p:nvPr/>
        </p:nvSpPr>
        <p:spPr bwMode="auto">
          <a:xfrm>
            <a:off x="5724525" y="5867400"/>
            <a:ext cx="2519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a:solidFill>
                  <a:schemeClr val="bg1"/>
                </a:solidFill>
              </a:rPr>
              <a:t>Terminal Port Elizabeth, New Jersey</a:t>
            </a:r>
            <a:endParaRPr lang="it-CH" altLang="it-CH" sz="1100">
              <a:solidFill>
                <a:schemeClr val="bg1"/>
              </a:solidFill>
            </a:endParaRPr>
          </a:p>
        </p:txBody>
      </p:sp>
      <p:sp>
        <p:nvSpPr>
          <p:cNvPr id="272389" name="Segnaposto numero diapositiva 1">
            <a:extLst>
              <a:ext uri="{FF2B5EF4-FFF2-40B4-BE49-F238E27FC236}">
                <a16:creationId xmlns:a16="http://schemas.microsoft.com/office/drawing/2014/main" id="{F9CBEFAF-8607-1699-2991-26DFF2AB152A}"/>
              </a:ext>
            </a:extLst>
          </p:cNvPr>
          <p:cNvSpPr>
            <a:spLocks noGrp="1"/>
          </p:cNvSpPr>
          <p:nvPr>
            <p:ph type="sldNum" sz="quarter" idx="12"/>
          </p:nvPr>
        </p:nvSpPr>
        <p:spPr>
          <a:xfrm>
            <a:off x="6588125" y="63325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A3E298-ED1D-4815-9C7D-CA6E09724350}" type="slidenum">
              <a:rPr lang="it-IT" altLang="en-US" sz="1400" smtClean="0">
                <a:solidFill>
                  <a:srgbClr val="000000"/>
                </a:solidFill>
              </a:rPr>
              <a:pPr>
                <a:spcBef>
                  <a:spcPct val="0"/>
                </a:spcBef>
                <a:buFontTx/>
                <a:buNone/>
              </a:pPr>
              <a:t>38</a:t>
            </a:fld>
            <a:endParaRPr lang="it-IT" altLang="en-US" sz="1400">
              <a:solidFill>
                <a:srgbClr val="000000"/>
              </a:solidFill>
            </a:endParaRPr>
          </a:p>
        </p:txBody>
      </p:sp>
      <p:sp>
        <p:nvSpPr>
          <p:cNvPr id="2" name="Rettangolo 1">
            <a:extLst>
              <a:ext uri="{FF2B5EF4-FFF2-40B4-BE49-F238E27FC236}">
                <a16:creationId xmlns:a16="http://schemas.microsoft.com/office/drawing/2014/main" id="{CF9EC534-F9EC-3ABF-365B-13054C647795}"/>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C:\Dokumente und Einstellungen\Enrico\Desktop\autocarro.bmp">
            <a:extLst>
              <a:ext uri="{FF2B5EF4-FFF2-40B4-BE49-F238E27FC236}">
                <a16:creationId xmlns:a16="http://schemas.microsoft.com/office/drawing/2014/main" id="{C9BD687A-4284-F418-F344-2D7EB6B29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5" name="Text Box 6">
            <a:extLst>
              <a:ext uri="{FF2B5EF4-FFF2-40B4-BE49-F238E27FC236}">
                <a16:creationId xmlns:a16="http://schemas.microsoft.com/office/drawing/2014/main" id="{FB200D26-34C4-AC70-C4FF-2BE3360CB823}"/>
              </a:ext>
            </a:extLst>
          </p:cNvPr>
          <p:cNvSpPr txBox="1">
            <a:spLocks noChangeArrowheads="1"/>
          </p:cNvSpPr>
          <p:nvPr/>
        </p:nvSpPr>
        <p:spPr bwMode="auto">
          <a:xfrm>
            <a:off x="2009775" y="6091238"/>
            <a:ext cx="51244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it-CH" sz="1800">
                <a:latin typeface="Arial" panose="020B0604020202020204" pitchFamily="34" charset="0"/>
              </a:rPr>
              <a:t>Se hace necesario racionalizar la transportación </a:t>
            </a:r>
          </a:p>
        </p:txBody>
      </p:sp>
      <p:sp>
        <p:nvSpPr>
          <p:cNvPr id="274436" name="Slide Number Placeholder 1">
            <a:extLst>
              <a:ext uri="{FF2B5EF4-FFF2-40B4-BE49-F238E27FC236}">
                <a16:creationId xmlns:a16="http://schemas.microsoft.com/office/drawing/2014/main" id="{1DAD38A2-6A59-FD75-ABB9-F777F0057FFF}"/>
              </a:ext>
            </a:extLst>
          </p:cNvPr>
          <p:cNvSpPr>
            <a:spLocks noGrp="1"/>
          </p:cNvSpPr>
          <p:nvPr>
            <p:ph type="sldNum" sz="quarter" idx="12"/>
          </p:nvPr>
        </p:nvSpPr>
        <p:spPr bwMode="auto">
          <a:xfrm>
            <a:off x="7667625" y="6086475"/>
            <a:ext cx="693738" cy="363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94423BB-43A5-4AFF-9BD0-CBB61F42038C}" type="slidenum">
              <a:rPr lang="it-IT" altLang="en-US" sz="1200" b="1" smtClean="0">
                <a:solidFill>
                  <a:srgbClr val="0D0D0D"/>
                </a:solidFill>
              </a:rPr>
              <a:pPr>
                <a:spcBef>
                  <a:spcPct val="0"/>
                </a:spcBef>
                <a:buFontTx/>
                <a:buNone/>
              </a:pPr>
              <a:t>39</a:t>
            </a:fld>
            <a:endParaRPr lang="it-IT" altLang="en-US" sz="1200" b="1">
              <a:solidFill>
                <a:srgbClr val="0D0D0D"/>
              </a:solidFill>
            </a:endParaRPr>
          </a:p>
        </p:txBody>
      </p:sp>
      <p:sp>
        <p:nvSpPr>
          <p:cNvPr id="2" name="Rettangolo 1">
            <a:extLst>
              <a:ext uri="{FF2B5EF4-FFF2-40B4-BE49-F238E27FC236}">
                <a16:creationId xmlns:a16="http://schemas.microsoft.com/office/drawing/2014/main" id="{8B79B907-871B-0B05-A8EA-C8A5ECE7F11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Slide Number Placeholder 1">
            <a:extLst>
              <a:ext uri="{FF2B5EF4-FFF2-40B4-BE49-F238E27FC236}">
                <a16:creationId xmlns:a16="http://schemas.microsoft.com/office/drawing/2014/main" id="{DE75ABA9-50B9-E957-DF97-FA3B1C3283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496E51-2562-4DC9-911C-F5843D170BE8}" type="slidenum">
              <a:rPr lang="it-IT" altLang="en-US" sz="1400" smtClean="0">
                <a:solidFill>
                  <a:srgbClr val="FFFFFF"/>
                </a:solidFill>
              </a:rPr>
              <a:pPr>
                <a:spcBef>
                  <a:spcPct val="0"/>
                </a:spcBef>
                <a:buFontTx/>
                <a:buNone/>
              </a:pPr>
              <a:t>4</a:t>
            </a:fld>
            <a:endParaRPr lang="it-IT" altLang="en-US" sz="1400">
              <a:solidFill>
                <a:srgbClr val="FFFFFF"/>
              </a:solidFill>
            </a:endParaRPr>
          </a:p>
        </p:txBody>
      </p:sp>
      <p:pic>
        <p:nvPicPr>
          <p:cNvPr id="138243" name="Picture 3" descr="C:\Dokumente und Einstellungen\Enrico\Eigene Dateien\Enrico\Documenti\AA Enrico nuovo\Politica\Conferenze - giornate autogestite\tabella economisti completa 1.JPG">
            <a:extLst>
              <a:ext uri="{FF2B5EF4-FFF2-40B4-BE49-F238E27FC236}">
                <a16:creationId xmlns:a16="http://schemas.microsoft.com/office/drawing/2014/main" id="{5BF89A75-E374-E1F0-AE23-9BE22980EF45}"/>
              </a:ext>
            </a:extLst>
          </p:cNvPr>
          <p:cNvPicPr>
            <a:picLocks noChangeAspect="1" noChangeArrowheads="1"/>
          </p:cNvPicPr>
          <p:nvPr/>
        </p:nvPicPr>
        <p:blipFill>
          <a:blip r:embed="rId4"/>
          <a:srcRect l="7626" t="10976" r="7626" b="13416"/>
          <a:stretch>
            <a:fillRect/>
          </a:stretch>
        </p:blipFill>
        <p:spPr bwMode="auto">
          <a:xfrm>
            <a:off x="214313" y="249238"/>
            <a:ext cx="8715375" cy="5929312"/>
          </a:xfrm>
          <a:prstGeom prst="rect">
            <a:avLst/>
          </a:prstGeom>
          <a:ln w="38100">
            <a:solidFill>
              <a:schemeClr val="tx1"/>
            </a:solidFill>
          </a:ln>
          <a:effectLst>
            <a:outerShdw blurRad="292100" dist="139700" dir="2700000" algn="tl" rotWithShape="0">
              <a:srgbClr val="333333">
                <a:alpha val="65000"/>
              </a:srgbClr>
            </a:outerShdw>
          </a:effectLst>
        </p:spPr>
      </p:pic>
      <p:sp>
        <p:nvSpPr>
          <p:cNvPr id="204804" name="TextBox 4">
            <a:extLst>
              <a:ext uri="{FF2B5EF4-FFF2-40B4-BE49-F238E27FC236}">
                <a16:creationId xmlns:a16="http://schemas.microsoft.com/office/drawing/2014/main" id="{1FAA4E08-3D2C-45B6-6075-DD9BF3757DAD}"/>
              </a:ext>
            </a:extLst>
          </p:cNvPr>
          <p:cNvSpPr txBox="1">
            <a:spLocks noChangeArrowheads="1"/>
          </p:cNvSpPr>
          <p:nvPr/>
        </p:nvSpPr>
        <p:spPr bwMode="auto">
          <a:xfrm>
            <a:off x="2106613" y="6216650"/>
            <a:ext cx="574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Las grandes escuelas de economía</a:t>
            </a:r>
            <a:endParaRPr lang="it-IT" altLang="it-CH" sz="2400" b="1">
              <a:solidFill>
                <a:srgbClr val="FFFFFF"/>
              </a:solidFill>
            </a:endParaRPr>
          </a:p>
        </p:txBody>
      </p:sp>
      <p:sp>
        <p:nvSpPr>
          <p:cNvPr id="7" name="Oval 6">
            <a:extLst>
              <a:ext uri="{FF2B5EF4-FFF2-40B4-BE49-F238E27FC236}">
                <a16:creationId xmlns:a16="http://schemas.microsoft.com/office/drawing/2014/main" id="{95974CD4-C4C0-EA70-A846-5D5C6F133057}"/>
              </a:ext>
            </a:extLst>
          </p:cNvPr>
          <p:cNvSpPr/>
          <p:nvPr/>
        </p:nvSpPr>
        <p:spPr>
          <a:xfrm>
            <a:off x="6357938" y="1535113"/>
            <a:ext cx="857250" cy="6429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FF"/>
              </a:solidFill>
            </a:endParaRPr>
          </a:p>
        </p:txBody>
      </p:sp>
      <p:sp>
        <p:nvSpPr>
          <p:cNvPr id="8" name="Oval 7">
            <a:extLst>
              <a:ext uri="{FF2B5EF4-FFF2-40B4-BE49-F238E27FC236}">
                <a16:creationId xmlns:a16="http://schemas.microsoft.com/office/drawing/2014/main" id="{544DA90F-6E3A-C422-F854-D42D089DA2A6}"/>
              </a:ext>
            </a:extLst>
          </p:cNvPr>
          <p:cNvSpPr/>
          <p:nvPr/>
        </p:nvSpPr>
        <p:spPr>
          <a:xfrm>
            <a:off x="7000875" y="3606800"/>
            <a:ext cx="642938"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FF"/>
              </a:solidFill>
            </a:endParaRPr>
          </a:p>
        </p:txBody>
      </p:sp>
      <p:sp>
        <p:nvSpPr>
          <p:cNvPr id="9" name="Oval 8">
            <a:extLst>
              <a:ext uri="{FF2B5EF4-FFF2-40B4-BE49-F238E27FC236}">
                <a16:creationId xmlns:a16="http://schemas.microsoft.com/office/drawing/2014/main" id="{213EEF62-2F6E-9BFA-0614-C7A584E6C0CE}"/>
              </a:ext>
            </a:extLst>
          </p:cNvPr>
          <p:cNvSpPr/>
          <p:nvPr/>
        </p:nvSpPr>
        <p:spPr>
          <a:xfrm>
            <a:off x="7000875" y="5178425"/>
            <a:ext cx="500063"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FF"/>
              </a:solidFill>
            </a:endParaRPr>
          </a:p>
        </p:txBody>
      </p:sp>
      <p:cxnSp>
        <p:nvCxnSpPr>
          <p:cNvPr id="13" name="Straight Arrow Connector 12">
            <a:extLst>
              <a:ext uri="{FF2B5EF4-FFF2-40B4-BE49-F238E27FC236}">
                <a16:creationId xmlns:a16="http://schemas.microsoft.com/office/drawing/2014/main" id="{647B0D95-FF68-5BB7-E386-CB5F1E8BDBC0}"/>
              </a:ext>
            </a:extLst>
          </p:cNvPr>
          <p:cNvCxnSpPr>
            <a:stCxn id="7" idx="4"/>
          </p:cNvCxnSpPr>
          <p:nvPr/>
        </p:nvCxnSpPr>
        <p:spPr>
          <a:xfrm rot="16200000" flipH="1">
            <a:off x="6286501" y="2678112"/>
            <a:ext cx="1428750" cy="4286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22E0F4F9-984A-9407-08BC-D1060289978B}"/>
              </a:ext>
            </a:extLst>
          </p:cNvPr>
          <p:cNvCxnSpPr>
            <a:endCxn id="9" idx="0"/>
          </p:cNvCxnSpPr>
          <p:nvPr/>
        </p:nvCxnSpPr>
        <p:spPr>
          <a:xfrm rot="5400000">
            <a:off x="6697663" y="4589462"/>
            <a:ext cx="1143000" cy="349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4810" name="TextBox 21">
            <a:extLst>
              <a:ext uri="{FF2B5EF4-FFF2-40B4-BE49-F238E27FC236}">
                <a16:creationId xmlns:a16="http://schemas.microsoft.com/office/drawing/2014/main" id="{85AA2014-93EB-0E58-7540-194145238871}"/>
              </a:ext>
            </a:extLst>
          </p:cNvPr>
          <p:cNvSpPr txBox="1">
            <a:spLocks noChangeArrowheads="1"/>
          </p:cNvSpPr>
          <p:nvPr/>
        </p:nvSpPr>
        <p:spPr bwMode="auto">
          <a:xfrm>
            <a:off x="7215188" y="1749425"/>
            <a:ext cx="714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C44200"/>
                </a:solidFill>
                <a:latin typeface="Baskerville Old Face" panose="02020602080505020303" pitchFamily="18" charset="0"/>
              </a:rPr>
              <a:t>I. e II. int.</a:t>
            </a:r>
            <a:endParaRPr lang="it-IT" altLang="it-CH" sz="1800" b="1">
              <a:solidFill>
                <a:srgbClr val="C44200"/>
              </a:solidFill>
              <a:latin typeface="Baskerville Old Face" panose="02020602080505020303" pitchFamily="18" charset="0"/>
            </a:endParaRPr>
          </a:p>
        </p:txBody>
      </p:sp>
      <p:sp>
        <p:nvSpPr>
          <p:cNvPr id="204811" name="TextBox 22">
            <a:extLst>
              <a:ext uri="{FF2B5EF4-FFF2-40B4-BE49-F238E27FC236}">
                <a16:creationId xmlns:a16="http://schemas.microsoft.com/office/drawing/2014/main" id="{8EECCCD1-D687-5761-6ABA-05B60431D265}"/>
              </a:ext>
            </a:extLst>
          </p:cNvPr>
          <p:cNvSpPr txBox="1">
            <a:spLocks noChangeArrowheads="1"/>
          </p:cNvSpPr>
          <p:nvPr/>
        </p:nvSpPr>
        <p:spPr bwMode="auto">
          <a:xfrm>
            <a:off x="7358063" y="3963988"/>
            <a:ext cx="642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C44200"/>
                </a:solidFill>
                <a:latin typeface="Baskerville Old Face" panose="02020602080505020303" pitchFamily="18" charset="0"/>
              </a:rPr>
              <a:t>III. int.</a:t>
            </a:r>
            <a:endParaRPr lang="it-IT" altLang="it-CH" sz="1800" b="1">
              <a:solidFill>
                <a:srgbClr val="C44200"/>
              </a:solidFill>
              <a:latin typeface="Baskerville Old Face" panose="02020602080505020303" pitchFamily="18" charset="0"/>
            </a:endParaRPr>
          </a:p>
        </p:txBody>
      </p:sp>
      <p:sp>
        <p:nvSpPr>
          <p:cNvPr id="204812" name="TextBox 23">
            <a:extLst>
              <a:ext uri="{FF2B5EF4-FFF2-40B4-BE49-F238E27FC236}">
                <a16:creationId xmlns:a16="http://schemas.microsoft.com/office/drawing/2014/main" id="{0D9D15CA-F102-669F-421C-7838EE4A6C41}"/>
              </a:ext>
            </a:extLst>
          </p:cNvPr>
          <p:cNvSpPr txBox="1">
            <a:spLocks noChangeArrowheads="1"/>
          </p:cNvSpPr>
          <p:nvPr/>
        </p:nvSpPr>
        <p:spPr bwMode="auto">
          <a:xfrm>
            <a:off x="7358063" y="5535613"/>
            <a:ext cx="642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C44200"/>
                </a:solidFill>
                <a:latin typeface="Baskerville Old Face" panose="02020602080505020303" pitchFamily="18" charset="0"/>
              </a:rPr>
              <a:t>IV. int.</a:t>
            </a:r>
            <a:endParaRPr lang="it-IT" altLang="it-CH" sz="1800" b="1">
              <a:solidFill>
                <a:srgbClr val="C44200"/>
              </a:solidFill>
              <a:latin typeface="Baskerville Old Face" panose="02020602080505020303" pitchFamily="18" charset="0"/>
            </a:endParaRPr>
          </a:p>
        </p:txBody>
      </p:sp>
      <p:sp>
        <p:nvSpPr>
          <p:cNvPr id="204813" name="CasellaDiTesto 1">
            <a:extLst>
              <a:ext uri="{FF2B5EF4-FFF2-40B4-BE49-F238E27FC236}">
                <a16:creationId xmlns:a16="http://schemas.microsoft.com/office/drawing/2014/main" id="{5BA754C3-DC2C-7397-B112-4A2A8F5ACD5F}"/>
              </a:ext>
            </a:extLst>
          </p:cNvPr>
          <p:cNvSpPr txBox="1">
            <a:spLocks noChangeArrowheads="1"/>
          </p:cNvSpPr>
          <p:nvPr/>
        </p:nvSpPr>
        <p:spPr bwMode="auto">
          <a:xfrm>
            <a:off x="1692275" y="5962650"/>
            <a:ext cx="1150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Los conservadores</a:t>
            </a:r>
          </a:p>
        </p:txBody>
      </p:sp>
      <p:sp>
        <p:nvSpPr>
          <p:cNvPr id="204814" name="CasellaDiTesto 2">
            <a:extLst>
              <a:ext uri="{FF2B5EF4-FFF2-40B4-BE49-F238E27FC236}">
                <a16:creationId xmlns:a16="http://schemas.microsoft.com/office/drawing/2014/main" id="{B55BA74B-D0B9-5F2B-F1CF-8FEE0BF2DA79}"/>
              </a:ext>
            </a:extLst>
          </p:cNvPr>
          <p:cNvSpPr txBox="1">
            <a:spLocks noChangeArrowheads="1"/>
          </p:cNvSpPr>
          <p:nvPr/>
        </p:nvSpPr>
        <p:spPr bwMode="auto">
          <a:xfrm>
            <a:off x="4508500" y="5975350"/>
            <a:ext cx="936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Los reformistas</a:t>
            </a:r>
          </a:p>
        </p:txBody>
      </p:sp>
      <p:sp>
        <p:nvSpPr>
          <p:cNvPr id="204815" name="CasellaDiTesto 3">
            <a:extLst>
              <a:ext uri="{FF2B5EF4-FFF2-40B4-BE49-F238E27FC236}">
                <a16:creationId xmlns:a16="http://schemas.microsoft.com/office/drawing/2014/main" id="{84DE62ED-710A-0EAB-18F1-19611CB921D7}"/>
              </a:ext>
            </a:extLst>
          </p:cNvPr>
          <p:cNvSpPr txBox="1">
            <a:spLocks noChangeArrowheads="1"/>
          </p:cNvSpPr>
          <p:nvPr/>
        </p:nvSpPr>
        <p:spPr bwMode="auto">
          <a:xfrm>
            <a:off x="6354763" y="5962650"/>
            <a:ext cx="11890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Los revolucionarios</a:t>
            </a:r>
          </a:p>
        </p:txBody>
      </p:sp>
      <p:sp>
        <p:nvSpPr>
          <p:cNvPr id="2" name="Rettangolo 1">
            <a:extLst>
              <a:ext uri="{FF2B5EF4-FFF2-40B4-BE49-F238E27FC236}">
                <a16:creationId xmlns:a16="http://schemas.microsoft.com/office/drawing/2014/main" id="{09B20854-2AD9-7F1C-99D9-D4A773F17D7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AutoShape 2" descr="http://upload.wikimedia.org/wikipedia/commons/5/56/Train_in_bangladesh.jpg">
            <a:extLst>
              <a:ext uri="{FF2B5EF4-FFF2-40B4-BE49-F238E27FC236}">
                <a16:creationId xmlns:a16="http://schemas.microsoft.com/office/drawing/2014/main" id="{B4309947-3E49-2A6C-0856-1075ADB60F66}"/>
              </a:ext>
            </a:extLst>
          </p:cNvPr>
          <p:cNvSpPr>
            <a:spLocks noChangeAspect="1" noChangeArrowheads="1"/>
          </p:cNvSpPr>
          <p:nvPr/>
        </p:nvSpPr>
        <p:spPr bwMode="auto">
          <a:xfrm>
            <a:off x="34925"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_tradnl" altLang="it-CH" sz="1800">
              <a:solidFill>
                <a:srgbClr val="000000"/>
              </a:solidFill>
              <a:latin typeface="Arial" panose="020B0604020202020204" pitchFamily="34" charset="0"/>
            </a:endParaRPr>
          </a:p>
        </p:txBody>
      </p:sp>
      <p:pic>
        <p:nvPicPr>
          <p:cNvPr id="276483" name="Picture 3" descr="C:\Dokumente und Einstellungen\Enrico\Eigene Dateien\Enrico\Documenti\AA Enrico nuovo\Politica\Presentazione marxismo\Treno sovraccarico buona jpeg.JPG">
            <a:extLst>
              <a:ext uri="{FF2B5EF4-FFF2-40B4-BE49-F238E27FC236}">
                <a16:creationId xmlns:a16="http://schemas.microsoft.com/office/drawing/2014/main" id="{8A67DFE6-FC13-1E7F-95BE-3D3B8AB8C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484" name="TextBox 4">
            <a:extLst>
              <a:ext uri="{FF2B5EF4-FFF2-40B4-BE49-F238E27FC236}">
                <a16:creationId xmlns:a16="http://schemas.microsoft.com/office/drawing/2014/main" id="{99C2C10F-195C-9177-36D9-42A5B9CAEF9C}"/>
              </a:ext>
            </a:extLst>
          </p:cNvPr>
          <p:cNvSpPr txBox="1">
            <a:spLocks noChangeArrowheads="1"/>
          </p:cNvSpPr>
          <p:nvPr/>
        </p:nvSpPr>
        <p:spPr bwMode="auto">
          <a:xfrm>
            <a:off x="4067175" y="5876925"/>
            <a:ext cx="4826000" cy="822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2400" b="1">
                <a:solidFill>
                  <a:srgbClr val="000000"/>
                </a:solidFill>
                <a:latin typeface="Arial" panose="020B0604020202020204" pitchFamily="34" charset="0"/>
              </a:rPr>
              <a:t>Se hace necesario racionalizar la transportación</a:t>
            </a:r>
            <a:endParaRPr lang="it-IT" altLang="it-CH" sz="2400" b="1">
              <a:solidFill>
                <a:srgbClr val="000000"/>
              </a:solidFill>
              <a:latin typeface="Arial" panose="020B0604020202020204" pitchFamily="34" charset="0"/>
            </a:endParaRPr>
          </a:p>
        </p:txBody>
      </p:sp>
      <p:sp>
        <p:nvSpPr>
          <p:cNvPr id="276485" name="Slide Number Placeholder 1">
            <a:extLst>
              <a:ext uri="{FF2B5EF4-FFF2-40B4-BE49-F238E27FC236}">
                <a16:creationId xmlns:a16="http://schemas.microsoft.com/office/drawing/2014/main" id="{092EA79E-2F4D-320E-0C5D-F8F232BACCF7}"/>
              </a:ext>
            </a:extLst>
          </p:cNvPr>
          <p:cNvSpPr>
            <a:spLocks noGrp="1"/>
          </p:cNvSpPr>
          <p:nvPr>
            <p:ph type="sldNum" sz="quarter" idx="12"/>
          </p:nvPr>
        </p:nvSpPr>
        <p:spPr bwMode="auto">
          <a:xfrm>
            <a:off x="6503988" y="63341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8DB2A5-3837-488B-BF19-E17AA6B6E879}" type="slidenum">
              <a:rPr lang="it-IT" altLang="en-US" sz="1200" b="1" smtClean="0">
                <a:solidFill>
                  <a:srgbClr val="0D0D0D"/>
                </a:solidFill>
              </a:rPr>
              <a:pPr>
                <a:spcBef>
                  <a:spcPct val="0"/>
                </a:spcBef>
                <a:buFontTx/>
                <a:buNone/>
              </a:pPr>
              <a:t>40</a:t>
            </a:fld>
            <a:endParaRPr lang="it-IT" altLang="en-US" sz="1200" b="1">
              <a:solidFill>
                <a:srgbClr val="0D0D0D"/>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0" name="Segnaposto numero diapositiva 1">
            <a:extLst>
              <a:ext uri="{FF2B5EF4-FFF2-40B4-BE49-F238E27FC236}">
                <a16:creationId xmlns:a16="http://schemas.microsoft.com/office/drawing/2014/main" id="{9B7A645A-5634-0965-F36C-0CCC84032908}"/>
              </a:ext>
            </a:extLst>
          </p:cNvPr>
          <p:cNvSpPr>
            <a:spLocks noGrp="1"/>
          </p:cNvSpPr>
          <p:nvPr>
            <p:ph type="sldNum" sz="quarter" idx="12"/>
          </p:nvPr>
        </p:nvSpPr>
        <p:spPr>
          <a:xfrm>
            <a:off x="3103563" y="3062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1138AF-3EDC-4364-84D3-F3FEA17C8D14}" type="slidenum">
              <a:rPr lang="it-IT" altLang="en-US" sz="1400" smtClean="0"/>
              <a:pPr>
                <a:spcBef>
                  <a:spcPct val="0"/>
                </a:spcBef>
                <a:buFontTx/>
                <a:buNone/>
              </a:pPr>
              <a:t>41</a:t>
            </a:fld>
            <a:endParaRPr lang="it-IT" altLang="en-US" sz="1400"/>
          </a:p>
        </p:txBody>
      </p:sp>
      <p:pic>
        <p:nvPicPr>
          <p:cNvPr id="175107" name="Picture 2" descr="C:\Dokumente und Einstellungen\Enrico\Eigene Dateien\Enrico\Documenti\AA Enrico nuovo\Sito\Wirtschaft\shangai metro 4.jpg">
            <a:extLst>
              <a:ext uri="{FF2B5EF4-FFF2-40B4-BE49-F238E27FC236}">
                <a16:creationId xmlns:a16="http://schemas.microsoft.com/office/drawing/2014/main" id="{31EF9A82-6A4D-94DE-2227-59A36FFA49B0}"/>
              </a:ext>
            </a:extLst>
          </p:cNvPr>
          <p:cNvPicPr>
            <a:picLocks noChangeAspect="1" noChangeArrowheads="1"/>
          </p:cNvPicPr>
          <p:nvPr/>
        </p:nvPicPr>
        <p:blipFill>
          <a:blip r:embed="rId4"/>
          <a:srcRect/>
          <a:stretch>
            <a:fillRect/>
          </a:stretch>
        </p:blipFill>
        <p:spPr bwMode="auto">
          <a:xfrm>
            <a:off x="323850" y="333375"/>
            <a:ext cx="4318000" cy="324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8532" name="CasellaDiTesto 2">
            <a:extLst>
              <a:ext uri="{FF2B5EF4-FFF2-40B4-BE49-F238E27FC236}">
                <a16:creationId xmlns:a16="http://schemas.microsoft.com/office/drawing/2014/main" id="{9E239E48-45EE-71FA-A79D-BFBCED1E8B02}"/>
              </a:ext>
            </a:extLst>
          </p:cNvPr>
          <p:cNvSpPr txBox="1">
            <a:spLocks noChangeArrowheads="1"/>
          </p:cNvSpPr>
          <p:nvPr/>
        </p:nvSpPr>
        <p:spPr bwMode="auto">
          <a:xfrm>
            <a:off x="323850" y="3717925"/>
            <a:ext cx="431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Shangai : tren a levitación magnética</a:t>
            </a:r>
            <a:endParaRPr lang="it-IT" altLang="it-CH" sz="1200" b="1">
              <a:solidFill>
                <a:srgbClr val="FFFFFF"/>
              </a:solidFill>
            </a:endParaRPr>
          </a:p>
        </p:txBody>
      </p:sp>
      <p:pic>
        <p:nvPicPr>
          <p:cNvPr id="175109" name="Picture 3" descr="C:\Dokumente und Einstellungen\Enrico\Eigene Dateien\Enrico\Documenti\AA Enrico nuovo\Sito\metro-lille-porte-darras.jpg">
            <a:extLst>
              <a:ext uri="{FF2B5EF4-FFF2-40B4-BE49-F238E27FC236}">
                <a16:creationId xmlns:a16="http://schemas.microsoft.com/office/drawing/2014/main" id="{EBC9A4DE-DA37-6AD4-4DBE-1E187EB1C258}"/>
              </a:ext>
            </a:extLst>
          </p:cNvPr>
          <p:cNvPicPr>
            <a:picLocks noChangeAspect="1" noChangeArrowheads="1"/>
          </p:cNvPicPr>
          <p:nvPr/>
        </p:nvPicPr>
        <p:blipFill>
          <a:blip r:embed="rId5"/>
          <a:srcRect/>
          <a:stretch>
            <a:fillRect/>
          </a:stretch>
        </p:blipFill>
        <p:spPr bwMode="auto">
          <a:xfrm>
            <a:off x="4356100" y="3749675"/>
            <a:ext cx="4319588" cy="2789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8534" name="CasellaDiTesto 3">
            <a:extLst>
              <a:ext uri="{FF2B5EF4-FFF2-40B4-BE49-F238E27FC236}">
                <a16:creationId xmlns:a16="http://schemas.microsoft.com/office/drawing/2014/main" id="{06C67432-8E9D-8799-072C-AF843FE98B23}"/>
              </a:ext>
            </a:extLst>
          </p:cNvPr>
          <p:cNvSpPr txBox="1">
            <a:spLocks noChangeArrowheads="1"/>
          </p:cNvSpPr>
          <p:nvPr/>
        </p:nvSpPr>
        <p:spPr bwMode="auto">
          <a:xfrm>
            <a:off x="6234113" y="3398838"/>
            <a:ext cx="2530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Lille: el metro automatizado</a:t>
            </a:r>
            <a:endParaRPr lang="it-IT" altLang="it-CH" sz="1200" b="1">
              <a:solidFill>
                <a:srgbClr val="FFFFFF"/>
              </a:solidFill>
            </a:endParaRPr>
          </a:p>
        </p:txBody>
      </p:sp>
      <p:pic>
        <p:nvPicPr>
          <p:cNvPr id="175111" name="Picture 5" descr="http://notizie.tiscali.it/media/10/08/superpetroliera436.jpg_415368877.jpg">
            <a:extLst>
              <a:ext uri="{FF2B5EF4-FFF2-40B4-BE49-F238E27FC236}">
                <a16:creationId xmlns:a16="http://schemas.microsoft.com/office/drawing/2014/main" id="{AB5D5ABF-DF6A-5673-7002-F35C58575898}"/>
              </a:ext>
            </a:extLst>
          </p:cNvPr>
          <p:cNvPicPr>
            <a:picLocks noChangeAspect="1" noChangeArrowheads="1"/>
          </p:cNvPicPr>
          <p:nvPr/>
        </p:nvPicPr>
        <p:blipFill>
          <a:blip r:embed="rId6"/>
          <a:srcRect/>
          <a:stretch>
            <a:fillRect/>
          </a:stretch>
        </p:blipFill>
        <p:spPr bwMode="auto">
          <a:xfrm>
            <a:off x="323850" y="4508500"/>
            <a:ext cx="3846513" cy="20304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8536" name="CasellaDiTesto 4">
            <a:extLst>
              <a:ext uri="{FF2B5EF4-FFF2-40B4-BE49-F238E27FC236}">
                <a16:creationId xmlns:a16="http://schemas.microsoft.com/office/drawing/2014/main" id="{EFBE1B58-53F7-3E4B-FBD7-9BE2CBC55577}"/>
              </a:ext>
            </a:extLst>
          </p:cNvPr>
          <p:cNvSpPr txBox="1">
            <a:spLocks noChangeArrowheads="1"/>
          </p:cNvSpPr>
          <p:nvPr/>
        </p:nvSpPr>
        <p:spPr bwMode="auto">
          <a:xfrm>
            <a:off x="346075" y="4149725"/>
            <a:ext cx="2065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Súper petrolero</a:t>
            </a:r>
            <a:endParaRPr lang="it-IT" altLang="it-CH" sz="1200" b="1">
              <a:solidFill>
                <a:srgbClr val="FFFFFF"/>
              </a:solidFill>
            </a:endParaRPr>
          </a:p>
        </p:txBody>
      </p:sp>
      <p:pic>
        <p:nvPicPr>
          <p:cNvPr id="175113" name="Picture 7" descr="http://img.travelistic.com/trv/images/dyn/blog_post/259/259.jpg">
            <a:extLst>
              <a:ext uri="{FF2B5EF4-FFF2-40B4-BE49-F238E27FC236}">
                <a16:creationId xmlns:a16="http://schemas.microsoft.com/office/drawing/2014/main" id="{DCC0F288-CBD0-AE95-4CF3-C486AD106C0A}"/>
              </a:ext>
            </a:extLst>
          </p:cNvPr>
          <p:cNvPicPr>
            <a:picLocks noChangeAspect="1" noChangeArrowheads="1"/>
          </p:cNvPicPr>
          <p:nvPr/>
        </p:nvPicPr>
        <p:blipFill>
          <a:blip r:embed="rId7"/>
          <a:srcRect/>
          <a:stretch>
            <a:fillRect/>
          </a:stretch>
        </p:blipFill>
        <p:spPr bwMode="auto">
          <a:xfrm>
            <a:off x="4802188" y="333375"/>
            <a:ext cx="3873500" cy="2438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8538" name="CasellaDiTesto 9">
            <a:extLst>
              <a:ext uri="{FF2B5EF4-FFF2-40B4-BE49-F238E27FC236}">
                <a16:creationId xmlns:a16="http://schemas.microsoft.com/office/drawing/2014/main" id="{8BE781BE-3142-6550-3DEA-DAFAD7C44621}"/>
              </a:ext>
            </a:extLst>
          </p:cNvPr>
          <p:cNvSpPr txBox="1">
            <a:spLocks noChangeArrowheads="1"/>
          </p:cNvSpPr>
          <p:nvPr/>
        </p:nvSpPr>
        <p:spPr bwMode="auto">
          <a:xfrm>
            <a:off x="7380288" y="2908300"/>
            <a:ext cx="1185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Súperjumbo</a:t>
            </a:r>
            <a:endParaRPr lang="it-IT" altLang="it-CH" sz="1200" b="1">
              <a:solidFill>
                <a:srgbClr val="FFFFFF"/>
              </a:solidFill>
            </a:endParaRPr>
          </a:p>
        </p:txBody>
      </p:sp>
      <p:sp>
        <p:nvSpPr>
          <p:cNvPr id="278539" name="CasellaDiTesto 5">
            <a:extLst>
              <a:ext uri="{FF2B5EF4-FFF2-40B4-BE49-F238E27FC236}">
                <a16:creationId xmlns:a16="http://schemas.microsoft.com/office/drawing/2014/main" id="{55BD7C2B-C395-2FFC-32AA-2443E1397C3C}"/>
              </a:ext>
            </a:extLst>
          </p:cNvPr>
          <p:cNvSpPr txBox="1">
            <a:spLocks noChangeArrowheads="1"/>
          </p:cNvSpPr>
          <p:nvPr/>
        </p:nvSpPr>
        <p:spPr bwMode="auto">
          <a:xfrm>
            <a:off x="971550" y="6524625"/>
            <a:ext cx="7119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rPr>
              <a:t>Para racionalizar hacemos siemrpe más: más grande, más rápido, más automático…</a:t>
            </a:r>
            <a:endParaRPr lang="it-IT" altLang="it-CH" sz="1400">
              <a:solidFill>
                <a:srgbClr val="FFFFFF"/>
              </a:solidFill>
            </a:endParaRPr>
          </a:p>
        </p:txBody>
      </p:sp>
      <p:sp>
        <p:nvSpPr>
          <p:cNvPr id="2" name="Rettangolo 1">
            <a:extLst>
              <a:ext uri="{FF2B5EF4-FFF2-40B4-BE49-F238E27FC236}">
                <a16:creationId xmlns:a16="http://schemas.microsoft.com/office/drawing/2014/main" id="{14C67507-87CB-35B0-AC48-6B56BA23E2C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Segnaposto numero diapositiva 1">
            <a:extLst>
              <a:ext uri="{FF2B5EF4-FFF2-40B4-BE49-F238E27FC236}">
                <a16:creationId xmlns:a16="http://schemas.microsoft.com/office/drawing/2014/main" id="{7259CC76-D108-7942-C5B4-A3C9032C7F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2AF7EB-F90D-406A-8D5D-748B93CAA475}" type="slidenum">
              <a:rPr lang="it-IT" altLang="en-US" sz="1400" smtClean="0"/>
              <a:pPr>
                <a:spcBef>
                  <a:spcPct val="0"/>
                </a:spcBef>
                <a:buFontTx/>
                <a:buNone/>
              </a:pPr>
              <a:t>42</a:t>
            </a:fld>
            <a:endParaRPr lang="it-IT" altLang="en-US" sz="1400"/>
          </a:p>
        </p:txBody>
      </p:sp>
      <p:pic>
        <p:nvPicPr>
          <p:cNvPr id="176131" name="Picture 2" descr="C:\Users\Enrico\Desktop\Portalettere aereo jpeg.jpg">
            <a:extLst>
              <a:ext uri="{FF2B5EF4-FFF2-40B4-BE49-F238E27FC236}">
                <a16:creationId xmlns:a16="http://schemas.microsoft.com/office/drawing/2014/main" id="{3BDACB44-FDB5-AEE0-BEFB-FDD736E0E16D}"/>
              </a:ext>
            </a:extLst>
          </p:cNvPr>
          <p:cNvPicPr>
            <a:picLocks noChangeAspect="1" noChangeArrowheads="1"/>
          </p:cNvPicPr>
          <p:nvPr/>
        </p:nvPicPr>
        <p:blipFill>
          <a:blip r:embed="rId4"/>
          <a:srcRect/>
          <a:stretch>
            <a:fillRect/>
          </a:stretch>
        </p:blipFill>
        <p:spPr bwMode="auto">
          <a:xfrm>
            <a:off x="900113" y="908050"/>
            <a:ext cx="7115175" cy="4143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80580" name="CasellaDiTesto 2">
            <a:extLst>
              <a:ext uri="{FF2B5EF4-FFF2-40B4-BE49-F238E27FC236}">
                <a16:creationId xmlns:a16="http://schemas.microsoft.com/office/drawing/2014/main" id="{37E99054-0245-C375-463B-AAC342DD628C}"/>
              </a:ext>
            </a:extLst>
          </p:cNvPr>
          <p:cNvSpPr txBox="1">
            <a:spLocks noChangeArrowheads="1"/>
          </p:cNvSpPr>
          <p:nvPr/>
        </p:nvSpPr>
        <p:spPr bwMode="auto">
          <a:xfrm>
            <a:off x="1619250" y="5507038"/>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FFFFFF"/>
                </a:solidFill>
              </a:rPr>
              <a:t>El drone: el medio de transporte y entrega del futuro</a:t>
            </a:r>
            <a:endParaRPr lang="it-CH" altLang="it-CH" sz="1800">
              <a:solidFill>
                <a:srgbClr val="FFFFFF"/>
              </a:solidFill>
            </a:endParaRPr>
          </a:p>
        </p:txBody>
      </p:sp>
      <p:sp>
        <p:nvSpPr>
          <p:cNvPr id="2" name="Rettangolo 1">
            <a:extLst>
              <a:ext uri="{FF2B5EF4-FFF2-40B4-BE49-F238E27FC236}">
                <a16:creationId xmlns:a16="http://schemas.microsoft.com/office/drawing/2014/main" id="{E6BA01B4-662C-E6FF-9DFB-76A7C2B610C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6" name="Titolo 1">
            <a:extLst>
              <a:ext uri="{FF2B5EF4-FFF2-40B4-BE49-F238E27FC236}">
                <a16:creationId xmlns:a16="http://schemas.microsoft.com/office/drawing/2014/main" id="{14CC916F-A117-DC06-C8F6-D82D91F7C1F4}"/>
              </a:ext>
            </a:extLst>
          </p:cNvPr>
          <p:cNvSpPr>
            <a:spLocks noGrp="1" noChangeArrowheads="1"/>
          </p:cNvSpPr>
          <p:nvPr>
            <p:ph type="title"/>
          </p:nvPr>
        </p:nvSpPr>
        <p:spPr>
          <a:xfrm>
            <a:off x="4478338" y="428625"/>
            <a:ext cx="4029075" cy="1939925"/>
          </a:xfrm>
        </p:spPr>
        <p:txBody>
          <a:bodyPr/>
          <a:lstStyle/>
          <a:p>
            <a:pPr algn="r"/>
            <a:r>
              <a:rPr lang="it-CH" altLang="it-CH" b="1"/>
              <a:t>Logística: </a:t>
            </a:r>
            <a:r>
              <a:rPr lang="it-CH" altLang="it-CH"/>
              <a:t>demostración práctica</a:t>
            </a:r>
            <a:endParaRPr lang="it-CH" altLang="it-CH" sz="3600"/>
          </a:p>
        </p:txBody>
      </p:sp>
      <p:pic>
        <p:nvPicPr>
          <p:cNvPr id="282627" name="Picture 7" descr="C:\Users\Enrico\Desktop\Fabbrica.jpg">
            <a:extLst>
              <a:ext uri="{FF2B5EF4-FFF2-40B4-BE49-F238E27FC236}">
                <a16:creationId xmlns:a16="http://schemas.microsoft.com/office/drawing/2014/main" id="{3CBF9A49-98BE-EA73-FA41-185FF9D20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9050"/>
            <a:ext cx="16986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8" name="Picture 2" descr="C:\Users\Enrico\Desktop\Cub 1.jpg">
            <a:extLst>
              <a:ext uri="{FF2B5EF4-FFF2-40B4-BE49-F238E27FC236}">
                <a16:creationId xmlns:a16="http://schemas.microsoft.com/office/drawing/2014/main" id="{2635768A-97D8-27A0-7C23-C50901F02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451225"/>
            <a:ext cx="3603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9" name="Picture 2" descr="C:\Users\Enrico\Desktop\Cub 1.jpg">
            <a:extLst>
              <a:ext uri="{FF2B5EF4-FFF2-40B4-BE49-F238E27FC236}">
                <a16:creationId xmlns:a16="http://schemas.microsoft.com/office/drawing/2014/main" id="{9AE97172-E402-DC98-BC51-33435F459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475" y="1255713"/>
            <a:ext cx="2619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0" name="Picture 4" descr="C:\Users\Enrico\Desktop\Cub 2.jpg">
            <a:extLst>
              <a:ext uri="{FF2B5EF4-FFF2-40B4-BE49-F238E27FC236}">
                <a16:creationId xmlns:a16="http://schemas.microsoft.com/office/drawing/2014/main" id="{E5B30225-0875-42C9-5013-ADEA652A08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663" y="1727200"/>
            <a:ext cx="2127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1" name="Picture 4" descr="C:\Users\Enrico\Desktop\Cub 2.jpg">
            <a:extLst>
              <a:ext uri="{FF2B5EF4-FFF2-40B4-BE49-F238E27FC236}">
                <a16:creationId xmlns:a16="http://schemas.microsoft.com/office/drawing/2014/main" id="{2FF5B549-4B05-41CF-4654-19723074E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4071938"/>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2" name="Picture 4" descr="C:\Users\Enrico\Desktop\Cub 2.jpg">
            <a:extLst>
              <a:ext uri="{FF2B5EF4-FFF2-40B4-BE49-F238E27FC236}">
                <a16:creationId xmlns:a16="http://schemas.microsoft.com/office/drawing/2014/main" id="{02547314-0987-A73B-CFB9-7F07C99F13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163" y="2762250"/>
            <a:ext cx="3254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3" name="Picture 4" descr="C:\Users\Enrico\Desktop\Cub 2.jpg">
            <a:extLst>
              <a:ext uri="{FF2B5EF4-FFF2-40B4-BE49-F238E27FC236}">
                <a16:creationId xmlns:a16="http://schemas.microsoft.com/office/drawing/2014/main" id="{454ABCE8-0FFE-0089-C1B0-4221A93D8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2205038"/>
            <a:ext cx="3270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4" name="CasellaDiTesto 5">
            <a:extLst>
              <a:ext uri="{FF2B5EF4-FFF2-40B4-BE49-F238E27FC236}">
                <a16:creationId xmlns:a16="http://schemas.microsoft.com/office/drawing/2014/main" id="{9D263A0D-266B-5C2D-596B-19E9F1DE517B}"/>
              </a:ext>
            </a:extLst>
          </p:cNvPr>
          <p:cNvSpPr txBox="1">
            <a:spLocks noChangeArrowheads="1"/>
          </p:cNvSpPr>
          <p:nvPr/>
        </p:nvSpPr>
        <p:spPr bwMode="auto">
          <a:xfrm>
            <a:off x="295275" y="5426075"/>
            <a:ext cx="418306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a:solidFill>
                  <a:srgbClr val="000000"/>
                </a:solidFill>
              </a:rPr>
              <a:t>Los cubos (u otros objetos) colocados sobre la mesa, uno tras otro, son los camiones en la ruta entre la fábrica y el comprador de las mercancías. La mercancía se detuvo durante varios días con los costes relacionados.</a:t>
            </a:r>
          </a:p>
          <a:p>
            <a:pPr eaLnBrk="1" hangingPunct="1">
              <a:spcBef>
                <a:spcPct val="0"/>
              </a:spcBef>
              <a:buFontTx/>
              <a:buNone/>
            </a:pPr>
            <a:r>
              <a:rPr lang="es-ES" altLang="it-CH" sz="1200">
                <a:solidFill>
                  <a:srgbClr val="000000"/>
                </a:solidFill>
              </a:rPr>
              <a:t>¿Cómo racionalizar este problema?</a:t>
            </a:r>
          </a:p>
          <a:p>
            <a:pPr eaLnBrk="1" hangingPunct="1">
              <a:spcBef>
                <a:spcPct val="0"/>
              </a:spcBef>
              <a:buFontTx/>
              <a:buNone/>
            </a:pPr>
            <a:r>
              <a:rPr lang="es-ES" altLang="it-CH" sz="1200">
                <a:solidFill>
                  <a:srgbClr val="000000"/>
                </a:solidFill>
              </a:rPr>
              <a:t>(Acuerdos de libre circulación, EU, ferrocarril de alta velocidad, camiones más grandes, etc.)</a:t>
            </a:r>
            <a:endParaRPr lang="it-CH" altLang="it-CH" sz="1200">
              <a:solidFill>
                <a:srgbClr val="000000"/>
              </a:solidFill>
            </a:endParaRPr>
          </a:p>
        </p:txBody>
      </p:sp>
      <p:pic>
        <p:nvPicPr>
          <p:cNvPr id="282635" name="Picture 7" descr="C:\Users\Enrico\Desktop\Fabbrica.jpg">
            <a:extLst>
              <a:ext uri="{FF2B5EF4-FFF2-40B4-BE49-F238E27FC236}">
                <a16:creationId xmlns:a16="http://schemas.microsoft.com/office/drawing/2014/main" id="{D4C6CA21-C224-BE8C-504F-265578B9D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9188" y="5411788"/>
            <a:ext cx="167481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6" name="CasellaDiTesto 2">
            <a:extLst>
              <a:ext uri="{FF2B5EF4-FFF2-40B4-BE49-F238E27FC236}">
                <a16:creationId xmlns:a16="http://schemas.microsoft.com/office/drawing/2014/main" id="{D7A3EBBB-826C-D8DD-E7E7-BD7976E10ACC}"/>
              </a:ext>
            </a:extLst>
          </p:cNvPr>
          <p:cNvSpPr txBox="1">
            <a:spLocks noChangeArrowheads="1"/>
          </p:cNvSpPr>
          <p:nvPr/>
        </p:nvSpPr>
        <p:spPr bwMode="auto">
          <a:xfrm>
            <a:off x="2197100" y="1722438"/>
            <a:ext cx="1079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En camino</a:t>
            </a:r>
          </a:p>
        </p:txBody>
      </p:sp>
      <p:sp>
        <p:nvSpPr>
          <p:cNvPr id="282637" name="CasellaDiTesto 19">
            <a:extLst>
              <a:ext uri="{FF2B5EF4-FFF2-40B4-BE49-F238E27FC236}">
                <a16:creationId xmlns:a16="http://schemas.microsoft.com/office/drawing/2014/main" id="{CD4FFBD4-52A8-CB3F-7B2A-0CC50E70E040}"/>
              </a:ext>
            </a:extLst>
          </p:cNvPr>
          <p:cNvSpPr txBox="1">
            <a:spLocks noChangeArrowheads="1"/>
          </p:cNvSpPr>
          <p:nvPr/>
        </p:nvSpPr>
        <p:spPr bwMode="auto">
          <a:xfrm>
            <a:off x="815975" y="4881563"/>
            <a:ext cx="442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 1 </a:t>
            </a:r>
          </a:p>
        </p:txBody>
      </p:sp>
      <p:sp>
        <p:nvSpPr>
          <p:cNvPr id="282638" name="CasellaDiTesto 20">
            <a:extLst>
              <a:ext uri="{FF2B5EF4-FFF2-40B4-BE49-F238E27FC236}">
                <a16:creationId xmlns:a16="http://schemas.microsoft.com/office/drawing/2014/main" id="{C22D1846-FCEB-C522-4FB5-941ED6A452C9}"/>
              </a:ext>
            </a:extLst>
          </p:cNvPr>
          <p:cNvSpPr txBox="1">
            <a:spLocks noChangeArrowheads="1"/>
          </p:cNvSpPr>
          <p:nvPr/>
        </p:nvSpPr>
        <p:spPr bwMode="auto">
          <a:xfrm>
            <a:off x="3321050" y="2689225"/>
            <a:ext cx="1787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Firme en aduana              en  Chiasso, Suiza</a:t>
            </a:r>
          </a:p>
        </p:txBody>
      </p:sp>
      <p:sp>
        <p:nvSpPr>
          <p:cNvPr id="282639" name="CasellaDiTesto 21">
            <a:extLst>
              <a:ext uri="{FF2B5EF4-FFF2-40B4-BE49-F238E27FC236}">
                <a16:creationId xmlns:a16="http://schemas.microsoft.com/office/drawing/2014/main" id="{8FA5D49D-BFF1-66CD-DFD5-FD2D2DFE07C1}"/>
              </a:ext>
            </a:extLst>
          </p:cNvPr>
          <p:cNvSpPr txBox="1">
            <a:spLocks noChangeArrowheads="1"/>
          </p:cNvSpPr>
          <p:nvPr/>
        </p:nvSpPr>
        <p:spPr bwMode="auto">
          <a:xfrm>
            <a:off x="298450" y="1558925"/>
            <a:ext cx="13509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b="1">
                <a:solidFill>
                  <a:srgbClr val="000000"/>
                </a:solidFill>
              </a:rPr>
              <a:t>Preparación de los bienes para su transporte, carga.</a:t>
            </a:r>
            <a:endParaRPr lang="it-CH" altLang="it-CH" sz="1200" b="1">
              <a:solidFill>
                <a:srgbClr val="000000"/>
              </a:solidFill>
            </a:endParaRPr>
          </a:p>
        </p:txBody>
      </p:sp>
      <p:sp>
        <p:nvSpPr>
          <p:cNvPr id="282640" name="CasellaDiTesto 22">
            <a:extLst>
              <a:ext uri="{FF2B5EF4-FFF2-40B4-BE49-F238E27FC236}">
                <a16:creationId xmlns:a16="http://schemas.microsoft.com/office/drawing/2014/main" id="{D63C7EEB-58BC-843C-8531-F7F8DFC318AF}"/>
              </a:ext>
            </a:extLst>
          </p:cNvPr>
          <p:cNvSpPr txBox="1">
            <a:spLocks noChangeArrowheads="1"/>
          </p:cNvSpPr>
          <p:nvPr/>
        </p:nvSpPr>
        <p:spPr bwMode="auto">
          <a:xfrm>
            <a:off x="4672013" y="4071938"/>
            <a:ext cx="1052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En camino</a:t>
            </a:r>
          </a:p>
        </p:txBody>
      </p:sp>
      <p:sp>
        <p:nvSpPr>
          <p:cNvPr id="282641" name="CasellaDiTesto 23">
            <a:extLst>
              <a:ext uri="{FF2B5EF4-FFF2-40B4-BE49-F238E27FC236}">
                <a16:creationId xmlns:a16="http://schemas.microsoft.com/office/drawing/2014/main" id="{C7F56623-86B6-1854-AF59-50A57BB360F5}"/>
              </a:ext>
            </a:extLst>
          </p:cNvPr>
          <p:cNvSpPr txBox="1">
            <a:spLocks noChangeArrowheads="1"/>
          </p:cNvSpPr>
          <p:nvPr/>
        </p:nvSpPr>
        <p:spPr bwMode="auto">
          <a:xfrm>
            <a:off x="4002088" y="3411538"/>
            <a:ext cx="1649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Firme a la galería              del San Gottardo</a:t>
            </a:r>
          </a:p>
        </p:txBody>
      </p:sp>
      <p:sp>
        <p:nvSpPr>
          <p:cNvPr id="282642" name="CasellaDiTesto 24">
            <a:extLst>
              <a:ext uri="{FF2B5EF4-FFF2-40B4-BE49-F238E27FC236}">
                <a16:creationId xmlns:a16="http://schemas.microsoft.com/office/drawing/2014/main" id="{C56F99BE-CEEC-5432-E258-78DAE096156F}"/>
              </a:ext>
            </a:extLst>
          </p:cNvPr>
          <p:cNvSpPr txBox="1">
            <a:spLocks noChangeArrowheads="1"/>
          </p:cNvSpPr>
          <p:nvPr/>
        </p:nvSpPr>
        <p:spPr bwMode="auto">
          <a:xfrm>
            <a:off x="2917825" y="2093913"/>
            <a:ext cx="1027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b="1">
                <a:solidFill>
                  <a:srgbClr val="000000"/>
                </a:solidFill>
              </a:rPr>
              <a:t>Firme en         la columna</a:t>
            </a:r>
            <a:endParaRPr lang="it-CH" altLang="it-CH" sz="1200" b="1">
              <a:solidFill>
                <a:srgbClr val="000000"/>
              </a:solidFill>
            </a:endParaRPr>
          </a:p>
        </p:txBody>
      </p:sp>
      <p:sp>
        <p:nvSpPr>
          <p:cNvPr id="282643" name="CasellaDiTesto 25">
            <a:extLst>
              <a:ext uri="{FF2B5EF4-FFF2-40B4-BE49-F238E27FC236}">
                <a16:creationId xmlns:a16="http://schemas.microsoft.com/office/drawing/2014/main" id="{A793AA0B-AEB9-F3C2-E2C4-6FB702157C49}"/>
              </a:ext>
            </a:extLst>
          </p:cNvPr>
          <p:cNvSpPr txBox="1">
            <a:spLocks noChangeArrowheads="1"/>
          </p:cNvSpPr>
          <p:nvPr/>
        </p:nvSpPr>
        <p:spPr bwMode="auto">
          <a:xfrm>
            <a:off x="1738313" y="1236663"/>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Salida</a:t>
            </a:r>
          </a:p>
        </p:txBody>
      </p:sp>
      <p:pic>
        <p:nvPicPr>
          <p:cNvPr id="282644" name="Picture 4" descr="C:\Users\Enrico\Desktop\Cub 2.jpg">
            <a:extLst>
              <a:ext uri="{FF2B5EF4-FFF2-40B4-BE49-F238E27FC236}">
                <a16:creationId xmlns:a16="http://schemas.microsoft.com/office/drawing/2014/main" id="{C83CAB73-14E3-C02B-F7E6-D0ADF0821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47752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45" name="CasellaDiTesto 27">
            <a:extLst>
              <a:ext uri="{FF2B5EF4-FFF2-40B4-BE49-F238E27FC236}">
                <a16:creationId xmlns:a16="http://schemas.microsoft.com/office/drawing/2014/main" id="{A691A3AF-7500-035A-60C0-432A300D2DEC}"/>
              </a:ext>
            </a:extLst>
          </p:cNvPr>
          <p:cNvSpPr txBox="1">
            <a:spLocks noChangeArrowheads="1"/>
          </p:cNvSpPr>
          <p:nvPr/>
        </p:nvSpPr>
        <p:spPr bwMode="auto">
          <a:xfrm>
            <a:off x="5370513" y="4654550"/>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Firme en aduana  en Basilea, Suiza</a:t>
            </a:r>
          </a:p>
        </p:txBody>
      </p:sp>
      <p:sp>
        <p:nvSpPr>
          <p:cNvPr id="282646" name="CasellaDiTesto 28">
            <a:extLst>
              <a:ext uri="{FF2B5EF4-FFF2-40B4-BE49-F238E27FC236}">
                <a16:creationId xmlns:a16="http://schemas.microsoft.com/office/drawing/2014/main" id="{A4B9EEBA-19DF-FF48-70DF-F20C79B0AE28}"/>
              </a:ext>
            </a:extLst>
          </p:cNvPr>
          <p:cNvSpPr txBox="1">
            <a:spLocks noChangeArrowheads="1"/>
          </p:cNvSpPr>
          <p:nvPr/>
        </p:nvSpPr>
        <p:spPr bwMode="auto">
          <a:xfrm>
            <a:off x="7272338" y="4708525"/>
            <a:ext cx="1871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b="1">
                <a:solidFill>
                  <a:srgbClr val="000000"/>
                </a:solidFill>
              </a:rPr>
              <a:t>Descarga, preparación de mercancías para la venta o uso.</a:t>
            </a:r>
            <a:endParaRPr lang="it-CH" altLang="it-CH" sz="1200" b="1">
              <a:solidFill>
                <a:srgbClr val="000000"/>
              </a:solidFill>
            </a:endParaRPr>
          </a:p>
        </p:txBody>
      </p:sp>
      <p:pic>
        <p:nvPicPr>
          <p:cNvPr id="282647" name="Picture 2" descr="C:\Users\Enrico\Desktop\Cub 1.jpg">
            <a:extLst>
              <a:ext uri="{FF2B5EF4-FFF2-40B4-BE49-F238E27FC236}">
                <a16:creationId xmlns:a16="http://schemas.microsoft.com/office/drawing/2014/main" id="{4575D3EB-2385-41CE-02AE-5A797FB6A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725" y="4795838"/>
            <a:ext cx="3603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48" name="Picture 4" descr="C:\Users\Enrico\Desktop\Cub 2.jpg">
            <a:extLst>
              <a:ext uri="{FF2B5EF4-FFF2-40B4-BE49-F238E27FC236}">
                <a16:creationId xmlns:a16="http://schemas.microsoft.com/office/drawing/2014/main" id="{A123E36E-F31F-0496-CA1D-036ABA807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100" y="5418138"/>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49" name="Picture 2" descr="C:\Users\Enrico\Desktop\Cub 1.jpg">
            <a:extLst>
              <a:ext uri="{FF2B5EF4-FFF2-40B4-BE49-F238E27FC236}">
                <a16:creationId xmlns:a16="http://schemas.microsoft.com/office/drawing/2014/main" id="{2F2BE4EA-9205-BA72-C420-6AD2E24B7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325" y="6127750"/>
            <a:ext cx="3603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50" name="CasellaDiTesto 34">
            <a:extLst>
              <a:ext uri="{FF2B5EF4-FFF2-40B4-BE49-F238E27FC236}">
                <a16:creationId xmlns:a16="http://schemas.microsoft.com/office/drawing/2014/main" id="{43EAB622-7F75-92C4-DBEB-3F643F61C1C0}"/>
              </a:ext>
            </a:extLst>
          </p:cNvPr>
          <p:cNvSpPr txBox="1">
            <a:spLocks noChangeArrowheads="1"/>
          </p:cNvSpPr>
          <p:nvPr/>
        </p:nvSpPr>
        <p:spPr bwMode="auto">
          <a:xfrm>
            <a:off x="6176963" y="5441950"/>
            <a:ext cx="966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En camino</a:t>
            </a:r>
          </a:p>
        </p:txBody>
      </p:sp>
      <p:sp>
        <p:nvSpPr>
          <p:cNvPr id="282651" name="CasellaDiTesto 35">
            <a:extLst>
              <a:ext uri="{FF2B5EF4-FFF2-40B4-BE49-F238E27FC236}">
                <a16:creationId xmlns:a16="http://schemas.microsoft.com/office/drawing/2014/main" id="{85D9F690-469B-20F8-733E-08415993CFA2}"/>
              </a:ext>
            </a:extLst>
          </p:cNvPr>
          <p:cNvSpPr txBox="1">
            <a:spLocks noChangeArrowheads="1"/>
          </p:cNvSpPr>
          <p:nvPr/>
        </p:nvSpPr>
        <p:spPr bwMode="auto">
          <a:xfrm>
            <a:off x="5969000" y="6073775"/>
            <a:ext cx="10144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Llegada a destino</a:t>
            </a:r>
          </a:p>
        </p:txBody>
      </p:sp>
      <p:pic>
        <p:nvPicPr>
          <p:cNvPr id="282652" name="Picture 28" descr="C:\Users\Enrico\Desktop\Truk 1.jpg">
            <a:extLst>
              <a:ext uri="{FF2B5EF4-FFF2-40B4-BE49-F238E27FC236}">
                <a16:creationId xmlns:a16="http://schemas.microsoft.com/office/drawing/2014/main" id="{495C2E08-FCDC-D7E4-2BF0-CE4AE5F40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5550" y="4592638"/>
            <a:ext cx="84772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53" name="CasellaDiTesto 1">
            <a:extLst>
              <a:ext uri="{FF2B5EF4-FFF2-40B4-BE49-F238E27FC236}">
                <a16:creationId xmlns:a16="http://schemas.microsoft.com/office/drawing/2014/main" id="{40908162-3F4D-F8A4-0BBB-8F8C426E9799}"/>
              </a:ext>
            </a:extLst>
          </p:cNvPr>
          <p:cNvSpPr txBox="1">
            <a:spLocks noChangeArrowheads="1"/>
          </p:cNvSpPr>
          <p:nvPr/>
        </p:nvSpPr>
        <p:spPr bwMode="auto">
          <a:xfrm>
            <a:off x="7278688" y="43513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Alemania</a:t>
            </a:r>
          </a:p>
        </p:txBody>
      </p:sp>
      <p:sp>
        <p:nvSpPr>
          <p:cNvPr id="282654" name="CasellaDiTesto 2">
            <a:extLst>
              <a:ext uri="{FF2B5EF4-FFF2-40B4-BE49-F238E27FC236}">
                <a16:creationId xmlns:a16="http://schemas.microsoft.com/office/drawing/2014/main" id="{822B379C-2AF2-840A-E6D0-3BEC5ABB3D04}"/>
              </a:ext>
            </a:extLst>
          </p:cNvPr>
          <p:cNvSpPr txBox="1">
            <a:spLocks noChangeArrowheads="1"/>
          </p:cNvSpPr>
          <p:nvPr/>
        </p:nvSpPr>
        <p:spPr bwMode="auto">
          <a:xfrm>
            <a:off x="1978025" y="333375"/>
            <a:ext cx="677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Italia</a:t>
            </a:r>
          </a:p>
        </p:txBody>
      </p:sp>
      <p:pic>
        <p:nvPicPr>
          <p:cNvPr id="282655" name="Picture 31">
            <a:extLst>
              <a:ext uri="{FF2B5EF4-FFF2-40B4-BE49-F238E27FC236}">
                <a16:creationId xmlns:a16="http://schemas.microsoft.com/office/drawing/2014/main" id="{08D74515-0E4F-F05D-3BF0-0B06C892BB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1063" y="1466850"/>
            <a:ext cx="4840287" cy="393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2656" name="Segnaposto numero diapositiva 1">
            <a:extLst>
              <a:ext uri="{FF2B5EF4-FFF2-40B4-BE49-F238E27FC236}">
                <a16:creationId xmlns:a16="http://schemas.microsoft.com/office/drawing/2014/main" id="{47A23657-7EFC-F74C-1215-E2BD472E377F}"/>
              </a:ext>
            </a:extLst>
          </p:cNvPr>
          <p:cNvSpPr>
            <a:spLocks noGrp="1"/>
          </p:cNvSpPr>
          <p:nvPr>
            <p:ph type="sldNum" sz="quarter" idx="12"/>
          </p:nvPr>
        </p:nvSpPr>
        <p:spPr>
          <a:xfrm>
            <a:off x="6683375" y="29860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72DC51-1450-4B37-9412-31F2179F5657}" type="slidenum">
              <a:rPr lang="it-IT" altLang="en-US" sz="1400" smtClean="0">
                <a:solidFill>
                  <a:srgbClr val="000000"/>
                </a:solidFill>
              </a:rPr>
              <a:pPr>
                <a:spcBef>
                  <a:spcPct val="0"/>
                </a:spcBef>
                <a:buFontTx/>
                <a:buNone/>
              </a:pPr>
              <a:t>43</a:t>
            </a:fld>
            <a:endParaRPr lang="it-IT" altLang="en-US" sz="1400">
              <a:solidFill>
                <a:srgbClr val="000000"/>
              </a:solidFill>
            </a:endParaRPr>
          </a:p>
        </p:txBody>
      </p:sp>
      <p:sp>
        <p:nvSpPr>
          <p:cNvPr id="2" name="Rettangolo 1">
            <a:extLst>
              <a:ext uri="{FF2B5EF4-FFF2-40B4-BE49-F238E27FC236}">
                <a16:creationId xmlns:a16="http://schemas.microsoft.com/office/drawing/2014/main" id="{8B6EE9FC-A5B6-C59E-39F7-FB18C64A5A3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olo 1">
            <a:extLst>
              <a:ext uri="{FF2B5EF4-FFF2-40B4-BE49-F238E27FC236}">
                <a16:creationId xmlns:a16="http://schemas.microsoft.com/office/drawing/2014/main" id="{6DAB9059-15A7-9133-5C84-CAE67D0BA2F2}"/>
              </a:ext>
            </a:extLst>
          </p:cNvPr>
          <p:cNvSpPr>
            <a:spLocks noGrp="1" noChangeArrowheads="1"/>
          </p:cNvSpPr>
          <p:nvPr>
            <p:ph type="title"/>
          </p:nvPr>
        </p:nvSpPr>
        <p:spPr>
          <a:xfrm>
            <a:off x="2771775" y="476250"/>
            <a:ext cx="3178175" cy="1157288"/>
          </a:xfrm>
        </p:spPr>
        <p:txBody>
          <a:bodyPr/>
          <a:lstStyle/>
          <a:p>
            <a:r>
              <a:rPr lang="it-CH" altLang="it-CH"/>
              <a:t>Ejercicio</a:t>
            </a:r>
          </a:p>
        </p:txBody>
      </p:sp>
      <p:sp>
        <p:nvSpPr>
          <p:cNvPr id="284675" name="Segnaposto numero diapositiva 3">
            <a:extLst>
              <a:ext uri="{FF2B5EF4-FFF2-40B4-BE49-F238E27FC236}">
                <a16:creationId xmlns:a16="http://schemas.microsoft.com/office/drawing/2014/main" id="{42CC56D2-F3A9-3445-4B0C-50AE7512C2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CB4FC6-6BB1-4F1B-A3F2-822855E943E9}" type="slidenum">
              <a:rPr lang="it-IT" altLang="en-US" sz="1400" smtClean="0">
                <a:solidFill>
                  <a:srgbClr val="000000"/>
                </a:solidFill>
              </a:rPr>
              <a:pPr>
                <a:spcBef>
                  <a:spcPct val="0"/>
                </a:spcBef>
                <a:buFontTx/>
                <a:buNone/>
              </a:pPr>
              <a:t>44</a:t>
            </a:fld>
            <a:endParaRPr lang="it-IT" altLang="en-US" sz="1400">
              <a:solidFill>
                <a:srgbClr val="000000"/>
              </a:solidFill>
            </a:endParaRPr>
          </a:p>
        </p:txBody>
      </p:sp>
      <p:sp>
        <p:nvSpPr>
          <p:cNvPr id="147460" name="CasellaDiTesto 4">
            <a:extLst>
              <a:ext uri="{FF2B5EF4-FFF2-40B4-BE49-F238E27FC236}">
                <a16:creationId xmlns:a16="http://schemas.microsoft.com/office/drawing/2014/main" id="{3EF77A22-C1F3-C018-4888-8AA402DC493D}"/>
              </a:ext>
            </a:extLst>
          </p:cNvPr>
          <p:cNvSpPr txBox="1">
            <a:spLocks noChangeArrowheads="1"/>
          </p:cNvSpPr>
          <p:nvPr/>
        </p:nvSpPr>
        <p:spPr bwMode="auto">
          <a:xfrm>
            <a:off x="1187450" y="1808163"/>
            <a:ext cx="7272338" cy="4402137"/>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sz="2000" b="1" dirty="0">
                <a:solidFill>
                  <a:srgbClr val="000000"/>
                </a:solidFill>
              </a:rPr>
              <a:t>¿Qué es la logística?</a:t>
            </a:r>
          </a:p>
          <a:p>
            <a:pPr eaLnBrk="1" hangingPunct="1">
              <a:defRPr/>
            </a:pPr>
            <a:r>
              <a:rPr lang="es-ES" sz="2000" b="1" dirty="0">
                <a:solidFill>
                  <a:srgbClr val="000000"/>
                </a:solidFill>
              </a:rPr>
              <a:t> </a:t>
            </a:r>
            <a:r>
              <a:rPr lang="es-ES" sz="2000" dirty="0">
                <a:solidFill>
                  <a:srgbClr val="000000"/>
                </a:solidFill>
              </a:rPr>
              <a:t>La técnica de almacenamiento y manejo de mercancias</a:t>
            </a:r>
          </a:p>
          <a:p>
            <a:pPr eaLnBrk="1" hangingPunct="1">
              <a:defRPr/>
            </a:pPr>
            <a:endParaRPr lang="es-ES" sz="2000" b="1" dirty="0">
              <a:solidFill>
                <a:srgbClr val="000000"/>
              </a:solidFill>
            </a:endParaRPr>
          </a:p>
          <a:p>
            <a:pPr eaLnBrk="1" hangingPunct="1">
              <a:defRPr/>
            </a:pPr>
            <a:r>
              <a:rPr lang="es-ES" sz="2000" b="1" dirty="0">
                <a:solidFill>
                  <a:srgbClr val="000000"/>
                </a:solidFill>
              </a:rPr>
              <a:t> ¿La logística es importante en Suiza?</a:t>
            </a:r>
          </a:p>
          <a:p>
            <a:pPr eaLnBrk="1" hangingPunct="1">
              <a:defRPr/>
            </a:pPr>
            <a:r>
              <a:rPr lang="es-ES" sz="2000" b="1" dirty="0">
                <a:solidFill>
                  <a:srgbClr val="000000"/>
                </a:solidFill>
              </a:rPr>
              <a:t> </a:t>
            </a:r>
            <a:r>
              <a:rPr lang="es-ES" sz="2000" dirty="0">
                <a:solidFill>
                  <a:srgbClr val="000000"/>
                </a:solidFill>
              </a:rPr>
              <a:t>La línea de ferrocarril del San Gotardo sobre los Alpes, los cargadores  de Chiasso y Basilea</a:t>
            </a:r>
          </a:p>
          <a:p>
            <a:pPr eaLnBrk="1" hangingPunct="1">
              <a:defRPr/>
            </a:pPr>
            <a:endParaRPr lang="es-ES" sz="2000" b="1" dirty="0">
              <a:solidFill>
                <a:srgbClr val="000000"/>
              </a:solidFill>
            </a:endParaRPr>
          </a:p>
          <a:p>
            <a:pPr eaLnBrk="1" hangingPunct="1">
              <a:defRPr/>
            </a:pPr>
            <a:r>
              <a:rPr lang="es-ES" sz="2000" b="1" dirty="0">
                <a:solidFill>
                  <a:srgbClr val="000000"/>
                </a:solidFill>
              </a:rPr>
              <a:t> ¿Qué vas a hacer ahora en Suiza para la logística?</a:t>
            </a:r>
          </a:p>
          <a:p>
            <a:pPr eaLnBrk="1" hangingPunct="1">
              <a:defRPr/>
            </a:pPr>
            <a:r>
              <a:rPr lang="es-ES" sz="2000" b="1" dirty="0">
                <a:solidFill>
                  <a:srgbClr val="000000"/>
                </a:solidFill>
              </a:rPr>
              <a:t> </a:t>
            </a:r>
            <a:r>
              <a:rPr lang="es-ES" sz="2000" dirty="0">
                <a:solidFill>
                  <a:srgbClr val="000000"/>
                </a:solidFill>
              </a:rPr>
              <a:t>Alptransit: el ferrocarril de alta velocidad bajo los Alpes</a:t>
            </a:r>
          </a:p>
          <a:p>
            <a:pPr eaLnBrk="1" hangingPunct="1">
              <a:defRPr/>
            </a:pPr>
            <a:endParaRPr lang="es-ES" sz="2000" dirty="0">
              <a:solidFill>
                <a:srgbClr val="000000"/>
              </a:solidFill>
            </a:endParaRPr>
          </a:p>
          <a:p>
            <a:pPr eaLnBrk="1" hangingPunct="1">
              <a:defRPr/>
            </a:pPr>
            <a:r>
              <a:rPr lang="es-ES" sz="2000" dirty="0">
                <a:solidFill>
                  <a:srgbClr val="000000"/>
                </a:solidFill>
              </a:rPr>
              <a:t> </a:t>
            </a:r>
            <a:r>
              <a:rPr lang="es-ES" sz="2000" b="1" dirty="0">
                <a:solidFill>
                  <a:srgbClr val="000000"/>
                </a:solidFill>
              </a:rPr>
              <a:t>¿La logística es importante en tu pays?</a:t>
            </a:r>
          </a:p>
          <a:p>
            <a:pPr eaLnBrk="1" hangingPunct="1">
              <a:defRPr/>
            </a:pPr>
            <a:r>
              <a:rPr lang="es-ES" sz="2000" b="1" dirty="0">
                <a:solidFill>
                  <a:srgbClr val="000000"/>
                </a:solidFill>
              </a:rPr>
              <a:t> ¿Que se ace para la logística en tu pays?</a:t>
            </a:r>
          </a:p>
          <a:p>
            <a:pPr eaLnBrk="1" hangingPunct="1">
              <a:defRPr/>
            </a:pPr>
            <a:endParaRPr lang="es-ES" sz="2000" b="1" dirty="0">
              <a:solidFill>
                <a:srgbClr val="000000"/>
              </a:solidFill>
            </a:endParaRPr>
          </a:p>
          <a:p>
            <a:pPr indent="88900" eaLnBrk="1" hangingPunct="1">
              <a:defRPr/>
            </a:pPr>
            <a:endParaRPr lang="it-CH" sz="2000" dirty="0">
              <a:solidFill>
                <a:srgbClr val="000000"/>
              </a:solidFill>
            </a:endParaRPr>
          </a:p>
        </p:txBody>
      </p:sp>
      <p:sp>
        <p:nvSpPr>
          <p:cNvPr id="284677" name="CasellaDiTesto 1">
            <a:extLst>
              <a:ext uri="{FF2B5EF4-FFF2-40B4-BE49-F238E27FC236}">
                <a16:creationId xmlns:a16="http://schemas.microsoft.com/office/drawing/2014/main" id="{F2619C6D-A81A-EB3F-726D-1DA928F36107}"/>
              </a:ext>
            </a:extLst>
          </p:cNvPr>
          <p:cNvSpPr txBox="1">
            <a:spLocks noChangeArrowheads="1"/>
          </p:cNvSpPr>
          <p:nvPr/>
        </p:nvSpPr>
        <p:spPr bwMode="auto">
          <a:xfrm>
            <a:off x="1366838" y="6259513"/>
            <a:ext cx="2305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800"/>
              <a:t>Ejercicios adicionales: véase más adelante</a:t>
            </a:r>
            <a:endParaRPr lang="it-CH" altLang="it-CH" sz="800"/>
          </a:p>
        </p:txBody>
      </p:sp>
      <p:sp>
        <p:nvSpPr>
          <p:cNvPr id="2" name="Rettangolo 1">
            <a:extLst>
              <a:ext uri="{FF2B5EF4-FFF2-40B4-BE49-F238E27FC236}">
                <a16:creationId xmlns:a16="http://schemas.microsoft.com/office/drawing/2014/main" id="{0A9C9B52-367F-E464-A6CB-6583E59F77D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E78034B4-E106-1025-583D-60823EA4B3A8}"/>
              </a:ext>
            </a:extLst>
          </p:cNvPr>
          <p:cNvSpPr>
            <a:spLocks noGrp="1" noChangeArrowheads="1"/>
          </p:cNvSpPr>
          <p:nvPr>
            <p:ph type="title"/>
          </p:nvPr>
        </p:nvSpPr>
        <p:spPr>
          <a:xfrm>
            <a:off x="457200" y="274638"/>
            <a:ext cx="8229600" cy="993775"/>
          </a:xfrm>
        </p:spPr>
        <p:txBody>
          <a:bodyPr/>
          <a:lstStyle/>
          <a:p>
            <a:pPr eaLnBrk="1" hangingPunct="1"/>
            <a:r>
              <a:rPr lang="fr-CH" altLang="it-CH" b="1"/>
              <a:t>COSTO DE UN AUTO </a:t>
            </a:r>
            <a:endParaRPr lang="it-IT" altLang="it-CH" b="1"/>
          </a:p>
        </p:txBody>
      </p:sp>
      <p:sp>
        <p:nvSpPr>
          <p:cNvPr id="286723" name="Rectangle 3">
            <a:extLst>
              <a:ext uri="{FF2B5EF4-FFF2-40B4-BE49-F238E27FC236}">
                <a16:creationId xmlns:a16="http://schemas.microsoft.com/office/drawing/2014/main" id="{9DDAC7B1-B0D5-DED3-A7C4-0182C9FF8973}"/>
              </a:ext>
            </a:extLst>
          </p:cNvPr>
          <p:cNvSpPr>
            <a:spLocks noGrp="1" noChangeArrowheads="1"/>
          </p:cNvSpPr>
          <p:nvPr>
            <p:ph idx="1"/>
          </p:nvPr>
        </p:nvSpPr>
        <p:spPr>
          <a:xfrm>
            <a:off x="457200" y="1600200"/>
            <a:ext cx="8229600" cy="4997450"/>
          </a:xfrm>
        </p:spPr>
        <p:txBody>
          <a:bodyPr/>
          <a:lstStyle/>
          <a:p>
            <a:pPr eaLnBrk="1" hangingPunct="1"/>
            <a:endParaRPr lang="fr-CH" altLang="it-CH"/>
          </a:p>
          <a:p>
            <a:pPr eaLnBrk="1" hangingPunct="1"/>
            <a:r>
              <a:rPr lang="fr-CH" altLang="it-CH"/>
              <a:t>Material :           5’000.- $       2’500.- $</a:t>
            </a:r>
          </a:p>
          <a:p>
            <a:pPr eaLnBrk="1" hangingPunct="1"/>
            <a:r>
              <a:rPr lang="fr-CH" altLang="it-CH"/>
              <a:t>Mano de obra :  5’000.- $</a:t>
            </a:r>
          </a:p>
          <a:p>
            <a:pPr eaLnBrk="1" hangingPunct="1"/>
            <a:r>
              <a:rPr lang="fr-CH" altLang="it-CH"/>
              <a:t>Costos fijos :     5’000.- $ </a:t>
            </a:r>
          </a:p>
          <a:p>
            <a:pPr eaLnBrk="1" hangingPunct="1"/>
            <a:r>
              <a:rPr lang="fr-CH" altLang="it-CH"/>
              <a:t>Beneficio :         5’000.- $</a:t>
            </a:r>
          </a:p>
          <a:p>
            <a:pPr eaLnBrk="1" hangingPunct="1">
              <a:buFontTx/>
              <a:buNone/>
            </a:pPr>
            <a:r>
              <a:rPr lang="fr-CH" altLang="it-CH"/>
              <a:t>				    _________</a:t>
            </a:r>
          </a:p>
          <a:p>
            <a:pPr eaLnBrk="1" hangingPunct="1">
              <a:buFontTx/>
              <a:buNone/>
            </a:pPr>
            <a:r>
              <a:rPr lang="fr-CH" altLang="it-CH" b="1"/>
              <a:t>   </a:t>
            </a:r>
            <a:r>
              <a:rPr lang="fr-CH" altLang="it-CH" b="1" u="sng"/>
              <a:t>Total</a:t>
            </a:r>
            <a:r>
              <a:rPr lang="fr-CH" altLang="it-CH"/>
              <a:t>                20’000.- $    17’500.- $</a:t>
            </a:r>
            <a:endParaRPr lang="it-IT" altLang="it-CH"/>
          </a:p>
        </p:txBody>
      </p:sp>
      <p:sp>
        <p:nvSpPr>
          <p:cNvPr id="286724" name="Slide Number Placeholder 5">
            <a:extLst>
              <a:ext uri="{FF2B5EF4-FFF2-40B4-BE49-F238E27FC236}">
                <a16:creationId xmlns:a16="http://schemas.microsoft.com/office/drawing/2014/main" id="{F818D71B-CC59-0587-8D2B-2C545B82AD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D05ED5-B1B1-4757-88F0-9E0F2F43F3CE}" type="slidenum">
              <a:rPr lang="it-IT" altLang="en-US" sz="1400" smtClean="0">
                <a:solidFill>
                  <a:srgbClr val="000000"/>
                </a:solidFill>
              </a:rPr>
              <a:pPr>
                <a:spcBef>
                  <a:spcPct val="0"/>
                </a:spcBef>
                <a:buFontTx/>
                <a:buNone/>
              </a:pPr>
              <a:t>45</a:t>
            </a:fld>
            <a:endParaRPr lang="it-IT" altLang="en-US" sz="1400">
              <a:solidFill>
                <a:srgbClr val="000000"/>
              </a:solidFill>
            </a:endParaRPr>
          </a:p>
        </p:txBody>
      </p:sp>
      <p:sp>
        <p:nvSpPr>
          <p:cNvPr id="286725" name="Line 4">
            <a:extLst>
              <a:ext uri="{FF2B5EF4-FFF2-40B4-BE49-F238E27FC236}">
                <a16:creationId xmlns:a16="http://schemas.microsoft.com/office/drawing/2014/main" id="{2E646D37-5214-DA9B-EFA5-CCEF65345CE1}"/>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6" name="Line 6">
            <a:extLst>
              <a:ext uri="{FF2B5EF4-FFF2-40B4-BE49-F238E27FC236}">
                <a16:creationId xmlns:a16="http://schemas.microsoft.com/office/drawing/2014/main" id="{1E20783A-B742-7B97-77E0-470150887F5C}"/>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7" name="Line 7">
            <a:extLst>
              <a:ext uri="{FF2B5EF4-FFF2-40B4-BE49-F238E27FC236}">
                <a16:creationId xmlns:a16="http://schemas.microsoft.com/office/drawing/2014/main" id="{74849BC4-0A8A-DE69-8954-DE3C2E9171AB}"/>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8" name="Line 8">
            <a:extLst>
              <a:ext uri="{FF2B5EF4-FFF2-40B4-BE49-F238E27FC236}">
                <a16:creationId xmlns:a16="http://schemas.microsoft.com/office/drawing/2014/main" id="{8F27905F-40DA-398A-BE85-DA841D568279}"/>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9" name="Line 9">
            <a:extLst>
              <a:ext uri="{FF2B5EF4-FFF2-40B4-BE49-F238E27FC236}">
                <a16:creationId xmlns:a16="http://schemas.microsoft.com/office/drawing/2014/main" id="{04960D9D-FE83-84BE-109E-6037560F2082}"/>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30" name="Text Box 10">
            <a:extLst>
              <a:ext uri="{FF2B5EF4-FFF2-40B4-BE49-F238E27FC236}">
                <a16:creationId xmlns:a16="http://schemas.microsoft.com/office/drawing/2014/main" id="{2D23EC6D-80E4-96B3-50B8-003D52DBD077}"/>
              </a:ext>
            </a:extLst>
          </p:cNvPr>
          <p:cNvSpPr txBox="1">
            <a:spLocks noChangeArrowheads="1"/>
          </p:cNvSpPr>
          <p:nvPr/>
        </p:nvSpPr>
        <p:spPr bwMode="auto">
          <a:xfrm>
            <a:off x="755650" y="1268413"/>
            <a:ext cx="381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000000"/>
                </a:solidFill>
              </a:rPr>
              <a:t>(DESPUÉS DE LOS AHORROS)</a:t>
            </a:r>
            <a:endParaRPr lang="it-IT" altLang="it-CH" sz="1800">
              <a:solidFill>
                <a:srgbClr val="000000"/>
              </a:solidFill>
            </a:endParaRPr>
          </a:p>
        </p:txBody>
      </p:sp>
      <p:sp>
        <p:nvSpPr>
          <p:cNvPr id="2" name="Rettangolo 1">
            <a:extLst>
              <a:ext uri="{FF2B5EF4-FFF2-40B4-BE49-F238E27FC236}">
                <a16:creationId xmlns:a16="http://schemas.microsoft.com/office/drawing/2014/main" id="{83E9F85F-550C-AC39-31D8-1ACE4C3511E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Slide Number Placeholder 1">
            <a:extLst>
              <a:ext uri="{FF2B5EF4-FFF2-40B4-BE49-F238E27FC236}">
                <a16:creationId xmlns:a16="http://schemas.microsoft.com/office/drawing/2014/main" id="{B60CA91D-AC66-E47D-B8C2-320704AB15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D559EE-8882-45B9-83B2-DF3CC84641ED}" type="slidenum">
              <a:rPr lang="it-IT" altLang="en-US" sz="1400" smtClean="0">
                <a:solidFill>
                  <a:srgbClr val="000000"/>
                </a:solidFill>
              </a:rPr>
              <a:pPr>
                <a:spcBef>
                  <a:spcPct val="0"/>
                </a:spcBef>
                <a:buFontTx/>
                <a:buNone/>
              </a:pPr>
              <a:t>46</a:t>
            </a:fld>
            <a:endParaRPr lang="it-IT" altLang="en-US" sz="1400">
              <a:solidFill>
                <a:srgbClr val="000000"/>
              </a:solidFill>
            </a:endParaRPr>
          </a:p>
        </p:txBody>
      </p:sp>
      <p:sp>
        <p:nvSpPr>
          <p:cNvPr id="288771" name="Rectangle 2">
            <a:extLst>
              <a:ext uri="{FF2B5EF4-FFF2-40B4-BE49-F238E27FC236}">
                <a16:creationId xmlns:a16="http://schemas.microsoft.com/office/drawing/2014/main" id="{635AA771-D580-A9DF-8464-08B60936D4FA}"/>
              </a:ext>
            </a:extLst>
          </p:cNvPr>
          <p:cNvSpPr>
            <a:spLocks noChangeArrowheads="1"/>
          </p:cNvSpPr>
          <p:nvPr/>
        </p:nvSpPr>
        <p:spPr bwMode="auto">
          <a:xfrm>
            <a:off x="409575" y="2786063"/>
            <a:ext cx="8091488"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800" b="1">
                <a:solidFill>
                  <a:srgbClr val="000000"/>
                </a:solidFill>
              </a:rPr>
              <a:t>El vendedor debe vender los automóviles </a:t>
            </a:r>
            <a:r>
              <a:rPr lang="it-CH" altLang="it-CH" sz="2800" b="1">
                <a:solidFill>
                  <a:srgbClr val="FF0000"/>
                </a:solidFill>
              </a:rPr>
              <a:t>W</a:t>
            </a:r>
            <a:r>
              <a:rPr lang="it-CH" altLang="it-CH" sz="2800" b="1">
                <a:solidFill>
                  <a:srgbClr val="000000"/>
                </a:solidFill>
              </a:rPr>
              <a:t>....</a:t>
            </a:r>
          </a:p>
          <a:p>
            <a:pPr algn="ctr" eaLnBrk="1" hangingPunct="1">
              <a:spcBef>
                <a:spcPct val="0"/>
              </a:spcBef>
              <a:buFontTx/>
              <a:buNone/>
            </a:pPr>
            <a:endParaRPr lang="it-CH" altLang="it-CH" sz="2800" b="1">
              <a:solidFill>
                <a:srgbClr val="000000"/>
              </a:solidFill>
            </a:endParaRPr>
          </a:p>
          <a:p>
            <a:pPr algn="ctr" eaLnBrk="1" hangingPunct="1">
              <a:spcBef>
                <a:spcPct val="0"/>
              </a:spcBef>
              <a:buFontTx/>
              <a:buNone/>
            </a:pPr>
            <a:r>
              <a:rPr lang="it-CH" altLang="it-CH" sz="4000" b="1">
                <a:solidFill>
                  <a:srgbClr val="FF0000"/>
                </a:solidFill>
              </a:rPr>
              <a:t>en Italia,</a:t>
            </a:r>
          </a:p>
          <a:p>
            <a:pPr algn="ctr" eaLnBrk="1" hangingPunct="1">
              <a:spcBef>
                <a:spcPct val="0"/>
              </a:spcBef>
              <a:buFontTx/>
              <a:buNone/>
            </a:pPr>
            <a:endParaRPr lang="it-CH" altLang="it-CH" sz="4000" b="1">
              <a:solidFill>
                <a:srgbClr val="FF0000"/>
              </a:solidFill>
            </a:endParaRPr>
          </a:p>
          <a:p>
            <a:pPr algn="ctr" eaLnBrk="1" hangingPunct="1">
              <a:spcBef>
                <a:spcPct val="0"/>
              </a:spcBef>
              <a:buFontTx/>
              <a:buNone/>
            </a:pPr>
            <a:r>
              <a:rPr lang="it-CH" altLang="it-CH" sz="2800" b="1">
                <a:solidFill>
                  <a:srgbClr val="000000"/>
                </a:solidFill>
              </a:rPr>
              <a:t>pero… </a:t>
            </a:r>
          </a:p>
          <a:p>
            <a:pPr algn="ctr" eaLnBrk="1" hangingPunct="1">
              <a:spcBef>
                <a:spcPct val="0"/>
              </a:spcBef>
              <a:buFontTx/>
              <a:buNone/>
            </a:pPr>
            <a:endParaRPr lang="it-CH" altLang="it-CH" sz="4000" b="1">
              <a:solidFill>
                <a:srgbClr val="FF0000"/>
              </a:solidFill>
            </a:endParaRPr>
          </a:p>
        </p:txBody>
      </p:sp>
      <p:pic>
        <p:nvPicPr>
          <p:cNvPr id="288772" name="Picture 5" descr="C:\Users\Enrico\Enrico\Documenti\AA Enrico nuovo\Politica\Presentazione marxismo\Salesman JPEG.jpg">
            <a:extLst>
              <a:ext uri="{FF2B5EF4-FFF2-40B4-BE49-F238E27FC236}">
                <a16:creationId xmlns:a16="http://schemas.microsoft.com/office/drawing/2014/main" id="{9C76310C-E306-D025-F665-3B8376769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104900"/>
            <a:ext cx="79216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36FC7215-2039-969A-E0AB-2F4676F6627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Number Placeholder 3">
            <a:extLst>
              <a:ext uri="{FF2B5EF4-FFF2-40B4-BE49-F238E27FC236}">
                <a16:creationId xmlns:a16="http://schemas.microsoft.com/office/drawing/2014/main" id="{2AE1202F-FEC2-5D07-BA9D-3EF8C3C7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F18E15D-0964-4BA2-9056-7F44DB975CC8}" type="slidenum">
              <a:rPr lang="it-IT" altLang="en-US" sz="1200" smtClean="0">
                <a:solidFill>
                  <a:srgbClr val="898989"/>
                </a:solidFill>
              </a:rPr>
              <a:pPr>
                <a:spcBef>
                  <a:spcPct val="0"/>
                </a:spcBef>
                <a:buFontTx/>
                <a:buNone/>
              </a:pPr>
              <a:t>47</a:t>
            </a:fld>
            <a:endParaRPr lang="it-IT" altLang="en-US" sz="1200">
              <a:solidFill>
                <a:srgbClr val="898989"/>
              </a:solidFill>
            </a:endParaRPr>
          </a:p>
        </p:txBody>
      </p:sp>
      <p:pic>
        <p:nvPicPr>
          <p:cNvPr id="181251" name="Picture 4" descr="Diapo 40 bis">
            <a:extLst>
              <a:ext uri="{FF2B5EF4-FFF2-40B4-BE49-F238E27FC236}">
                <a16:creationId xmlns:a16="http://schemas.microsoft.com/office/drawing/2014/main" id="{B91730E7-49A5-D6E3-2CCC-C2B6C04B1FD6}"/>
              </a:ext>
            </a:extLst>
          </p:cNvPr>
          <p:cNvPicPr>
            <a:picLocks noChangeAspect="1" noChangeArrowheads="1"/>
          </p:cNvPicPr>
          <p:nvPr/>
        </p:nvPicPr>
        <p:blipFill>
          <a:blip r:embed="rId3"/>
          <a:srcRect/>
          <a:stretch>
            <a:fillRect/>
          </a:stretch>
        </p:blipFill>
        <p:spPr bwMode="auto">
          <a:xfrm>
            <a:off x="-28575" y="-19050"/>
            <a:ext cx="9201150" cy="6896100"/>
          </a:xfrm>
          <a:prstGeom prst="rect">
            <a:avLst/>
          </a:prstGeom>
          <a:ln>
            <a:noFill/>
          </a:ln>
          <a:effectLst>
            <a:outerShdw blurRad="292100" dist="139700" dir="2700000" algn="tl" rotWithShape="0">
              <a:srgbClr val="333333">
                <a:alpha val="65000"/>
              </a:srgbClr>
            </a:outerShdw>
          </a:effectLst>
        </p:spPr>
      </p:pic>
      <p:sp>
        <p:nvSpPr>
          <p:cNvPr id="290820" name="Text Box 5">
            <a:extLst>
              <a:ext uri="{FF2B5EF4-FFF2-40B4-BE49-F238E27FC236}">
                <a16:creationId xmlns:a16="http://schemas.microsoft.com/office/drawing/2014/main" id="{7E11C332-1F2F-7914-8635-4898AA2FF106}"/>
              </a:ext>
            </a:extLst>
          </p:cNvPr>
          <p:cNvSpPr txBox="1">
            <a:spLocks noChangeArrowheads="1"/>
          </p:cNvSpPr>
          <p:nvPr/>
        </p:nvSpPr>
        <p:spPr bwMode="auto">
          <a:xfrm>
            <a:off x="395288" y="5805488"/>
            <a:ext cx="69135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it-CH" altLang="it-CH" sz="2000" b="1">
                <a:solidFill>
                  <a:srgbClr val="000000"/>
                </a:solidFill>
              </a:rPr>
              <a:t>PERO TAMBIÉN EN ITALIA LA COMPETENCIA NO SE DETIENE</a:t>
            </a:r>
          </a:p>
        </p:txBody>
      </p:sp>
      <p:sp>
        <p:nvSpPr>
          <p:cNvPr id="290821" name="Rettangolo 1">
            <a:extLst>
              <a:ext uri="{FF2B5EF4-FFF2-40B4-BE49-F238E27FC236}">
                <a16:creationId xmlns:a16="http://schemas.microsoft.com/office/drawing/2014/main" id="{E28723BF-88C3-2449-FD03-BB843D4C7AA6}"/>
              </a:ext>
            </a:extLst>
          </p:cNvPr>
          <p:cNvSpPr>
            <a:spLocks noChangeArrowheads="1"/>
          </p:cNvSpPr>
          <p:nvPr/>
        </p:nvSpPr>
        <p:spPr bwMode="auto">
          <a:xfrm>
            <a:off x="7308850" y="2060575"/>
            <a:ext cx="16129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CH" sz="1800">
                <a:solidFill>
                  <a:schemeClr val="bg1"/>
                </a:solidFill>
                <a:latin typeface="Arial" panose="020B0604020202020204" pitchFamily="34" charset="0"/>
              </a:rPr>
              <a:t>En Italia también el FIAT  ha ahorrado sobre el material y racionalizado la logística.</a:t>
            </a:r>
          </a:p>
        </p:txBody>
      </p:sp>
      <p:sp>
        <p:nvSpPr>
          <p:cNvPr id="290822" name="Slide Number Placeholder 1">
            <a:extLst>
              <a:ext uri="{FF2B5EF4-FFF2-40B4-BE49-F238E27FC236}">
                <a16:creationId xmlns:a16="http://schemas.microsoft.com/office/drawing/2014/main" id="{89E5F255-AD26-4E39-65D1-2B9C5303A4E1}"/>
              </a:ext>
            </a:extLst>
          </p:cNvPr>
          <p:cNvSpPr txBox="1">
            <a:spLocks/>
          </p:cNvSpPr>
          <p:nvPr/>
        </p:nvSpPr>
        <p:spPr bwMode="auto">
          <a:xfrm>
            <a:off x="8027988" y="6245225"/>
            <a:ext cx="658812"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it-IT" altLang="it-CH" sz="1200" b="1">
              <a:solidFill>
                <a:schemeClr val="bg1"/>
              </a:solidFill>
              <a:latin typeface="Arial" panose="020B0604020202020204" pitchFamily="34" charset="0"/>
            </a:endParaRPr>
          </a:p>
        </p:txBody>
      </p:sp>
      <p:sp>
        <p:nvSpPr>
          <p:cNvPr id="290823" name="Slide Number Placeholder 1">
            <a:extLst>
              <a:ext uri="{FF2B5EF4-FFF2-40B4-BE49-F238E27FC236}">
                <a16:creationId xmlns:a16="http://schemas.microsoft.com/office/drawing/2014/main" id="{C96B21F8-44A5-9061-6D5D-F5AD17A8F475}"/>
              </a:ext>
            </a:extLst>
          </p:cNvPr>
          <p:cNvSpPr txBox="1">
            <a:spLocks/>
          </p:cNvSpPr>
          <p:nvPr/>
        </p:nvSpPr>
        <p:spPr bwMode="auto">
          <a:xfrm>
            <a:off x="7456488" y="5091113"/>
            <a:ext cx="658812"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2D45FB5-0FB9-42FC-A2F6-D08FE801F8AD}" type="slidenum">
              <a:rPr lang="it-IT" altLang="it-CH" sz="1200" b="1">
                <a:solidFill>
                  <a:schemeClr val="bg1"/>
                </a:solidFill>
                <a:latin typeface="Arial" panose="020B0604020202020204" pitchFamily="34" charset="0"/>
              </a:rPr>
              <a:pPr algn="r" eaLnBrk="1" hangingPunct="1">
                <a:spcBef>
                  <a:spcPct val="0"/>
                </a:spcBef>
                <a:buFontTx/>
                <a:buNone/>
              </a:pPr>
              <a:t>47</a:t>
            </a:fld>
            <a:endParaRPr lang="it-IT" altLang="it-CH" sz="1200" b="1">
              <a:solidFill>
                <a:schemeClr val="bg1"/>
              </a:solidFill>
              <a:latin typeface="Arial" panose="020B0604020202020204" pitchFamily="34" charset="0"/>
            </a:endParaRPr>
          </a:p>
        </p:txBody>
      </p:sp>
      <p:sp>
        <p:nvSpPr>
          <p:cNvPr id="2" name="Rettangolo 1">
            <a:extLst>
              <a:ext uri="{FF2B5EF4-FFF2-40B4-BE49-F238E27FC236}">
                <a16:creationId xmlns:a16="http://schemas.microsoft.com/office/drawing/2014/main" id="{E7B4ED91-9E32-AAAE-E87F-5CE2488BB44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2866" name="Slide Number Placeholder 3">
            <a:extLst>
              <a:ext uri="{FF2B5EF4-FFF2-40B4-BE49-F238E27FC236}">
                <a16:creationId xmlns:a16="http://schemas.microsoft.com/office/drawing/2014/main" id="{3C5502E6-9861-8E3A-4DD5-7E696A671ECD}"/>
              </a:ext>
            </a:extLst>
          </p:cNvPr>
          <p:cNvSpPr>
            <a:spLocks noGrp="1"/>
          </p:cNvSpPr>
          <p:nvPr>
            <p:ph type="sldNum" sz="quarter" idx="12"/>
          </p:nvPr>
        </p:nvSpPr>
        <p:spPr>
          <a:xfrm>
            <a:off x="7416800" y="5940425"/>
            <a:ext cx="91916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3BCDF6-216B-4381-855F-C9290955A8FB}" type="slidenum">
              <a:rPr lang="it-IT" altLang="en-US" sz="1400" smtClean="0">
                <a:solidFill>
                  <a:srgbClr val="000000"/>
                </a:solidFill>
              </a:rPr>
              <a:pPr>
                <a:spcBef>
                  <a:spcPct val="0"/>
                </a:spcBef>
                <a:buFontTx/>
                <a:buNone/>
              </a:pPr>
              <a:t>48</a:t>
            </a:fld>
            <a:endParaRPr lang="it-IT" altLang="en-US" sz="1400">
              <a:solidFill>
                <a:srgbClr val="000000"/>
              </a:solidFill>
            </a:endParaRPr>
          </a:p>
        </p:txBody>
      </p:sp>
      <p:sp>
        <p:nvSpPr>
          <p:cNvPr id="292867" name="Text Box 2">
            <a:extLst>
              <a:ext uri="{FF2B5EF4-FFF2-40B4-BE49-F238E27FC236}">
                <a16:creationId xmlns:a16="http://schemas.microsoft.com/office/drawing/2014/main" id="{197B01CA-8D0B-CEC1-3C7E-5DA1B808BC32}"/>
              </a:ext>
            </a:extLst>
          </p:cNvPr>
          <p:cNvSpPr txBox="1">
            <a:spLocks noChangeArrowheads="1"/>
          </p:cNvSpPr>
          <p:nvPr/>
        </p:nvSpPr>
        <p:spPr bwMode="auto">
          <a:xfrm>
            <a:off x="830263" y="1047750"/>
            <a:ext cx="79216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La fábrica de automóviles  </a:t>
            </a:r>
            <a:r>
              <a:rPr lang="fr-CH" altLang="it-CH" sz="1600" b="1">
                <a:solidFill>
                  <a:srgbClr val="FF0000"/>
                </a:solidFill>
              </a:rPr>
              <a:t>W</a:t>
            </a:r>
            <a:r>
              <a:rPr lang="fr-CH" altLang="it-CH" sz="1600" b="1">
                <a:solidFill>
                  <a:srgbClr val="000000"/>
                </a:solidFill>
              </a:rPr>
              <a:t>  </a:t>
            </a:r>
            <a:r>
              <a:rPr lang="es-ES" altLang="it-CH" sz="1600" b="1">
                <a:solidFill>
                  <a:srgbClr val="000000"/>
                </a:solidFill>
              </a:rPr>
              <a:t>debe luchar contra la competencia</a:t>
            </a:r>
            <a:r>
              <a:rPr lang="fr-CH" altLang="it-CH" sz="1600" b="1">
                <a:solidFill>
                  <a:srgbClr val="000000"/>
                </a:solidFill>
              </a:rPr>
              <a:t>.</a:t>
            </a:r>
          </a:p>
          <a:p>
            <a:pPr eaLnBrk="1" hangingPunct="1">
              <a:spcBef>
                <a:spcPct val="5000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Por esta razón se hace necesario que el coche  </a:t>
            </a:r>
            <a:r>
              <a:rPr lang="fr-CH" altLang="it-CH" sz="1600" b="1">
                <a:solidFill>
                  <a:srgbClr val="FF0000"/>
                </a:solidFill>
              </a:rPr>
              <a:t>W</a:t>
            </a:r>
            <a:r>
              <a:rPr lang="fr-CH" altLang="it-CH" sz="1600" b="1">
                <a:solidFill>
                  <a:srgbClr val="000000"/>
                </a:solidFill>
              </a:rPr>
              <a:t>  cueste más barato. </a:t>
            </a: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El Director decide… </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ahorrar en la mano de obra.</a:t>
            </a:r>
          </a:p>
          <a:p>
            <a:pPr eaLnBrk="1" hangingPunct="1">
              <a:spcBef>
                <a:spcPct val="50000"/>
              </a:spcBef>
              <a:buFontTx/>
              <a:buNone/>
            </a:pPr>
            <a:r>
              <a:rPr lang="fr-CH" altLang="it-CH" sz="1400">
                <a:solidFill>
                  <a:srgbClr val="000000"/>
                </a:solidFill>
              </a:rPr>
              <a:t>(El productor explota al máximo la fuerza de trabajo de sus colaboradores y también los remplaza por las máquinas)</a:t>
            </a:r>
            <a:endParaRPr lang="it-IT" altLang="it-CH" sz="1400">
              <a:solidFill>
                <a:srgbClr val="000000"/>
              </a:solidFill>
            </a:endParaRPr>
          </a:p>
        </p:txBody>
      </p:sp>
      <p:pic>
        <p:nvPicPr>
          <p:cNvPr id="182276" name="Picture 3" descr="Direttore">
            <a:extLst>
              <a:ext uri="{FF2B5EF4-FFF2-40B4-BE49-F238E27FC236}">
                <a16:creationId xmlns:a16="http://schemas.microsoft.com/office/drawing/2014/main" id="{0F6C5B76-6DBB-50BC-C8D0-4DAC89CFE0B5}"/>
              </a:ext>
            </a:extLst>
          </p:cNvPr>
          <p:cNvPicPr>
            <a:picLocks noChangeAspect="1" noChangeArrowheads="1"/>
          </p:cNvPicPr>
          <p:nvPr/>
        </p:nvPicPr>
        <p:blipFill>
          <a:blip r:embed="rId4"/>
          <a:srcRect/>
          <a:stretch>
            <a:fillRect/>
          </a:stretch>
        </p:blipFill>
        <p:spPr bwMode="auto">
          <a:xfrm>
            <a:off x="901700" y="2762250"/>
            <a:ext cx="1895475" cy="971550"/>
          </a:xfrm>
          <a:prstGeom prst="rect">
            <a:avLst/>
          </a:prstGeom>
          <a:ln w="12700">
            <a:solidFill>
              <a:schemeClr val="accent1"/>
            </a:solidFill>
          </a:ln>
          <a:effectLst>
            <a:outerShdw blurRad="292100" dist="139700" dir="2700000" algn="tl" rotWithShape="0">
              <a:srgbClr val="333333">
                <a:alpha val="65000"/>
              </a:srgbClr>
            </a:outerShdw>
          </a:effectLst>
        </p:spPr>
      </p:pic>
      <p:sp>
        <p:nvSpPr>
          <p:cNvPr id="292869" name="CasellaDiTesto 1">
            <a:extLst>
              <a:ext uri="{FF2B5EF4-FFF2-40B4-BE49-F238E27FC236}">
                <a16:creationId xmlns:a16="http://schemas.microsoft.com/office/drawing/2014/main" id="{4D1EA1E8-C6E2-48EE-B5A2-9262E73AC4C8}"/>
              </a:ext>
            </a:extLst>
          </p:cNvPr>
          <p:cNvSpPr txBox="1">
            <a:spLocks noChangeArrowheads="1"/>
          </p:cNvSpPr>
          <p:nvPr/>
        </p:nvSpPr>
        <p:spPr bwMode="auto">
          <a:xfrm>
            <a:off x="830263" y="5711825"/>
            <a:ext cx="6408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Los trabajadores y la mano de obra son considerados simplemente como una mercancía y sitemáticamente comprada y explotada. </a:t>
            </a:r>
          </a:p>
        </p:txBody>
      </p:sp>
      <p:sp>
        <p:nvSpPr>
          <p:cNvPr id="2" name="Rettangolo 1">
            <a:extLst>
              <a:ext uri="{FF2B5EF4-FFF2-40B4-BE49-F238E27FC236}">
                <a16:creationId xmlns:a16="http://schemas.microsoft.com/office/drawing/2014/main" id="{4BC3A0CD-8F89-436D-A6C8-AEFE365DEAC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4AD66F96-FE66-8F98-EE42-2DDDBD4C8525}"/>
              </a:ext>
            </a:extLst>
          </p:cNvPr>
          <p:cNvSpPr>
            <a:spLocks noGrp="1" noChangeArrowheads="1"/>
          </p:cNvSpPr>
          <p:nvPr>
            <p:ph type="title"/>
          </p:nvPr>
        </p:nvSpPr>
        <p:spPr>
          <a:xfrm>
            <a:off x="323850" y="476250"/>
            <a:ext cx="8229600" cy="1570038"/>
          </a:xfrm>
        </p:spPr>
        <p:txBody>
          <a:bodyPr/>
          <a:lstStyle/>
          <a:p>
            <a:pPr eaLnBrk="1" hangingPunct="1"/>
            <a:r>
              <a:rPr lang="fr-CH" altLang="it-CH" sz="4000" b="1" u="sng"/>
              <a:t>REGLA NO. 2</a:t>
            </a:r>
            <a:endParaRPr lang="it-IT" altLang="it-CH" sz="4000" b="1" u="sng"/>
          </a:p>
        </p:txBody>
      </p:sp>
      <p:sp>
        <p:nvSpPr>
          <p:cNvPr id="294915" name="Rectangle 3">
            <a:extLst>
              <a:ext uri="{FF2B5EF4-FFF2-40B4-BE49-F238E27FC236}">
                <a16:creationId xmlns:a16="http://schemas.microsoft.com/office/drawing/2014/main" id="{CC615BDC-7228-AD1A-32CC-3396ED3636D2}"/>
              </a:ext>
            </a:extLst>
          </p:cNvPr>
          <p:cNvSpPr>
            <a:spLocks noGrp="1" noChangeArrowheads="1"/>
          </p:cNvSpPr>
          <p:nvPr>
            <p:ph idx="1"/>
          </p:nvPr>
        </p:nvSpPr>
        <p:spPr/>
        <p:txBody>
          <a:bodyPr/>
          <a:lstStyle/>
          <a:p>
            <a:pPr eaLnBrk="1" hangingPunct="1"/>
            <a:endParaRPr lang="fr-CH" altLang="it-CH" sz="2800" b="1"/>
          </a:p>
          <a:p>
            <a:pPr eaLnBrk="1" hangingPunct="1"/>
            <a:endParaRPr lang="fr-CH" altLang="it-CH" sz="2800" b="1"/>
          </a:p>
          <a:p>
            <a:pPr eaLnBrk="1" hangingPunct="1"/>
            <a:endParaRPr lang="fr-CH" altLang="it-CH" sz="2800" b="1"/>
          </a:p>
          <a:p>
            <a:pPr eaLnBrk="1" hangingPunct="1"/>
            <a:r>
              <a:rPr lang="fr-CH" altLang="it-CH" sz="2800" b="1"/>
              <a:t>EL CAPITALISTA PARA REALIZAR UN BENEFICIO A TODO PRECIO, ALIENA LA PERSONALIDAD DE LOS TRABAJADORES</a:t>
            </a:r>
          </a:p>
          <a:p>
            <a:pPr eaLnBrk="1" hangingPunct="1">
              <a:buFontTx/>
              <a:buNone/>
            </a:pPr>
            <a:r>
              <a:rPr lang="fr-CH" altLang="it-CH" sz="2800" b="1"/>
              <a:t>	</a:t>
            </a:r>
            <a:r>
              <a:rPr lang="fr-CH" altLang="it-CH" sz="2800"/>
              <a:t>(es la explotación del hombre por el hombre)</a:t>
            </a:r>
            <a:endParaRPr lang="it-IT" altLang="it-CH" sz="2800"/>
          </a:p>
        </p:txBody>
      </p:sp>
      <p:sp>
        <p:nvSpPr>
          <p:cNvPr id="294916" name="Slide Number Placeholder 5">
            <a:extLst>
              <a:ext uri="{FF2B5EF4-FFF2-40B4-BE49-F238E27FC236}">
                <a16:creationId xmlns:a16="http://schemas.microsoft.com/office/drawing/2014/main" id="{C76A1297-3FF6-2C3C-07B5-DD61ED1C2E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0864AF-5175-4479-B604-CDCCFA308ED3}" type="slidenum">
              <a:rPr lang="it-IT" altLang="en-US" sz="1400" smtClean="0">
                <a:solidFill>
                  <a:srgbClr val="000000"/>
                </a:solidFill>
              </a:rPr>
              <a:pPr>
                <a:spcBef>
                  <a:spcPct val="0"/>
                </a:spcBef>
                <a:buFontTx/>
                <a:buNone/>
              </a:pPr>
              <a:t>49</a:t>
            </a:fld>
            <a:endParaRPr lang="it-IT" altLang="en-US" sz="1400">
              <a:solidFill>
                <a:srgbClr val="000000"/>
              </a:solidFill>
            </a:endParaRPr>
          </a:p>
        </p:txBody>
      </p:sp>
      <p:sp>
        <p:nvSpPr>
          <p:cNvPr id="2" name="Rettangolo 1">
            <a:extLst>
              <a:ext uri="{FF2B5EF4-FFF2-40B4-BE49-F238E27FC236}">
                <a16:creationId xmlns:a16="http://schemas.microsoft.com/office/drawing/2014/main" id="{4CE6C2EB-F020-558C-1946-D2850BD8D31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3">
            <a:extLst>
              <a:ext uri="{FF2B5EF4-FFF2-40B4-BE49-F238E27FC236}">
                <a16:creationId xmlns:a16="http://schemas.microsoft.com/office/drawing/2014/main" id="{AAE75C1E-8BF8-82E5-131A-97E575A9EFF3}"/>
              </a:ext>
            </a:extLst>
          </p:cNvPr>
          <p:cNvSpPr>
            <a:spLocks noGrp="1" noChangeArrowheads="1"/>
          </p:cNvSpPr>
          <p:nvPr>
            <p:ph type="body" sz="half" idx="1"/>
          </p:nvPr>
        </p:nvSpPr>
        <p:spPr>
          <a:xfrm>
            <a:off x="457200" y="981075"/>
            <a:ext cx="8686800" cy="4513263"/>
          </a:xfrm>
        </p:spPr>
        <p:txBody>
          <a:bodyPr/>
          <a:lstStyle/>
          <a:p>
            <a:pPr eaLnBrk="1" hangingPunct="1">
              <a:lnSpc>
                <a:spcPct val="80000"/>
              </a:lnSpc>
              <a:buFontTx/>
              <a:buNone/>
            </a:pPr>
            <a:r>
              <a:rPr lang="fr-CH" altLang="it-CH" b="1"/>
              <a:t>	</a:t>
            </a:r>
            <a:r>
              <a:rPr lang="fr-CH" altLang="it-CH" b="1">
                <a:solidFill>
                  <a:srgbClr val="FF3300"/>
                </a:solidFill>
              </a:rPr>
              <a:t>Karl Marx</a:t>
            </a:r>
            <a:r>
              <a:rPr lang="fr-CH" altLang="it-CH" b="1"/>
              <a:t> </a:t>
            </a:r>
            <a:r>
              <a:rPr lang="fr-CH" altLang="it-CH"/>
              <a:t> 1818 – 1883   </a:t>
            </a:r>
          </a:p>
          <a:p>
            <a:pPr eaLnBrk="1" hangingPunct="1">
              <a:lnSpc>
                <a:spcPct val="80000"/>
              </a:lnSpc>
              <a:buFontTx/>
              <a:buNone/>
            </a:pPr>
            <a:endParaRPr lang="it-IT" altLang="it-CH"/>
          </a:p>
          <a:p>
            <a:pPr eaLnBrk="1" hangingPunct="1">
              <a:lnSpc>
                <a:spcPct val="80000"/>
              </a:lnSpc>
            </a:pPr>
            <a:r>
              <a:rPr lang="it-IT" altLang="it-CH" sz="2800"/>
              <a:t>Siguió los </a:t>
            </a:r>
            <a:r>
              <a:rPr lang="fr-FR" altLang="it-CH" sz="2800"/>
              <a:t>primeros</a:t>
            </a:r>
            <a:r>
              <a:rPr lang="it-IT" altLang="it-CH" sz="2800"/>
              <a:t> pasos de la revolución industrial. </a:t>
            </a:r>
          </a:p>
          <a:p>
            <a:pPr eaLnBrk="1" hangingPunct="1">
              <a:lnSpc>
                <a:spcPct val="80000"/>
              </a:lnSpc>
            </a:pPr>
            <a:r>
              <a:rPr lang="it-IT" altLang="it-CH" sz="2800"/>
              <a:t>Hace de la filosofía una ciencia exacta para transformar el mundo.</a:t>
            </a:r>
          </a:p>
          <a:p>
            <a:pPr eaLnBrk="1" hangingPunct="1">
              <a:lnSpc>
                <a:spcPct val="80000"/>
              </a:lnSpc>
              <a:buFontTx/>
              <a:buNone/>
            </a:pPr>
            <a:r>
              <a:rPr lang="it-IT" altLang="it-CH"/>
              <a:t>				 	</a:t>
            </a:r>
            <a:r>
              <a:rPr lang="it-IT" altLang="it-CH" sz="2000" b="1"/>
              <a:t>La filosofía </a:t>
            </a:r>
            <a:r>
              <a:rPr lang="it-IT" altLang="it-CH" sz="1800"/>
              <a:t>(el materialismo dialéctico)</a:t>
            </a:r>
            <a:r>
              <a:rPr lang="it-IT" altLang="it-CH"/>
              <a:t> </a:t>
            </a:r>
          </a:p>
          <a:p>
            <a:pPr eaLnBrk="1" hangingPunct="1">
              <a:lnSpc>
                <a:spcPct val="80000"/>
              </a:lnSpc>
            </a:pPr>
            <a:r>
              <a:rPr lang="it-IT" altLang="it-CH"/>
              <a:t>3 </a:t>
            </a:r>
            <a:r>
              <a:rPr lang="it-IT" altLang="it-CH" sz="1800" b="1"/>
              <a:t>grandes ramas</a:t>
            </a:r>
            <a:r>
              <a:rPr lang="it-IT" altLang="it-CH" sz="1800"/>
              <a:t> :  	              </a:t>
            </a:r>
            <a:r>
              <a:rPr lang="it-IT" altLang="it-CH" sz="2800" b="1">
                <a:solidFill>
                  <a:srgbClr val="FF3300"/>
                </a:solidFill>
              </a:rPr>
              <a:t>La doctrina económica</a:t>
            </a:r>
            <a:r>
              <a:rPr lang="it-IT" altLang="it-CH" sz="2800"/>
              <a:t> </a:t>
            </a:r>
          </a:p>
          <a:p>
            <a:pPr eaLnBrk="1" hangingPunct="1">
              <a:lnSpc>
                <a:spcPct val="80000"/>
              </a:lnSpc>
            </a:pPr>
            <a:endParaRPr lang="it-IT" altLang="it-CH" sz="600"/>
          </a:p>
          <a:p>
            <a:pPr eaLnBrk="1" hangingPunct="1">
              <a:lnSpc>
                <a:spcPct val="80000"/>
              </a:lnSpc>
              <a:buFontTx/>
              <a:buNone/>
            </a:pPr>
            <a:r>
              <a:rPr lang="it-IT" altLang="it-CH" sz="2800"/>
              <a:t>					</a:t>
            </a:r>
            <a:r>
              <a:rPr lang="it-IT" altLang="it-CH" sz="2000" b="1"/>
              <a:t>El materialismo histórico de Marx y 				             Engels</a:t>
            </a:r>
          </a:p>
        </p:txBody>
      </p:sp>
      <p:pic>
        <p:nvPicPr>
          <p:cNvPr id="139267" name="Picture 14">
            <a:extLst>
              <a:ext uri="{FF2B5EF4-FFF2-40B4-BE49-F238E27FC236}">
                <a16:creationId xmlns:a16="http://schemas.microsoft.com/office/drawing/2014/main" id="{33117996-3FD6-BC08-6D80-6DCB426CAD67}"/>
              </a:ext>
            </a:extLst>
          </p:cNvPr>
          <p:cNvPicPr>
            <a:picLocks noGrp="1" noChangeAspect="1" noChangeArrowheads="1"/>
          </p:cNvPicPr>
          <p:nvPr>
            <p:ph sz="half" idx="2"/>
          </p:nvPr>
        </p:nvPicPr>
        <p:blipFill>
          <a:blip r:embed="rId4"/>
          <a:srcRect/>
          <a:stretch>
            <a:fillRect/>
          </a:stretch>
        </p:blipFill>
        <p:spPr>
          <a:xfrm>
            <a:off x="5795963" y="476250"/>
            <a:ext cx="1296987" cy="1512888"/>
          </a:xfrm>
          <a:ln w="12700">
            <a:solidFill>
              <a:schemeClr val="bg1"/>
            </a:solidFill>
          </a:ln>
          <a:effectLst>
            <a:outerShdw blurRad="292100" dist="139700" dir="2700000" algn="tl" rotWithShape="0">
              <a:srgbClr val="333333">
                <a:alpha val="65000"/>
              </a:srgbClr>
            </a:outerShdw>
          </a:effectLst>
        </p:spPr>
      </p:pic>
      <p:sp>
        <p:nvSpPr>
          <p:cNvPr id="206852" name="Slide Number Placeholder 6">
            <a:extLst>
              <a:ext uri="{FF2B5EF4-FFF2-40B4-BE49-F238E27FC236}">
                <a16:creationId xmlns:a16="http://schemas.microsoft.com/office/drawing/2014/main" id="{2FD1E3DE-5158-6028-88CC-514B72FD4B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1E151C-1041-4C89-8027-616629B3349F}" type="slidenum">
              <a:rPr lang="it-IT" altLang="en-US" sz="1400" smtClean="0">
                <a:solidFill>
                  <a:srgbClr val="000000"/>
                </a:solidFill>
              </a:rPr>
              <a:pPr>
                <a:spcBef>
                  <a:spcPct val="0"/>
                </a:spcBef>
                <a:buFontTx/>
                <a:buNone/>
              </a:pPr>
              <a:t>5</a:t>
            </a:fld>
            <a:endParaRPr lang="it-IT" altLang="en-US" sz="1400">
              <a:solidFill>
                <a:srgbClr val="000000"/>
              </a:solidFill>
            </a:endParaRPr>
          </a:p>
        </p:txBody>
      </p:sp>
      <p:sp>
        <p:nvSpPr>
          <p:cNvPr id="206853" name="Line 4">
            <a:extLst>
              <a:ext uri="{FF2B5EF4-FFF2-40B4-BE49-F238E27FC236}">
                <a16:creationId xmlns:a16="http://schemas.microsoft.com/office/drawing/2014/main" id="{52DFC217-A77E-FFFA-46D1-6D61385CA66C}"/>
              </a:ext>
            </a:extLst>
          </p:cNvPr>
          <p:cNvSpPr>
            <a:spLocks noChangeShapeType="1"/>
          </p:cNvSpPr>
          <p:nvPr/>
        </p:nvSpPr>
        <p:spPr bwMode="auto">
          <a:xfrm flipV="1">
            <a:off x="3429000" y="3714750"/>
            <a:ext cx="6477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854" name="Line 5">
            <a:extLst>
              <a:ext uri="{FF2B5EF4-FFF2-40B4-BE49-F238E27FC236}">
                <a16:creationId xmlns:a16="http://schemas.microsoft.com/office/drawing/2014/main" id="{854E1DC5-36DF-1C92-1313-3F16CCE019D4}"/>
              </a:ext>
            </a:extLst>
          </p:cNvPr>
          <p:cNvSpPr>
            <a:spLocks noChangeShapeType="1"/>
          </p:cNvSpPr>
          <p:nvPr/>
        </p:nvSpPr>
        <p:spPr bwMode="auto">
          <a:xfrm>
            <a:off x="3429000" y="4286250"/>
            <a:ext cx="647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855" name="Line 6">
            <a:extLst>
              <a:ext uri="{FF2B5EF4-FFF2-40B4-BE49-F238E27FC236}">
                <a16:creationId xmlns:a16="http://schemas.microsoft.com/office/drawing/2014/main" id="{77958F06-2050-7677-4956-1211FB66907E}"/>
              </a:ext>
            </a:extLst>
          </p:cNvPr>
          <p:cNvSpPr>
            <a:spLocks noChangeShapeType="1"/>
          </p:cNvSpPr>
          <p:nvPr/>
        </p:nvSpPr>
        <p:spPr bwMode="auto">
          <a:xfrm>
            <a:off x="3357563" y="4429125"/>
            <a:ext cx="64770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856" name="TextBox 9">
            <a:extLst>
              <a:ext uri="{FF2B5EF4-FFF2-40B4-BE49-F238E27FC236}">
                <a16:creationId xmlns:a16="http://schemas.microsoft.com/office/drawing/2014/main" id="{77478AEA-0CB7-CB86-AFBE-57477C9F985D}"/>
              </a:ext>
            </a:extLst>
          </p:cNvPr>
          <p:cNvSpPr txBox="1">
            <a:spLocks noChangeArrowheads="1"/>
          </p:cNvSpPr>
          <p:nvPr/>
        </p:nvSpPr>
        <p:spPr bwMode="auto">
          <a:xfrm>
            <a:off x="857250" y="6000750"/>
            <a:ext cx="74295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000000"/>
                </a:solidFill>
              </a:rPr>
              <a:t>Obscurantismo, revolución francesa, iluminismo, racionalismo, materialismo, materialismo histórico y dialéctico</a:t>
            </a:r>
          </a:p>
        </p:txBody>
      </p:sp>
      <p:sp>
        <p:nvSpPr>
          <p:cNvPr id="2" name="Rettangolo 1">
            <a:extLst>
              <a:ext uri="{FF2B5EF4-FFF2-40B4-BE49-F238E27FC236}">
                <a16:creationId xmlns:a16="http://schemas.microsoft.com/office/drawing/2014/main" id="{0B14520A-0B9E-6C9D-E48E-5341E1981AB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egnaposto numero diapositiva 1">
            <a:extLst>
              <a:ext uri="{FF2B5EF4-FFF2-40B4-BE49-F238E27FC236}">
                <a16:creationId xmlns:a16="http://schemas.microsoft.com/office/drawing/2014/main" id="{DA96BCEC-C63B-EA08-4197-8D686C8D35AF}"/>
              </a:ext>
            </a:extLst>
          </p:cNvPr>
          <p:cNvSpPr>
            <a:spLocks noGrp="1"/>
          </p:cNvSpPr>
          <p:nvPr>
            <p:ph type="sldNum" sz="quarter" idx="12"/>
          </p:nvPr>
        </p:nvSpPr>
        <p:spPr>
          <a:xfrm>
            <a:off x="6588125" y="6224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04E3C5-482E-48C8-9644-EBE6E73E17BF}" type="slidenum">
              <a:rPr lang="it-IT" altLang="en-US" sz="1400" smtClean="0">
                <a:solidFill>
                  <a:srgbClr val="FFFFFF"/>
                </a:solidFill>
              </a:rPr>
              <a:pPr>
                <a:spcBef>
                  <a:spcPct val="0"/>
                </a:spcBef>
                <a:buFontTx/>
                <a:buNone/>
              </a:pPr>
              <a:t>50</a:t>
            </a:fld>
            <a:endParaRPr lang="it-IT" altLang="en-US" sz="1400">
              <a:solidFill>
                <a:srgbClr val="FFFFFF"/>
              </a:solidFill>
            </a:endParaRPr>
          </a:p>
        </p:txBody>
      </p:sp>
      <p:pic>
        <p:nvPicPr>
          <p:cNvPr id="3" name="Immagine 2">
            <a:extLst>
              <a:ext uri="{FF2B5EF4-FFF2-40B4-BE49-F238E27FC236}">
                <a16:creationId xmlns:a16="http://schemas.microsoft.com/office/drawing/2014/main" id="{BC4C2934-4EA3-0F00-6993-1607F194B064}"/>
              </a:ext>
            </a:extLst>
          </p:cNvPr>
          <p:cNvPicPr>
            <a:picLocks noChangeAspect="1"/>
          </p:cNvPicPr>
          <p:nvPr/>
        </p:nvPicPr>
        <p:blipFill>
          <a:blip r:embed="rId3"/>
          <a:stretch>
            <a:fillRect/>
          </a:stretch>
        </p:blipFill>
        <p:spPr>
          <a:xfrm>
            <a:off x="1476375" y="620713"/>
            <a:ext cx="6315075" cy="4829175"/>
          </a:xfrm>
          <a:prstGeom prst="rect">
            <a:avLst/>
          </a:prstGeom>
          <a:ln w="38100">
            <a:solidFill>
              <a:schemeClr val="tx1"/>
            </a:solidFill>
          </a:ln>
          <a:effectLst>
            <a:outerShdw blurRad="292100" dist="139700" dir="2700000" algn="tl" rotWithShape="0">
              <a:srgbClr val="333333">
                <a:alpha val="65000"/>
              </a:srgbClr>
            </a:outerShdw>
          </a:effectLst>
        </p:spPr>
      </p:pic>
      <p:sp>
        <p:nvSpPr>
          <p:cNvPr id="296964" name="CasellaDiTesto 3">
            <a:extLst>
              <a:ext uri="{FF2B5EF4-FFF2-40B4-BE49-F238E27FC236}">
                <a16:creationId xmlns:a16="http://schemas.microsoft.com/office/drawing/2014/main" id="{424F1DE4-EF52-B492-42BA-5036BADC069D}"/>
              </a:ext>
            </a:extLst>
          </p:cNvPr>
          <p:cNvSpPr txBox="1">
            <a:spLocks noChangeArrowheads="1"/>
          </p:cNvSpPr>
          <p:nvPr/>
        </p:nvSpPr>
        <p:spPr bwMode="auto">
          <a:xfrm>
            <a:off x="1889125" y="5624513"/>
            <a:ext cx="5473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a:solidFill>
                  <a:srgbClr val="FFFFFF"/>
                </a:solidFill>
              </a:rPr>
              <a:t>Charlie Chaplin "Charlot" en la cadena de montaje, en la película "Tiempos modernos".</a:t>
            </a:r>
            <a:endParaRPr lang="en-US" altLang="en-US" sz="1800">
              <a:solidFill>
                <a:srgbClr val="FFFFFF"/>
              </a:solidFill>
            </a:endParaRPr>
          </a:p>
        </p:txBody>
      </p:sp>
      <p:sp>
        <p:nvSpPr>
          <p:cNvPr id="296965" name="CasellaDiTesto 1">
            <a:extLst>
              <a:ext uri="{FF2B5EF4-FFF2-40B4-BE49-F238E27FC236}">
                <a16:creationId xmlns:a16="http://schemas.microsoft.com/office/drawing/2014/main" id="{D0577400-83D9-4E59-6747-547BFC2E79DD}"/>
              </a:ext>
            </a:extLst>
          </p:cNvPr>
          <p:cNvSpPr txBox="1">
            <a:spLocks noChangeArrowheads="1"/>
          </p:cNvSpPr>
          <p:nvPr/>
        </p:nvSpPr>
        <p:spPr bwMode="auto">
          <a:xfrm>
            <a:off x="1889125" y="6446838"/>
            <a:ext cx="58753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000">
                <a:solidFill>
                  <a:srgbClr val="FFFFFF"/>
                </a:solidFill>
              </a:rPr>
              <a:t>En la película Charlot se vuelve loco debido a la repetición obsesiva y el ritmo infernal de trabajo.</a:t>
            </a:r>
          </a:p>
        </p:txBody>
      </p:sp>
      <p:sp>
        <p:nvSpPr>
          <p:cNvPr id="2" name="Rettangolo 1">
            <a:extLst>
              <a:ext uri="{FF2B5EF4-FFF2-40B4-BE49-F238E27FC236}">
                <a16:creationId xmlns:a16="http://schemas.microsoft.com/office/drawing/2014/main" id="{B05DD22A-B637-8125-1D64-366AB8F7ECB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23" name="Picture 4" descr="b">
            <a:extLst>
              <a:ext uri="{FF2B5EF4-FFF2-40B4-BE49-F238E27FC236}">
                <a16:creationId xmlns:a16="http://schemas.microsoft.com/office/drawing/2014/main" id="{59B2E8C8-1E26-1A96-42D9-150875C9181F}"/>
              </a:ext>
            </a:extLst>
          </p:cNvPr>
          <p:cNvPicPr>
            <a:picLocks noChangeAspect="1" noChangeArrowheads="1"/>
          </p:cNvPicPr>
          <p:nvPr/>
        </p:nvPicPr>
        <p:blipFill>
          <a:blip r:embed="rId4"/>
          <a:srcRect/>
          <a:stretch>
            <a:fillRect/>
          </a:stretch>
        </p:blipFill>
        <p:spPr bwMode="auto">
          <a:xfrm>
            <a:off x="4781550" y="214313"/>
            <a:ext cx="4076700" cy="3071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4325" name="Picture 2" descr="http://lecerveau.mcgill.ca/flash/a/a_06/a_06_s/a_06_s_mou/a_06_s_mou_1a.jpg">
            <a:extLst>
              <a:ext uri="{FF2B5EF4-FFF2-40B4-BE49-F238E27FC236}">
                <a16:creationId xmlns:a16="http://schemas.microsoft.com/office/drawing/2014/main" id="{4345B9E6-AE99-B106-E719-8052CE35CABC}"/>
              </a:ext>
            </a:extLst>
          </p:cNvPr>
          <p:cNvPicPr>
            <a:picLocks noChangeAspect="1" noChangeArrowheads="1"/>
          </p:cNvPicPr>
          <p:nvPr/>
        </p:nvPicPr>
        <p:blipFill>
          <a:blip r:embed="rId5"/>
          <a:srcRect/>
          <a:stretch>
            <a:fillRect/>
          </a:stretch>
        </p:blipFill>
        <p:spPr bwMode="auto">
          <a:xfrm>
            <a:off x="214313" y="214313"/>
            <a:ext cx="4341812" cy="3071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4326" name="Picture 8" descr="http://fr.topic-topos.com/image/bd/chaine-de-montage-monastella-boulogne-billancourt.jpg">
            <a:extLst>
              <a:ext uri="{FF2B5EF4-FFF2-40B4-BE49-F238E27FC236}">
                <a16:creationId xmlns:a16="http://schemas.microsoft.com/office/drawing/2014/main" id="{AA83F554-09DA-C2E4-F34F-CAC49E6FF8DB}"/>
              </a:ext>
            </a:extLst>
          </p:cNvPr>
          <p:cNvPicPr>
            <a:picLocks noChangeAspect="1" noChangeArrowheads="1"/>
          </p:cNvPicPr>
          <p:nvPr/>
        </p:nvPicPr>
        <p:blipFill>
          <a:blip r:embed="rId6"/>
          <a:srcRect/>
          <a:stretch>
            <a:fillRect/>
          </a:stretch>
        </p:blipFill>
        <p:spPr bwMode="auto">
          <a:xfrm>
            <a:off x="214313" y="3717925"/>
            <a:ext cx="4246562" cy="29257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4327" name="Picture 12" descr="http://www.intellego.fr/uploads/1/5/1504/media/images%20design/ford.jpg">
            <a:extLst>
              <a:ext uri="{FF2B5EF4-FFF2-40B4-BE49-F238E27FC236}">
                <a16:creationId xmlns:a16="http://schemas.microsoft.com/office/drawing/2014/main" id="{833E404B-ED47-F32C-490C-34C1CD868E37}"/>
              </a:ext>
            </a:extLst>
          </p:cNvPr>
          <p:cNvPicPr>
            <a:picLocks noChangeAspect="1" noChangeArrowheads="1"/>
          </p:cNvPicPr>
          <p:nvPr/>
        </p:nvPicPr>
        <p:blipFill>
          <a:blip r:embed="rId7"/>
          <a:srcRect/>
          <a:stretch>
            <a:fillRect/>
          </a:stretch>
        </p:blipFill>
        <p:spPr bwMode="auto">
          <a:xfrm>
            <a:off x="4683125" y="3721100"/>
            <a:ext cx="4141788" cy="2922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B542C395-6060-0DC9-0BD1-05017B756FE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299015" name="Rectangle 5">
            <a:extLst>
              <a:ext uri="{FF2B5EF4-FFF2-40B4-BE49-F238E27FC236}">
                <a16:creationId xmlns:a16="http://schemas.microsoft.com/office/drawing/2014/main" id="{CC0C7E84-B2EB-B0D7-7026-C2BCF3D1ECBA}"/>
              </a:ext>
            </a:extLst>
          </p:cNvPr>
          <p:cNvSpPr>
            <a:spLocks noChangeArrowheads="1"/>
          </p:cNvSpPr>
          <p:nvPr/>
        </p:nvSpPr>
        <p:spPr bwMode="auto">
          <a:xfrm>
            <a:off x="104775" y="3321050"/>
            <a:ext cx="8501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b="1">
                <a:solidFill>
                  <a:srgbClr val="FFFFFF"/>
                </a:solidFill>
              </a:rPr>
              <a:t>CADENA DE MONTAJE DE COCHES </a:t>
            </a:r>
            <a:r>
              <a:rPr lang="it-CH" altLang="it-CH" sz="1400" b="1">
                <a:solidFill>
                  <a:srgbClr val="FFFFFF"/>
                </a:solidFill>
              </a:rPr>
              <a:t>(según F.W.Taylor)</a:t>
            </a:r>
            <a:r>
              <a:rPr lang="it-IT" altLang="it-CH" sz="1400" b="1">
                <a:solidFill>
                  <a:srgbClr val="FFFFFF"/>
                </a:solidFill>
              </a:rPr>
              <a:t> </a:t>
            </a:r>
            <a:r>
              <a:rPr lang="it-CH" altLang="it-CH" sz="1800" b="1">
                <a:solidFill>
                  <a:srgbClr val="FFFFFF"/>
                </a:solidFill>
              </a:rPr>
              <a:t>FÁBRICA FORD, USA, </a:t>
            </a:r>
            <a:r>
              <a:rPr lang="it-CH" altLang="it-CH" sz="1800" b="1"/>
              <a:t>1915</a:t>
            </a:r>
          </a:p>
        </p:txBody>
      </p:sp>
      <p:sp>
        <p:nvSpPr>
          <p:cNvPr id="299016" name="Slide Number Placeholder 3">
            <a:extLst>
              <a:ext uri="{FF2B5EF4-FFF2-40B4-BE49-F238E27FC236}">
                <a16:creationId xmlns:a16="http://schemas.microsoft.com/office/drawing/2014/main" id="{E270A4EE-0869-9A45-781C-67184F46BBBC}"/>
              </a:ext>
            </a:extLst>
          </p:cNvPr>
          <p:cNvSpPr>
            <a:spLocks noGrp="1"/>
          </p:cNvSpPr>
          <p:nvPr>
            <p:ph type="sldNum" sz="quarter" idx="12"/>
          </p:nvPr>
        </p:nvSpPr>
        <p:spPr>
          <a:xfrm>
            <a:off x="8440738" y="3341688"/>
            <a:ext cx="539750"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B674AE-0469-4A9F-B53E-87FD7D1CCFDA}" type="slidenum">
              <a:rPr lang="it-IT" altLang="en-US" sz="1400" b="1" smtClean="0">
                <a:solidFill>
                  <a:srgbClr val="FFFFFF"/>
                </a:solidFill>
              </a:rPr>
              <a:pPr>
                <a:spcBef>
                  <a:spcPct val="0"/>
                </a:spcBef>
                <a:buFontTx/>
                <a:buNone/>
              </a:pPr>
              <a:t>51</a:t>
            </a:fld>
            <a:endParaRPr lang="it-IT" altLang="en-US"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5347" name="Picture 4" descr="fabbrica auto Fonderia Ford">
            <a:extLst>
              <a:ext uri="{FF2B5EF4-FFF2-40B4-BE49-F238E27FC236}">
                <a16:creationId xmlns:a16="http://schemas.microsoft.com/office/drawing/2014/main" id="{900BD385-3689-B5DF-3055-3E201BE1014E}"/>
              </a:ext>
            </a:extLst>
          </p:cNvPr>
          <p:cNvPicPr>
            <a:picLocks noChangeAspect="1" noChangeArrowheads="1"/>
          </p:cNvPicPr>
          <p:nvPr/>
        </p:nvPicPr>
        <p:blipFill>
          <a:blip r:embed="rId4"/>
          <a:srcRect/>
          <a:stretch>
            <a:fillRect/>
          </a:stretch>
        </p:blipFill>
        <p:spPr bwMode="auto">
          <a:xfrm>
            <a:off x="3059113" y="4538663"/>
            <a:ext cx="3059112" cy="2319337"/>
          </a:xfrm>
          <a:prstGeom prst="rect">
            <a:avLst/>
          </a:prstGeom>
          <a:ln>
            <a:noFill/>
          </a:ln>
          <a:effectLst>
            <a:outerShdw blurRad="292100" dist="139700" dir="2700000" algn="tl" rotWithShape="0">
              <a:srgbClr val="333333">
                <a:alpha val="65000"/>
              </a:srgbClr>
            </a:outerShdw>
          </a:effectLst>
        </p:spPr>
      </p:pic>
      <p:pic>
        <p:nvPicPr>
          <p:cNvPr id="185348" name="Picture 5" descr="fabbrica Rifinitura forme fuse">
            <a:extLst>
              <a:ext uri="{FF2B5EF4-FFF2-40B4-BE49-F238E27FC236}">
                <a16:creationId xmlns:a16="http://schemas.microsoft.com/office/drawing/2014/main" id="{F4BDB194-5216-D2DD-165B-61A03C81E8BB}"/>
              </a:ext>
            </a:extLst>
          </p:cNvPr>
          <p:cNvPicPr>
            <a:picLocks noChangeAspect="1" noChangeArrowheads="1"/>
          </p:cNvPicPr>
          <p:nvPr/>
        </p:nvPicPr>
        <p:blipFill>
          <a:blip r:embed="rId5"/>
          <a:srcRect/>
          <a:stretch>
            <a:fillRect/>
          </a:stretch>
        </p:blipFill>
        <p:spPr bwMode="auto">
          <a:xfrm>
            <a:off x="0" y="4556125"/>
            <a:ext cx="3008313" cy="2303463"/>
          </a:xfrm>
          <a:prstGeom prst="rect">
            <a:avLst/>
          </a:prstGeom>
          <a:ln>
            <a:noFill/>
          </a:ln>
          <a:effectLst>
            <a:outerShdw blurRad="292100" dist="139700" dir="2700000" algn="tl" rotWithShape="0">
              <a:srgbClr val="333333">
                <a:alpha val="65000"/>
              </a:srgbClr>
            </a:outerShdw>
          </a:effectLst>
        </p:spPr>
      </p:pic>
      <p:pic>
        <p:nvPicPr>
          <p:cNvPr id="185349" name="Picture 6" descr="fabbrica reparto motori">
            <a:extLst>
              <a:ext uri="{FF2B5EF4-FFF2-40B4-BE49-F238E27FC236}">
                <a16:creationId xmlns:a16="http://schemas.microsoft.com/office/drawing/2014/main" id="{287D9391-6AA9-067C-34BD-EB36BEA04A7A}"/>
              </a:ext>
            </a:extLst>
          </p:cNvPr>
          <p:cNvPicPr>
            <a:picLocks noChangeAspect="1" noChangeArrowheads="1"/>
          </p:cNvPicPr>
          <p:nvPr/>
        </p:nvPicPr>
        <p:blipFill>
          <a:blip r:embed="rId6"/>
          <a:srcRect/>
          <a:stretch>
            <a:fillRect/>
          </a:stretch>
        </p:blipFill>
        <p:spPr bwMode="auto">
          <a:xfrm>
            <a:off x="6126163" y="4579938"/>
            <a:ext cx="2987675" cy="2278062"/>
          </a:xfrm>
          <a:prstGeom prst="rect">
            <a:avLst/>
          </a:prstGeom>
          <a:ln>
            <a:noFill/>
          </a:ln>
          <a:effectLst>
            <a:outerShdw blurRad="292100" dist="139700" dir="2700000" algn="tl" rotWithShape="0">
              <a:srgbClr val="333333">
                <a:alpha val="65000"/>
              </a:srgbClr>
            </a:outerShdw>
          </a:effectLst>
        </p:spPr>
      </p:pic>
      <p:pic>
        <p:nvPicPr>
          <p:cNvPr id="185350" name="Picture 7" descr="fabbrica spedizione">
            <a:extLst>
              <a:ext uri="{FF2B5EF4-FFF2-40B4-BE49-F238E27FC236}">
                <a16:creationId xmlns:a16="http://schemas.microsoft.com/office/drawing/2014/main" id="{8FBF88B2-F18B-64E8-B2D6-353F67109561}"/>
              </a:ext>
            </a:extLst>
          </p:cNvPr>
          <p:cNvPicPr>
            <a:picLocks noChangeAspect="1" noChangeArrowheads="1"/>
          </p:cNvPicPr>
          <p:nvPr/>
        </p:nvPicPr>
        <p:blipFill>
          <a:blip r:embed="rId7"/>
          <a:srcRect/>
          <a:stretch>
            <a:fillRect/>
          </a:stretch>
        </p:blipFill>
        <p:spPr bwMode="auto">
          <a:xfrm>
            <a:off x="0" y="0"/>
            <a:ext cx="3132138" cy="2371725"/>
          </a:xfrm>
          <a:prstGeom prst="rect">
            <a:avLst/>
          </a:prstGeom>
          <a:ln>
            <a:noFill/>
          </a:ln>
          <a:effectLst>
            <a:outerShdw blurRad="292100" dist="139700" dir="2700000" algn="tl" rotWithShape="0">
              <a:srgbClr val="333333">
                <a:alpha val="65000"/>
              </a:srgbClr>
            </a:outerShdw>
          </a:effectLst>
        </p:spPr>
      </p:pic>
      <p:pic>
        <p:nvPicPr>
          <p:cNvPr id="185351" name="Picture 8" descr="fabbrica assemblaggio e prova motori">
            <a:extLst>
              <a:ext uri="{FF2B5EF4-FFF2-40B4-BE49-F238E27FC236}">
                <a16:creationId xmlns:a16="http://schemas.microsoft.com/office/drawing/2014/main" id="{5B2555C7-72C1-AC77-54EC-017415039A74}"/>
              </a:ext>
            </a:extLst>
          </p:cNvPr>
          <p:cNvPicPr>
            <a:picLocks noChangeAspect="1" noChangeArrowheads="1"/>
          </p:cNvPicPr>
          <p:nvPr/>
        </p:nvPicPr>
        <p:blipFill>
          <a:blip r:embed="rId8"/>
          <a:srcRect/>
          <a:stretch>
            <a:fillRect/>
          </a:stretch>
        </p:blipFill>
        <p:spPr bwMode="auto">
          <a:xfrm>
            <a:off x="6034088" y="0"/>
            <a:ext cx="3109912" cy="2371725"/>
          </a:xfrm>
          <a:prstGeom prst="rect">
            <a:avLst/>
          </a:prstGeom>
          <a:ln>
            <a:noFill/>
          </a:ln>
          <a:effectLst>
            <a:outerShdw blurRad="292100" dist="139700" dir="2700000" algn="tl" rotWithShape="0">
              <a:srgbClr val="333333">
                <a:alpha val="65000"/>
              </a:srgbClr>
            </a:outerShdw>
          </a:effectLst>
        </p:spPr>
      </p:pic>
      <p:pic>
        <p:nvPicPr>
          <p:cNvPr id="185352" name="Picture 9" descr="fabbrica auto costruzione radiatori">
            <a:extLst>
              <a:ext uri="{FF2B5EF4-FFF2-40B4-BE49-F238E27FC236}">
                <a16:creationId xmlns:a16="http://schemas.microsoft.com/office/drawing/2014/main" id="{12729A1E-DAAE-52CD-A42C-BBD08039BD87}"/>
              </a:ext>
            </a:extLst>
          </p:cNvPr>
          <p:cNvPicPr>
            <a:picLocks noChangeAspect="1" noChangeArrowheads="1"/>
          </p:cNvPicPr>
          <p:nvPr/>
        </p:nvPicPr>
        <p:blipFill>
          <a:blip r:embed="rId9"/>
          <a:srcRect/>
          <a:stretch>
            <a:fillRect/>
          </a:stretch>
        </p:blipFill>
        <p:spPr bwMode="auto">
          <a:xfrm>
            <a:off x="6084888" y="2370138"/>
            <a:ext cx="3059112" cy="2209800"/>
          </a:xfrm>
          <a:prstGeom prst="rect">
            <a:avLst/>
          </a:prstGeom>
          <a:ln>
            <a:noFill/>
          </a:ln>
          <a:effectLst>
            <a:outerShdw blurRad="292100" dist="139700" dir="2700000" algn="tl" rotWithShape="0">
              <a:srgbClr val="333333">
                <a:alpha val="65000"/>
              </a:srgbClr>
            </a:outerShdw>
          </a:effectLst>
        </p:spPr>
      </p:pic>
      <p:sp>
        <p:nvSpPr>
          <p:cNvPr id="301064" name="Text Box 10">
            <a:extLst>
              <a:ext uri="{FF2B5EF4-FFF2-40B4-BE49-F238E27FC236}">
                <a16:creationId xmlns:a16="http://schemas.microsoft.com/office/drawing/2014/main" id="{3D9BBB9B-098D-75BD-BFF3-5101EA25D05B}"/>
              </a:ext>
            </a:extLst>
          </p:cNvPr>
          <p:cNvSpPr txBox="1">
            <a:spLocks noChangeArrowheads="1"/>
          </p:cNvSpPr>
          <p:nvPr/>
        </p:nvSpPr>
        <p:spPr bwMode="auto">
          <a:xfrm>
            <a:off x="468313" y="3141663"/>
            <a:ext cx="482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FÁBRICA FORD , USA , 1915</a:t>
            </a:r>
            <a:endParaRPr lang="it-IT" altLang="it-CH" sz="2400" b="1"/>
          </a:p>
        </p:txBody>
      </p:sp>
      <p:pic>
        <p:nvPicPr>
          <p:cNvPr id="185354" name="Picture 12" descr="fabbrica Progettazione">
            <a:extLst>
              <a:ext uri="{FF2B5EF4-FFF2-40B4-BE49-F238E27FC236}">
                <a16:creationId xmlns:a16="http://schemas.microsoft.com/office/drawing/2014/main" id="{31010340-AF38-784C-AA3E-4B2CCC2D58FE}"/>
              </a:ext>
            </a:extLst>
          </p:cNvPr>
          <p:cNvPicPr>
            <a:picLocks noChangeAspect="1" noChangeArrowheads="1"/>
          </p:cNvPicPr>
          <p:nvPr/>
        </p:nvPicPr>
        <p:blipFill>
          <a:blip r:embed="rId10"/>
          <a:srcRect/>
          <a:stretch>
            <a:fillRect/>
          </a:stretch>
        </p:blipFill>
        <p:spPr bwMode="auto">
          <a:xfrm>
            <a:off x="3059113" y="0"/>
            <a:ext cx="3025775" cy="2370138"/>
          </a:xfrm>
          <a:prstGeom prst="rect">
            <a:avLst/>
          </a:prstGeom>
          <a:ln>
            <a:noFill/>
          </a:ln>
          <a:effectLst>
            <a:outerShdw blurRad="292100" dist="139700" dir="2700000" algn="tl" rotWithShape="0">
              <a:srgbClr val="333333">
                <a:alpha val="65000"/>
              </a:srgbClr>
            </a:outerShdw>
          </a:effectLst>
        </p:spPr>
      </p:pic>
      <p:sp>
        <p:nvSpPr>
          <p:cNvPr id="301066" name="Slide Number Placeholder 3">
            <a:extLst>
              <a:ext uri="{FF2B5EF4-FFF2-40B4-BE49-F238E27FC236}">
                <a16:creationId xmlns:a16="http://schemas.microsoft.com/office/drawing/2014/main" id="{A3CABD02-6809-E5AD-F08E-3B13AEC440EF}"/>
              </a:ext>
            </a:extLst>
          </p:cNvPr>
          <p:cNvSpPr>
            <a:spLocks noGrp="1"/>
          </p:cNvSpPr>
          <p:nvPr>
            <p:ph type="sldNum" sz="quarter" idx="12"/>
          </p:nvPr>
        </p:nvSpPr>
        <p:spPr>
          <a:xfrm>
            <a:off x="3900488" y="40624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2C9F36-7859-4704-BCB5-5D6795BDFA00}" type="slidenum">
              <a:rPr lang="it-IT" altLang="en-US" sz="1400" smtClean="0"/>
              <a:pPr>
                <a:spcBef>
                  <a:spcPct val="0"/>
                </a:spcBef>
                <a:buFontTx/>
                <a:buNone/>
              </a:pPr>
              <a:t>52</a:t>
            </a:fld>
            <a:endParaRPr lang="it-IT" altLang="en-US" sz="1400"/>
          </a:p>
        </p:txBody>
      </p:sp>
      <p:sp>
        <p:nvSpPr>
          <p:cNvPr id="2" name="Rettangolo 1">
            <a:extLst>
              <a:ext uri="{FF2B5EF4-FFF2-40B4-BE49-F238E27FC236}">
                <a16:creationId xmlns:a16="http://schemas.microsoft.com/office/drawing/2014/main" id="{6110F41F-0EEE-4700-7A59-CAD63847AE4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3106" name="Picture 10" descr="fabbrica assemblaggio 2">
            <a:extLst>
              <a:ext uri="{FF2B5EF4-FFF2-40B4-BE49-F238E27FC236}">
                <a16:creationId xmlns:a16="http://schemas.microsoft.com/office/drawing/2014/main" id="{F6ADDD43-33A5-1E35-4466-68995C1C0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4521200"/>
            <a:ext cx="30956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7" name="Picture 11" descr="fabbrica ruote">
            <a:extLst>
              <a:ext uri="{FF2B5EF4-FFF2-40B4-BE49-F238E27FC236}">
                <a16:creationId xmlns:a16="http://schemas.microsoft.com/office/drawing/2014/main" id="{428D8201-B43C-4DDF-AE13-D99E36BC7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059113"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8" name="Picture 14" descr="fabbrica carrozzerie">
            <a:extLst>
              <a:ext uri="{FF2B5EF4-FFF2-40B4-BE49-F238E27FC236}">
                <a16:creationId xmlns:a16="http://schemas.microsoft.com/office/drawing/2014/main" id="{23DB2CDD-7024-C7C9-82C1-BEA897DADB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6150" y="0"/>
            <a:ext cx="311785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9" name="Picture 15" descr="auto terminate">
            <a:extLst>
              <a:ext uri="{FF2B5EF4-FFF2-40B4-BE49-F238E27FC236}">
                <a16:creationId xmlns:a16="http://schemas.microsoft.com/office/drawing/2014/main" id="{919F0653-D54C-79EB-BFD2-678CD18610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3300" y="4537075"/>
            <a:ext cx="30607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10" name="Picture 16" descr="fabbrica auto verniciatura">
            <a:extLst>
              <a:ext uri="{FF2B5EF4-FFF2-40B4-BE49-F238E27FC236}">
                <a16:creationId xmlns:a16="http://schemas.microsoft.com/office/drawing/2014/main" id="{E8E7EEAE-1CAA-5FD0-F007-4B6D7F116D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888" y="2349500"/>
            <a:ext cx="305911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1" name="Text Box 18">
            <a:extLst>
              <a:ext uri="{FF2B5EF4-FFF2-40B4-BE49-F238E27FC236}">
                <a16:creationId xmlns:a16="http://schemas.microsoft.com/office/drawing/2014/main" id="{299B7928-9574-DDAD-4078-D36DADE69571}"/>
              </a:ext>
            </a:extLst>
          </p:cNvPr>
          <p:cNvSpPr txBox="1">
            <a:spLocks noChangeArrowheads="1"/>
          </p:cNvSpPr>
          <p:nvPr/>
        </p:nvSpPr>
        <p:spPr bwMode="auto">
          <a:xfrm>
            <a:off x="539750" y="3141663"/>
            <a:ext cx="460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FÁBRICA FORD , USA , 1915</a:t>
            </a:r>
            <a:endParaRPr lang="it-IT" altLang="it-CH" sz="2400" b="1"/>
          </a:p>
        </p:txBody>
      </p:sp>
      <p:pic>
        <p:nvPicPr>
          <p:cNvPr id="303112" name="Picture 20" descr="fabbrica selleria">
            <a:extLst>
              <a:ext uri="{FF2B5EF4-FFF2-40B4-BE49-F238E27FC236}">
                <a16:creationId xmlns:a16="http://schemas.microsoft.com/office/drawing/2014/main" id="{217747A0-34CE-E81C-F342-7BF8A132E2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25963"/>
            <a:ext cx="2987675"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13" name="Picture 21" descr="fabbrica auto magazzino flusso componenti per catena montaggio">
            <a:extLst>
              <a:ext uri="{FF2B5EF4-FFF2-40B4-BE49-F238E27FC236}">
                <a16:creationId xmlns:a16="http://schemas.microsoft.com/office/drawing/2014/main" id="{9D3AAB25-4740-A6C1-9FC5-EE09AC2A8E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9113" y="0"/>
            <a:ext cx="29876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4" name="Slide Number Placeholder 3">
            <a:extLst>
              <a:ext uri="{FF2B5EF4-FFF2-40B4-BE49-F238E27FC236}">
                <a16:creationId xmlns:a16="http://schemas.microsoft.com/office/drawing/2014/main" id="{15513F31-E7A2-F7F8-B392-4EBA14E67B71}"/>
              </a:ext>
            </a:extLst>
          </p:cNvPr>
          <p:cNvSpPr>
            <a:spLocks noGrp="1"/>
          </p:cNvSpPr>
          <p:nvPr>
            <p:ph type="sldNum" sz="quarter" idx="12"/>
          </p:nvPr>
        </p:nvSpPr>
        <p:spPr>
          <a:xfrm>
            <a:off x="3865563" y="40274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1EED43-F0E5-419C-B949-0DC30CF511E5}" type="slidenum">
              <a:rPr lang="it-IT" altLang="en-US" sz="1400" smtClean="0"/>
              <a:pPr>
                <a:spcBef>
                  <a:spcPct val="0"/>
                </a:spcBef>
                <a:buFontTx/>
                <a:buNone/>
              </a:pPr>
              <a:t>53</a:t>
            </a:fld>
            <a:endParaRPr lang="it-IT" altLang="en-US" sz="1400"/>
          </a:p>
        </p:txBody>
      </p:sp>
      <p:sp>
        <p:nvSpPr>
          <p:cNvPr id="2" name="Rettangolo 1">
            <a:extLst>
              <a:ext uri="{FF2B5EF4-FFF2-40B4-BE49-F238E27FC236}">
                <a16:creationId xmlns:a16="http://schemas.microsoft.com/office/drawing/2014/main" id="{76132219-B861-5DEA-39BB-E1DBF34CA6C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5154" name="Slide Number Placeholder 3">
            <a:extLst>
              <a:ext uri="{FF2B5EF4-FFF2-40B4-BE49-F238E27FC236}">
                <a16:creationId xmlns:a16="http://schemas.microsoft.com/office/drawing/2014/main" id="{ABD40CEF-A06C-B591-9A55-4089948B4BF3}"/>
              </a:ext>
            </a:extLst>
          </p:cNvPr>
          <p:cNvSpPr>
            <a:spLocks noGrp="1"/>
          </p:cNvSpPr>
          <p:nvPr>
            <p:ph type="sldNum" sz="quarter" idx="12"/>
          </p:nvPr>
        </p:nvSpPr>
        <p:spPr>
          <a:xfrm>
            <a:off x="6653213" y="3860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B81771-FBC2-4CAA-B1D5-73106C53CA52}" type="slidenum">
              <a:rPr lang="it-IT" altLang="en-US" sz="1400" smtClean="0">
                <a:solidFill>
                  <a:srgbClr val="FFFFFF"/>
                </a:solidFill>
              </a:rPr>
              <a:pPr>
                <a:spcBef>
                  <a:spcPct val="0"/>
                </a:spcBef>
                <a:buFontTx/>
                <a:buNone/>
              </a:pPr>
              <a:t>54</a:t>
            </a:fld>
            <a:endParaRPr lang="it-IT" altLang="en-US" sz="1400">
              <a:solidFill>
                <a:srgbClr val="FFFFFF"/>
              </a:solidFill>
            </a:endParaRPr>
          </a:p>
        </p:txBody>
      </p:sp>
      <p:sp>
        <p:nvSpPr>
          <p:cNvPr id="305155" name="Rectangle 5">
            <a:extLst>
              <a:ext uri="{FF2B5EF4-FFF2-40B4-BE49-F238E27FC236}">
                <a16:creationId xmlns:a16="http://schemas.microsoft.com/office/drawing/2014/main" id="{EB3B1D26-582F-6843-210F-A8A144387A72}"/>
              </a:ext>
            </a:extLst>
          </p:cNvPr>
          <p:cNvSpPr>
            <a:spLocks noGrp="1" noChangeArrowheads="1"/>
          </p:cNvSpPr>
          <p:nvPr>
            <p:ph type="title" idx="4294967295"/>
          </p:nvPr>
        </p:nvSpPr>
        <p:spPr>
          <a:xfrm>
            <a:off x="4872038" y="682625"/>
            <a:ext cx="3884612" cy="3529013"/>
          </a:xfrm>
        </p:spPr>
        <p:txBody>
          <a:bodyPr/>
          <a:lstStyle/>
          <a:p>
            <a:pPr algn="l" eaLnBrk="1" hangingPunct="1"/>
            <a:br>
              <a:rPr lang="fr-CH" altLang="it-CH" sz="2800" b="1">
                <a:solidFill>
                  <a:schemeClr val="tx1"/>
                </a:solidFill>
              </a:rPr>
            </a:br>
            <a:r>
              <a:rPr lang="fr-CH" altLang="it-CH" sz="2800" b="1">
                <a:solidFill>
                  <a:schemeClr val="tx1"/>
                </a:solidFill>
              </a:rPr>
              <a:t>Cadena de montaje</a:t>
            </a:r>
            <a:r>
              <a:rPr lang="fr-CH" altLang="it-CH" sz="2800">
                <a:solidFill>
                  <a:schemeClr val="tx1"/>
                </a:solidFill>
              </a:rPr>
              <a:t>:</a:t>
            </a:r>
            <a:br>
              <a:rPr lang="fr-CH" altLang="it-CH" sz="2800">
                <a:solidFill>
                  <a:schemeClr val="tx1"/>
                </a:solidFill>
              </a:rPr>
            </a:br>
            <a:r>
              <a:rPr lang="fr-CH" altLang="it-CH" sz="1800" b="1">
                <a:solidFill>
                  <a:schemeClr val="tx1"/>
                </a:solidFill>
              </a:rPr>
              <a:t>(años 50)</a:t>
            </a:r>
            <a:br>
              <a:rPr lang="fr-CH" altLang="it-CH" sz="2800">
                <a:solidFill>
                  <a:schemeClr val="tx1"/>
                </a:solidFill>
              </a:rPr>
            </a:br>
            <a:br>
              <a:rPr lang="fr-CH" altLang="it-CH" sz="1600">
                <a:solidFill>
                  <a:schemeClr val="tx1"/>
                </a:solidFill>
              </a:rPr>
            </a:br>
            <a:r>
              <a:rPr lang="fr-CH" altLang="it-CH" sz="2800">
                <a:solidFill>
                  <a:schemeClr val="tx1"/>
                </a:solidFill>
              </a:rPr>
              <a:t>Fiat Topolino </a:t>
            </a:r>
            <a:br>
              <a:rPr lang="fr-CH" altLang="it-CH" sz="2800">
                <a:solidFill>
                  <a:schemeClr val="tx1"/>
                </a:solidFill>
              </a:rPr>
            </a:br>
            <a:r>
              <a:rPr lang="fr-CH" altLang="it-CH" sz="1600">
                <a:solidFill>
                  <a:schemeClr val="tx1"/>
                </a:solidFill>
              </a:rPr>
              <a:t> </a:t>
            </a:r>
            <a:br>
              <a:rPr lang="fr-CH" altLang="it-CH" sz="2800">
                <a:solidFill>
                  <a:schemeClr val="tx1"/>
                </a:solidFill>
              </a:rPr>
            </a:br>
            <a:r>
              <a:rPr lang="fr-CH" altLang="it-CH" sz="2800">
                <a:solidFill>
                  <a:schemeClr val="tx1"/>
                </a:solidFill>
              </a:rPr>
              <a:t>Escúter Vespa</a:t>
            </a:r>
            <a:br>
              <a:rPr lang="fr-CH" altLang="it-CH" sz="2800">
                <a:solidFill>
                  <a:schemeClr val="tx1"/>
                </a:solidFill>
              </a:rPr>
            </a:br>
            <a:br>
              <a:rPr lang="fr-CH" altLang="it-CH" sz="1600">
                <a:solidFill>
                  <a:schemeClr val="tx1"/>
                </a:solidFill>
              </a:rPr>
            </a:br>
            <a:r>
              <a:rPr lang="fr-CH" altLang="it-CH" sz="2800">
                <a:solidFill>
                  <a:schemeClr val="tx1"/>
                </a:solidFill>
              </a:rPr>
              <a:t>Audi – motor</a:t>
            </a:r>
            <a:br>
              <a:rPr lang="fr-CH" altLang="it-CH" sz="2800">
                <a:solidFill>
                  <a:schemeClr val="tx1"/>
                </a:solidFill>
              </a:rPr>
            </a:br>
            <a:r>
              <a:rPr lang="fr-CH" altLang="it-CH" sz="1800" b="1">
                <a:solidFill>
                  <a:schemeClr val="tx1"/>
                </a:solidFill>
              </a:rPr>
              <a:t>2010</a:t>
            </a:r>
            <a:br>
              <a:rPr lang="fr-CH" altLang="it-CH" sz="2800">
                <a:solidFill>
                  <a:schemeClr val="tx1"/>
                </a:solidFill>
              </a:rPr>
            </a:br>
            <a:endParaRPr lang="it-IT" altLang="it-CH" sz="2800"/>
          </a:p>
        </p:txBody>
      </p:sp>
      <p:pic>
        <p:nvPicPr>
          <p:cNvPr id="187397" name="Picture 12" descr="auto Topolino">
            <a:extLst>
              <a:ext uri="{FF2B5EF4-FFF2-40B4-BE49-F238E27FC236}">
                <a16:creationId xmlns:a16="http://schemas.microsoft.com/office/drawing/2014/main" id="{C50AB971-FC2B-1825-2E67-2F63BBB76B61}"/>
              </a:ext>
            </a:extLst>
          </p:cNvPr>
          <p:cNvPicPr>
            <a:picLocks noGrp="1" noChangeAspect="1" noChangeArrowheads="1"/>
          </p:cNvPicPr>
          <p:nvPr>
            <p:ph sz="half" idx="4294967295"/>
          </p:nvPr>
        </p:nvPicPr>
        <p:blipFill>
          <a:blip r:embed="rId4"/>
          <a:srcRect/>
          <a:stretch>
            <a:fillRect/>
          </a:stretch>
        </p:blipFill>
        <p:spPr>
          <a:xfrm>
            <a:off x="7135813" y="1801813"/>
            <a:ext cx="1257300" cy="609600"/>
          </a:xfrm>
          <a:effectLst>
            <a:outerShdw blurRad="292100" dist="139700" dir="2700000" algn="tl" rotWithShape="0">
              <a:srgbClr val="333333">
                <a:alpha val="65000"/>
              </a:srgbClr>
            </a:outerShdw>
          </a:effectLst>
        </p:spPr>
      </p:pic>
      <p:sp>
        <p:nvSpPr>
          <p:cNvPr id="305157" name="Rectangle 10">
            <a:extLst>
              <a:ext uri="{FF2B5EF4-FFF2-40B4-BE49-F238E27FC236}">
                <a16:creationId xmlns:a16="http://schemas.microsoft.com/office/drawing/2014/main" id="{2C5EBFBE-7754-27BA-917C-958F0C4E09D5}"/>
              </a:ext>
            </a:extLst>
          </p:cNvPr>
          <p:cNvSpPr>
            <a:spLocks noChangeArrowheads="1"/>
          </p:cNvSpPr>
          <p:nvPr/>
        </p:nvSpPr>
        <p:spPr bwMode="auto">
          <a:xfrm>
            <a:off x="0" y="1457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9" name="Picture 4" descr="Catena montaggio Fiat">
            <a:extLst>
              <a:ext uri="{FF2B5EF4-FFF2-40B4-BE49-F238E27FC236}">
                <a16:creationId xmlns:a16="http://schemas.microsoft.com/office/drawing/2014/main" id="{6FDD108C-91CD-8B62-8CE6-1607EC4F8190}"/>
              </a:ext>
            </a:extLst>
          </p:cNvPr>
          <p:cNvPicPr>
            <a:picLocks noChangeAspect="1" noChangeArrowheads="1"/>
          </p:cNvPicPr>
          <p:nvPr/>
        </p:nvPicPr>
        <p:blipFill>
          <a:blip r:embed="rId5"/>
          <a:srcRect/>
          <a:stretch>
            <a:fillRect/>
          </a:stretch>
        </p:blipFill>
        <p:spPr>
          <a:xfrm>
            <a:off x="763588" y="560388"/>
            <a:ext cx="3879850" cy="2847975"/>
          </a:xfrm>
          <a:prstGeom prst="rect">
            <a:avLst/>
          </a:prstGeom>
          <a:ln w="12700">
            <a:solidFill>
              <a:schemeClr val="tx1"/>
            </a:solidFill>
          </a:ln>
          <a:effectLst>
            <a:outerShdw blurRad="292100" dist="139700" dir="2700000" algn="tl" rotWithShape="0">
              <a:srgbClr val="333333">
                <a:alpha val="65000"/>
              </a:srgbClr>
            </a:outerShdw>
          </a:effectLst>
        </p:spPr>
      </p:pic>
      <p:pic>
        <p:nvPicPr>
          <p:cNvPr id="10" name="Picture 14">
            <a:extLst>
              <a:ext uri="{FF2B5EF4-FFF2-40B4-BE49-F238E27FC236}">
                <a16:creationId xmlns:a16="http://schemas.microsoft.com/office/drawing/2014/main" id="{E28E6E04-F82C-CC6F-5960-77831B9624C5}"/>
              </a:ext>
            </a:extLst>
          </p:cNvPr>
          <p:cNvPicPr>
            <a:picLocks noChangeAspect="1" noChangeArrowheads="1"/>
          </p:cNvPicPr>
          <p:nvPr/>
        </p:nvPicPr>
        <p:blipFill>
          <a:blip r:embed="rId6"/>
          <a:srcRect/>
          <a:stretch>
            <a:fillRect/>
          </a:stretch>
        </p:blipFill>
        <p:spPr bwMode="auto">
          <a:xfrm>
            <a:off x="763588" y="3519488"/>
            <a:ext cx="3879850" cy="27892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 name="Picture 8" descr="C:\Users\Enrico\Desktop\AUDI motori jpeg.jpg">
            <a:extLst>
              <a:ext uri="{FF2B5EF4-FFF2-40B4-BE49-F238E27FC236}">
                <a16:creationId xmlns:a16="http://schemas.microsoft.com/office/drawing/2014/main" id="{A1D5DF07-D7DA-9CAC-ED07-319271C08287}"/>
              </a:ext>
            </a:extLst>
          </p:cNvPr>
          <p:cNvPicPr>
            <a:picLocks noChangeAspect="1" noChangeArrowheads="1"/>
          </p:cNvPicPr>
          <p:nvPr/>
        </p:nvPicPr>
        <p:blipFill>
          <a:blip r:embed="rId7"/>
          <a:srcRect/>
          <a:stretch>
            <a:fillRect/>
          </a:stretch>
        </p:blipFill>
        <p:spPr bwMode="auto">
          <a:xfrm>
            <a:off x="4795838" y="4211638"/>
            <a:ext cx="3960812" cy="2097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C5445EF9-D556-BE1D-CD83-3118C194AA9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Slide Number Placeholder 3">
            <a:extLst>
              <a:ext uri="{FF2B5EF4-FFF2-40B4-BE49-F238E27FC236}">
                <a16:creationId xmlns:a16="http://schemas.microsoft.com/office/drawing/2014/main" id="{901665C7-0068-0E6E-4ABF-E24662894D12}"/>
              </a:ext>
            </a:extLst>
          </p:cNvPr>
          <p:cNvSpPr>
            <a:spLocks noGrp="1"/>
          </p:cNvSpPr>
          <p:nvPr>
            <p:ph type="sldNum" sz="quarter" idx="12"/>
          </p:nvPr>
        </p:nvSpPr>
        <p:spPr>
          <a:xfrm>
            <a:off x="8402638" y="5734050"/>
            <a:ext cx="506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8811BD-EB3A-4211-ACCD-4E5B53710664}" type="slidenum">
              <a:rPr lang="it-IT" altLang="en-US" sz="1400" smtClean="0">
                <a:solidFill>
                  <a:srgbClr val="FFFFFF"/>
                </a:solidFill>
              </a:rPr>
              <a:pPr>
                <a:spcBef>
                  <a:spcPct val="0"/>
                </a:spcBef>
                <a:buFontTx/>
                <a:buNone/>
              </a:pPr>
              <a:t>55</a:t>
            </a:fld>
            <a:endParaRPr lang="it-IT" altLang="en-US" sz="1400">
              <a:solidFill>
                <a:srgbClr val="FFFFFF"/>
              </a:solidFill>
            </a:endParaRPr>
          </a:p>
        </p:txBody>
      </p:sp>
      <p:sp>
        <p:nvSpPr>
          <p:cNvPr id="307203" name="Rectangle 5">
            <a:extLst>
              <a:ext uri="{FF2B5EF4-FFF2-40B4-BE49-F238E27FC236}">
                <a16:creationId xmlns:a16="http://schemas.microsoft.com/office/drawing/2014/main" id="{2CDF207D-5B52-36B2-11B5-B1061798EAE9}"/>
              </a:ext>
            </a:extLst>
          </p:cNvPr>
          <p:cNvSpPr>
            <a:spLocks noChangeArrowheads="1"/>
          </p:cNvSpPr>
          <p:nvPr/>
        </p:nvSpPr>
        <p:spPr bwMode="auto">
          <a:xfrm>
            <a:off x="7445375" y="3541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88420" name="Picture 4">
            <a:extLst>
              <a:ext uri="{FF2B5EF4-FFF2-40B4-BE49-F238E27FC236}">
                <a16:creationId xmlns:a16="http://schemas.microsoft.com/office/drawing/2014/main" id="{6BDEFD7B-E2CF-4A3F-F9E6-4B05ED7A05AF}"/>
              </a:ext>
            </a:extLst>
          </p:cNvPr>
          <p:cNvPicPr>
            <a:picLocks noChangeAspect="1" noChangeArrowheads="1"/>
          </p:cNvPicPr>
          <p:nvPr/>
        </p:nvPicPr>
        <p:blipFill>
          <a:blip r:embed="rId4"/>
          <a:srcRect/>
          <a:stretch>
            <a:fillRect/>
          </a:stretch>
        </p:blipFill>
        <p:spPr bwMode="auto">
          <a:xfrm>
            <a:off x="900113" y="622300"/>
            <a:ext cx="3816350" cy="2763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7205" name="Rectangle 6">
            <a:extLst>
              <a:ext uri="{FF2B5EF4-FFF2-40B4-BE49-F238E27FC236}">
                <a16:creationId xmlns:a16="http://schemas.microsoft.com/office/drawing/2014/main" id="{75F28DE7-0D92-CE8C-CDF5-CC8CAC2A6077}"/>
              </a:ext>
            </a:extLst>
          </p:cNvPr>
          <p:cNvSpPr>
            <a:spLocks noChangeArrowheads="1"/>
          </p:cNvSpPr>
          <p:nvPr/>
        </p:nvSpPr>
        <p:spPr bwMode="auto">
          <a:xfrm>
            <a:off x="5005388" y="652463"/>
            <a:ext cx="29241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FFFFFF"/>
                </a:solidFill>
              </a:rPr>
              <a:t>CADENA  DE </a:t>
            </a:r>
          </a:p>
          <a:p>
            <a:pPr eaLnBrk="1" hangingPunct="1">
              <a:spcBef>
                <a:spcPct val="0"/>
              </a:spcBef>
              <a:buFontTx/>
              <a:buNone/>
            </a:pPr>
            <a:r>
              <a:rPr lang="it-IT" altLang="it-CH" sz="1800" b="1">
                <a:solidFill>
                  <a:srgbClr val="FFFFFF"/>
                </a:solidFill>
              </a:rPr>
              <a:t>MONTAJE  DE COCHES  </a:t>
            </a:r>
          </a:p>
          <a:p>
            <a:pPr eaLnBrk="1" hangingPunct="1">
              <a:spcBef>
                <a:spcPct val="0"/>
              </a:spcBef>
              <a:buFontTx/>
              <a:buNone/>
            </a:pPr>
            <a:r>
              <a:rPr lang="it-IT" altLang="it-CH" sz="1800" b="1"/>
              <a:t>AÑOS ‘60</a:t>
            </a:r>
          </a:p>
          <a:p>
            <a:pPr eaLnBrk="1" hangingPunct="1">
              <a:spcBef>
                <a:spcPct val="0"/>
              </a:spcBef>
              <a:buFontTx/>
              <a:buNone/>
            </a:pPr>
            <a:endParaRPr lang="fr-CH" altLang="it-CH" sz="1800" b="1">
              <a:solidFill>
                <a:srgbClr val="FFFFFF"/>
              </a:solidFill>
            </a:endParaRPr>
          </a:p>
          <a:p>
            <a:pPr eaLnBrk="1" hangingPunct="1">
              <a:spcBef>
                <a:spcPct val="0"/>
              </a:spcBef>
              <a:buFontTx/>
              <a:buNone/>
            </a:pPr>
            <a:r>
              <a:rPr lang="fr-CH" altLang="it-CH" sz="1800" b="1">
                <a:solidFill>
                  <a:srgbClr val="FFFFFF"/>
                </a:solidFill>
              </a:rPr>
              <a:t>(Citroën  y  Volkswagen)</a:t>
            </a:r>
            <a:endParaRPr lang="it-IT" altLang="it-CH" sz="1800" b="1">
              <a:solidFill>
                <a:srgbClr val="FFFFFF"/>
              </a:solidFill>
            </a:endParaRPr>
          </a:p>
        </p:txBody>
      </p:sp>
      <p:sp>
        <p:nvSpPr>
          <p:cNvPr id="307206" name="Rectangle 8">
            <a:extLst>
              <a:ext uri="{FF2B5EF4-FFF2-40B4-BE49-F238E27FC236}">
                <a16:creationId xmlns:a16="http://schemas.microsoft.com/office/drawing/2014/main" id="{8254CBF6-E674-8E1E-A14D-E3A47D3D3D9C}"/>
              </a:ext>
            </a:extLst>
          </p:cNvPr>
          <p:cNvSpPr>
            <a:spLocks noChangeArrowheads="1"/>
          </p:cNvSpPr>
          <p:nvPr/>
        </p:nvSpPr>
        <p:spPr bwMode="auto">
          <a:xfrm>
            <a:off x="5748338" y="5819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88423" name="Picture 7" descr="b俤">
            <a:extLst>
              <a:ext uri="{FF2B5EF4-FFF2-40B4-BE49-F238E27FC236}">
                <a16:creationId xmlns:a16="http://schemas.microsoft.com/office/drawing/2014/main" id="{DC672C65-0B51-27E1-FD34-F149A4F78EF6}"/>
              </a:ext>
            </a:extLst>
          </p:cNvPr>
          <p:cNvPicPr>
            <a:picLocks noChangeAspect="1" noChangeArrowheads="1"/>
          </p:cNvPicPr>
          <p:nvPr/>
        </p:nvPicPr>
        <p:blipFill>
          <a:blip r:embed="rId5"/>
          <a:srcRect/>
          <a:stretch>
            <a:fillRect/>
          </a:stretch>
        </p:blipFill>
        <p:spPr bwMode="auto">
          <a:xfrm>
            <a:off x="900113" y="3536950"/>
            <a:ext cx="3816350" cy="2619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8424" name="Picture 10" descr="catena montaggio W">
            <a:extLst>
              <a:ext uri="{FF2B5EF4-FFF2-40B4-BE49-F238E27FC236}">
                <a16:creationId xmlns:a16="http://schemas.microsoft.com/office/drawing/2014/main" id="{570C8654-DFDB-E11D-CD59-97CE848D5508}"/>
              </a:ext>
            </a:extLst>
          </p:cNvPr>
          <p:cNvPicPr>
            <a:picLocks noChangeAspect="1" noChangeArrowheads="1"/>
          </p:cNvPicPr>
          <p:nvPr/>
        </p:nvPicPr>
        <p:blipFill>
          <a:blip r:embed="rId6"/>
          <a:srcRect t="1108" b="1108"/>
          <a:stretch>
            <a:fillRect/>
          </a:stretch>
        </p:blipFill>
        <p:spPr bwMode="auto">
          <a:xfrm>
            <a:off x="4860925" y="2217738"/>
            <a:ext cx="3543300" cy="3938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BAE7EA85-B949-EB14-A62A-FFB554DA323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09250" name="Picture 7" descr="fabbrica auto Catena montaggio fuoristrada">
            <a:extLst>
              <a:ext uri="{FF2B5EF4-FFF2-40B4-BE49-F238E27FC236}">
                <a16:creationId xmlns:a16="http://schemas.microsoft.com/office/drawing/2014/main" id="{71308BBA-88C3-A853-9DDE-86F1459B0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Text Box 8">
            <a:extLst>
              <a:ext uri="{FF2B5EF4-FFF2-40B4-BE49-F238E27FC236}">
                <a16:creationId xmlns:a16="http://schemas.microsoft.com/office/drawing/2014/main" id="{E5421A8D-64CF-5442-7152-E0EA1885DE93}"/>
              </a:ext>
            </a:extLst>
          </p:cNvPr>
          <p:cNvSpPr txBox="1">
            <a:spLocks noChangeArrowheads="1"/>
          </p:cNvSpPr>
          <p:nvPr/>
        </p:nvSpPr>
        <p:spPr bwMode="auto">
          <a:xfrm>
            <a:off x="0" y="2708275"/>
            <a:ext cx="2843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CADENA DE MONTAJE</a:t>
            </a:r>
            <a:endParaRPr lang="it-IT" altLang="it-CH" sz="1800" b="1">
              <a:solidFill>
                <a:srgbClr val="000000"/>
              </a:solidFill>
            </a:endParaRPr>
          </a:p>
        </p:txBody>
      </p:sp>
      <p:sp>
        <p:nvSpPr>
          <p:cNvPr id="309252" name="Slide Number Placeholder 3">
            <a:extLst>
              <a:ext uri="{FF2B5EF4-FFF2-40B4-BE49-F238E27FC236}">
                <a16:creationId xmlns:a16="http://schemas.microsoft.com/office/drawing/2014/main" id="{04C4F26D-78FF-F691-3DEA-84093D517AD2}"/>
              </a:ext>
            </a:extLst>
          </p:cNvPr>
          <p:cNvSpPr>
            <a:spLocks noGrp="1"/>
          </p:cNvSpPr>
          <p:nvPr>
            <p:ph type="sldNum" sz="quarter" idx="12"/>
          </p:nvPr>
        </p:nvSpPr>
        <p:spPr>
          <a:xfrm>
            <a:off x="6804025" y="12684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13AEDA-D667-4BF6-B3D6-3A6A4F6B95E1}" type="slidenum">
              <a:rPr lang="it-IT" altLang="en-US" sz="1400" smtClean="0"/>
              <a:pPr>
                <a:spcBef>
                  <a:spcPct val="0"/>
                </a:spcBef>
                <a:buFontTx/>
                <a:buNone/>
              </a:pPr>
              <a:t>56</a:t>
            </a:fld>
            <a:endParaRPr lang="it-IT" altLang="en-US" sz="1400"/>
          </a:p>
        </p:txBody>
      </p:sp>
      <p:sp>
        <p:nvSpPr>
          <p:cNvPr id="2" name="Rettangolo 1">
            <a:extLst>
              <a:ext uri="{FF2B5EF4-FFF2-40B4-BE49-F238E27FC236}">
                <a16:creationId xmlns:a16="http://schemas.microsoft.com/office/drawing/2014/main" id="{6426D2FC-C368-4C65-DA81-2EE9C9C53A1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298" name="Slide Number Placeholder 3">
            <a:extLst>
              <a:ext uri="{FF2B5EF4-FFF2-40B4-BE49-F238E27FC236}">
                <a16:creationId xmlns:a16="http://schemas.microsoft.com/office/drawing/2014/main" id="{E6345E4F-DA04-9545-C0F1-6C03829659B8}"/>
              </a:ext>
            </a:extLst>
          </p:cNvPr>
          <p:cNvSpPr>
            <a:spLocks noGrp="1"/>
          </p:cNvSpPr>
          <p:nvPr>
            <p:ph type="sldNum" sz="quarter" idx="12"/>
          </p:nvPr>
        </p:nvSpPr>
        <p:spPr>
          <a:xfrm>
            <a:off x="6659563"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8E4AE2-BA53-4E1E-A953-9B0BAEE02F2E}" type="slidenum">
              <a:rPr lang="it-IT" altLang="en-US" sz="1400" smtClean="0">
                <a:solidFill>
                  <a:srgbClr val="FFFFFF"/>
                </a:solidFill>
              </a:rPr>
              <a:pPr>
                <a:spcBef>
                  <a:spcPct val="0"/>
                </a:spcBef>
                <a:buFontTx/>
                <a:buNone/>
              </a:pPr>
              <a:t>57</a:t>
            </a:fld>
            <a:endParaRPr lang="it-IT" altLang="en-US" sz="1400">
              <a:solidFill>
                <a:srgbClr val="FFFFFF"/>
              </a:solidFill>
            </a:endParaRPr>
          </a:p>
        </p:txBody>
      </p:sp>
      <p:sp>
        <p:nvSpPr>
          <p:cNvPr id="311299" name="Rectangle 5">
            <a:extLst>
              <a:ext uri="{FF2B5EF4-FFF2-40B4-BE49-F238E27FC236}">
                <a16:creationId xmlns:a16="http://schemas.microsoft.com/office/drawing/2014/main" id="{A6B58F2F-0974-CE3A-49F3-6C2CC64859AA}"/>
              </a:ext>
            </a:extLst>
          </p:cNvPr>
          <p:cNvSpPr>
            <a:spLocks noChangeArrowheads="1"/>
          </p:cNvSpPr>
          <p:nvPr/>
        </p:nvSpPr>
        <p:spPr bwMode="auto">
          <a:xfrm>
            <a:off x="6372225" y="3500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90468" name="Picture 4" descr="㿷ᛟྌ">
            <a:extLst>
              <a:ext uri="{FF2B5EF4-FFF2-40B4-BE49-F238E27FC236}">
                <a16:creationId xmlns:a16="http://schemas.microsoft.com/office/drawing/2014/main" id="{98F2EF2A-4279-3DCB-AFE1-040411DB02EF}"/>
              </a:ext>
            </a:extLst>
          </p:cNvPr>
          <p:cNvPicPr>
            <a:picLocks noChangeAspect="1" noChangeArrowheads="1"/>
          </p:cNvPicPr>
          <p:nvPr/>
        </p:nvPicPr>
        <p:blipFill>
          <a:blip r:embed="rId4"/>
          <a:srcRect/>
          <a:stretch>
            <a:fillRect/>
          </a:stretch>
        </p:blipFill>
        <p:spPr bwMode="auto">
          <a:xfrm>
            <a:off x="311150" y="260350"/>
            <a:ext cx="3829050" cy="2525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1301" name="Rectangle 6">
            <a:extLst>
              <a:ext uri="{FF2B5EF4-FFF2-40B4-BE49-F238E27FC236}">
                <a16:creationId xmlns:a16="http://schemas.microsoft.com/office/drawing/2014/main" id="{7DD8F098-79EF-782D-9081-9F5DF5A16F30}"/>
              </a:ext>
            </a:extLst>
          </p:cNvPr>
          <p:cNvSpPr>
            <a:spLocks noChangeArrowheads="1"/>
          </p:cNvSpPr>
          <p:nvPr/>
        </p:nvSpPr>
        <p:spPr bwMode="auto">
          <a:xfrm>
            <a:off x="900113" y="5876925"/>
            <a:ext cx="7375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800" b="1">
                <a:solidFill>
                  <a:srgbClr val="FFFFFF"/>
                </a:solidFill>
              </a:rPr>
              <a:t>CADENAS  DE  MONTAJE  ROBOTIZADAS</a:t>
            </a:r>
          </a:p>
        </p:txBody>
      </p:sp>
      <p:pic>
        <p:nvPicPr>
          <p:cNvPr id="190470" name="Picture 7" descr="Catena montaggio auto robotizzata Jpeg">
            <a:extLst>
              <a:ext uri="{FF2B5EF4-FFF2-40B4-BE49-F238E27FC236}">
                <a16:creationId xmlns:a16="http://schemas.microsoft.com/office/drawing/2014/main" id="{78C21DB4-C949-EE3A-3B25-DAE587FDE509}"/>
              </a:ext>
            </a:extLst>
          </p:cNvPr>
          <p:cNvPicPr>
            <a:picLocks noChangeAspect="1" noChangeArrowheads="1"/>
          </p:cNvPicPr>
          <p:nvPr/>
        </p:nvPicPr>
        <p:blipFill>
          <a:blip r:embed="rId5"/>
          <a:srcRect/>
          <a:stretch>
            <a:fillRect/>
          </a:stretch>
        </p:blipFill>
        <p:spPr bwMode="auto">
          <a:xfrm>
            <a:off x="4356100" y="260350"/>
            <a:ext cx="4608513" cy="5400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0471" name="Picture 2" descr="http://www.clean-auto.com/IMG/jpg/FCX_Clarity_Vehicle_AssemblyBody_Welding.jpg">
            <a:extLst>
              <a:ext uri="{FF2B5EF4-FFF2-40B4-BE49-F238E27FC236}">
                <a16:creationId xmlns:a16="http://schemas.microsoft.com/office/drawing/2014/main" id="{3DFA27F5-10B6-0C3F-0D30-6A655A06A554}"/>
              </a:ext>
            </a:extLst>
          </p:cNvPr>
          <p:cNvPicPr>
            <a:picLocks noChangeAspect="1" noChangeArrowheads="1"/>
          </p:cNvPicPr>
          <p:nvPr/>
        </p:nvPicPr>
        <p:blipFill>
          <a:blip r:embed="rId6"/>
          <a:srcRect/>
          <a:stretch>
            <a:fillRect/>
          </a:stretch>
        </p:blipFill>
        <p:spPr bwMode="auto">
          <a:xfrm>
            <a:off x="311150" y="3071813"/>
            <a:ext cx="3829050" cy="2562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E7AD6FE-DDA2-EC5C-070D-85C45DF258A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5">
            <a:extLst>
              <a:ext uri="{FF2B5EF4-FFF2-40B4-BE49-F238E27FC236}">
                <a16:creationId xmlns:a16="http://schemas.microsoft.com/office/drawing/2014/main" id="{D24E4227-11ED-FEB0-212B-BBB29195A101}"/>
              </a:ext>
            </a:extLst>
          </p:cNvPr>
          <p:cNvSpPr>
            <a:spLocks noGrp="1" noChangeArrowheads="1"/>
          </p:cNvSpPr>
          <p:nvPr>
            <p:ph type="title" sz="quarter"/>
          </p:nvPr>
        </p:nvSpPr>
        <p:spPr>
          <a:xfrm>
            <a:off x="468313" y="5767388"/>
            <a:ext cx="8229600" cy="777875"/>
          </a:xfrm>
        </p:spPr>
        <p:txBody>
          <a:bodyPr/>
          <a:lstStyle/>
          <a:p>
            <a:pPr eaLnBrk="1" hangingPunct="1"/>
            <a:r>
              <a:rPr lang="fr-CH" altLang="it-CH" sz="2400" b="1">
                <a:solidFill>
                  <a:schemeClr val="tx1"/>
                </a:solidFill>
              </a:rPr>
              <a:t>Los trabajadores de las modernas cadenas de montaje.</a:t>
            </a:r>
            <a:endParaRPr lang="it-IT" altLang="it-CH" sz="2400" b="1">
              <a:solidFill>
                <a:schemeClr val="tx1"/>
              </a:solidFill>
            </a:endParaRPr>
          </a:p>
        </p:txBody>
      </p:sp>
      <p:sp>
        <p:nvSpPr>
          <p:cNvPr id="313347" name="Slide Number Placeholder 8">
            <a:extLst>
              <a:ext uri="{FF2B5EF4-FFF2-40B4-BE49-F238E27FC236}">
                <a16:creationId xmlns:a16="http://schemas.microsoft.com/office/drawing/2014/main" id="{D3578F38-CBAC-28AB-1044-44DA425C0FF5}"/>
              </a:ext>
            </a:extLst>
          </p:cNvPr>
          <p:cNvSpPr>
            <a:spLocks noGrp="1"/>
          </p:cNvSpPr>
          <p:nvPr>
            <p:ph type="sldNum" sz="quarter" idx="12"/>
          </p:nvPr>
        </p:nvSpPr>
        <p:spPr>
          <a:xfrm>
            <a:off x="8532813" y="6453188"/>
            <a:ext cx="506412"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AB79FD-BAFA-415B-94DA-D1BA17E640DC}" type="slidenum">
              <a:rPr lang="it-IT" altLang="en-US" sz="1400" smtClean="0">
                <a:solidFill>
                  <a:srgbClr val="FFFFFF"/>
                </a:solidFill>
              </a:rPr>
              <a:pPr>
                <a:spcBef>
                  <a:spcPct val="0"/>
                </a:spcBef>
                <a:buFontTx/>
                <a:buNone/>
              </a:pPr>
              <a:t>58</a:t>
            </a:fld>
            <a:endParaRPr lang="it-IT" altLang="en-US" sz="1400">
              <a:solidFill>
                <a:srgbClr val="FFFFFF"/>
              </a:solidFill>
            </a:endParaRPr>
          </a:p>
        </p:txBody>
      </p:sp>
      <p:pic>
        <p:nvPicPr>
          <p:cNvPr id="18" name="Picture 9" descr="catena montaggio industria tessle">
            <a:extLst>
              <a:ext uri="{FF2B5EF4-FFF2-40B4-BE49-F238E27FC236}">
                <a16:creationId xmlns:a16="http://schemas.microsoft.com/office/drawing/2014/main" id="{B1A859DC-12CC-0141-6A0B-C2420CFF3D25}"/>
              </a:ext>
            </a:extLst>
          </p:cNvPr>
          <p:cNvPicPr>
            <a:picLocks noGrp="1" noChangeAspect="1" noChangeArrowheads="1"/>
          </p:cNvPicPr>
          <p:nvPr>
            <p:ph sz="quarter" idx="1"/>
          </p:nvPr>
        </p:nvPicPr>
        <p:blipFill>
          <a:blip r:embed="rId4"/>
          <a:stretch>
            <a:fillRect/>
          </a:stretch>
        </p:blipFill>
        <p:spPr>
          <a:xfrm>
            <a:off x="755650" y="3451225"/>
            <a:ext cx="3887788" cy="2185988"/>
          </a:xfrm>
          <a:ln w="38100">
            <a:solidFill>
              <a:schemeClr val="tx1"/>
            </a:solidFill>
          </a:ln>
          <a:effectLst>
            <a:outerShdw blurRad="292100" dist="139700" dir="2700000" algn="tl" rotWithShape="0">
              <a:srgbClr val="333333">
                <a:alpha val="65000"/>
              </a:srgbClr>
            </a:outerShdw>
          </a:effectLst>
        </p:spPr>
      </p:pic>
      <p:pic>
        <p:nvPicPr>
          <p:cNvPr id="19" name="Picture 14" descr="Lavoratrici dell'industria tessile">
            <a:extLst>
              <a:ext uri="{FF2B5EF4-FFF2-40B4-BE49-F238E27FC236}">
                <a16:creationId xmlns:a16="http://schemas.microsoft.com/office/drawing/2014/main" id="{C6068FA9-50AD-F30E-0EE8-AD08DF0E17D7}"/>
              </a:ext>
            </a:extLst>
          </p:cNvPr>
          <p:cNvPicPr>
            <a:picLocks noChangeAspect="1" noChangeArrowheads="1"/>
          </p:cNvPicPr>
          <p:nvPr/>
        </p:nvPicPr>
        <p:blipFill rotWithShape="1">
          <a:blip r:embed="rId5"/>
          <a:srcRect r="5379"/>
          <a:stretch/>
        </p:blipFill>
        <p:spPr bwMode="auto">
          <a:xfrm>
            <a:off x="6653213" y="3451225"/>
            <a:ext cx="1744662" cy="2198688"/>
          </a:xfrm>
          <a:prstGeom prst="rect">
            <a:avLst/>
          </a:prstGeom>
          <a:ln w="38100">
            <a:solidFill>
              <a:schemeClr val="tx1"/>
            </a:solidFill>
          </a:ln>
          <a:effectLst>
            <a:outerShdw blurRad="292100" dist="139700" dir="2700000" algn="tl" rotWithShape="0">
              <a:srgbClr val="333333">
                <a:alpha val="65000"/>
              </a:srgbClr>
            </a:outerShdw>
          </a:effectLst>
        </p:spPr>
      </p:pic>
      <p:pic>
        <p:nvPicPr>
          <p:cNvPr id="20" name="Picture 4" descr="http://www.rfi.fr/actufr/images/088/chaine_montage432.jpg">
            <a:extLst>
              <a:ext uri="{FF2B5EF4-FFF2-40B4-BE49-F238E27FC236}">
                <a16:creationId xmlns:a16="http://schemas.microsoft.com/office/drawing/2014/main" id="{3C3E4BDC-81BC-BE8A-4F93-2A54C971494A}"/>
              </a:ext>
            </a:extLst>
          </p:cNvPr>
          <p:cNvPicPr>
            <a:picLocks noChangeAspect="1" noChangeArrowheads="1"/>
          </p:cNvPicPr>
          <p:nvPr/>
        </p:nvPicPr>
        <p:blipFill>
          <a:blip r:embed="rId6"/>
          <a:srcRect/>
          <a:stretch>
            <a:fillRect/>
          </a:stretch>
        </p:blipFill>
        <p:spPr bwMode="auto">
          <a:xfrm>
            <a:off x="4910138" y="620713"/>
            <a:ext cx="3487737" cy="2598737"/>
          </a:xfrm>
          <a:prstGeom prst="rect">
            <a:avLst/>
          </a:prstGeom>
          <a:ln w="38100">
            <a:solidFill>
              <a:schemeClr val="tx1"/>
            </a:solidFill>
          </a:ln>
          <a:effectLst>
            <a:outerShdw blurRad="292100" dist="139700" dir="2700000" algn="tl" rotWithShape="0">
              <a:srgbClr val="333333">
                <a:alpha val="65000"/>
              </a:srgbClr>
            </a:outerShdw>
          </a:effectLst>
        </p:spPr>
      </p:pic>
      <p:pic>
        <p:nvPicPr>
          <p:cNvPr id="21" name="Picture 2" descr="http://www.fmf.com.hk/2V0-Assembly%20Line.jpg">
            <a:extLst>
              <a:ext uri="{FF2B5EF4-FFF2-40B4-BE49-F238E27FC236}">
                <a16:creationId xmlns:a16="http://schemas.microsoft.com/office/drawing/2014/main" id="{74CE60AD-C4F4-28E3-8C7A-18A8B836502E}"/>
              </a:ext>
            </a:extLst>
          </p:cNvPr>
          <p:cNvPicPr>
            <a:picLocks noChangeAspect="1" noChangeArrowheads="1"/>
          </p:cNvPicPr>
          <p:nvPr/>
        </p:nvPicPr>
        <p:blipFill>
          <a:blip r:embed="rId7"/>
          <a:srcRect/>
          <a:stretch>
            <a:fillRect/>
          </a:stretch>
        </p:blipFill>
        <p:spPr bwMode="auto">
          <a:xfrm>
            <a:off x="4911725" y="3451225"/>
            <a:ext cx="1609725" cy="2198688"/>
          </a:xfrm>
          <a:prstGeom prst="rect">
            <a:avLst/>
          </a:prstGeom>
          <a:ln w="38100">
            <a:solidFill>
              <a:schemeClr val="tx1"/>
            </a:solidFill>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B7E2A1FE-ACF8-14FC-3C87-45A1C35517AE}"/>
              </a:ext>
            </a:extLst>
          </p:cNvPr>
          <p:cNvPicPr>
            <a:picLocks noChangeAspect="1"/>
          </p:cNvPicPr>
          <p:nvPr/>
        </p:nvPicPr>
        <p:blipFill>
          <a:blip r:embed="rId8"/>
          <a:stretch>
            <a:fillRect/>
          </a:stretch>
        </p:blipFill>
        <p:spPr>
          <a:xfrm>
            <a:off x="755650" y="620713"/>
            <a:ext cx="3887788" cy="2601912"/>
          </a:xfrm>
          <a:prstGeom prst="rect">
            <a:avLst/>
          </a:prstGeom>
          <a:ln w="38100">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0AEC886-48F4-53D2-B32A-DF1697D2108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Slide Number Placeholder 3">
            <a:extLst>
              <a:ext uri="{FF2B5EF4-FFF2-40B4-BE49-F238E27FC236}">
                <a16:creationId xmlns:a16="http://schemas.microsoft.com/office/drawing/2014/main" id="{2EACF45D-3E00-C103-8B3B-78DC797EDF17}"/>
              </a:ext>
            </a:extLst>
          </p:cNvPr>
          <p:cNvSpPr>
            <a:spLocks noGrp="1"/>
          </p:cNvSpPr>
          <p:nvPr>
            <p:ph type="sldNum" sz="quarter" idx="12"/>
          </p:nvPr>
        </p:nvSpPr>
        <p:spPr>
          <a:xfrm>
            <a:off x="7524750" y="5881688"/>
            <a:ext cx="620713" cy="50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2283DA-D549-4425-A731-229772C21487}" type="slidenum">
              <a:rPr lang="it-IT" altLang="en-US" sz="1400" b="1" smtClean="0">
                <a:solidFill>
                  <a:srgbClr val="FFFFFF"/>
                </a:solidFill>
              </a:rPr>
              <a:pPr>
                <a:spcBef>
                  <a:spcPct val="0"/>
                </a:spcBef>
                <a:buFontTx/>
                <a:buNone/>
              </a:pPr>
              <a:t>59</a:t>
            </a:fld>
            <a:endParaRPr lang="it-IT" altLang="en-US" sz="1400" b="1">
              <a:solidFill>
                <a:srgbClr val="FFFFFF"/>
              </a:solidFill>
            </a:endParaRPr>
          </a:p>
        </p:txBody>
      </p:sp>
      <p:pic>
        <p:nvPicPr>
          <p:cNvPr id="192515" name="Picture 2" descr="fabbrica giocattoli cina">
            <a:extLst>
              <a:ext uri="{FF2B5EF4-FFF2-40B4-BE49-F238E27FC236}">
                <a16:creationId xmlns:a16="http://schemas.microsoft.com/office/drawing/2014/main" id="{C1A04B52-AFCE-67E3-934C-3ED4D0E68A1D}"/>
              </a:ext>
            </a:extLst>
          </p:cNvPr>
          <p:cNvPicPr>
            <a:picLocks noChangeAspect="1" noChangeArrowheads="1"/>
          </p:cNvPicPr>
          <p:nvPr/>
        </p:nvPicPr>
        <p:blipFill>
          <a:blip r:embed="rId4"/>
          <a:srcRect/>
          <a:stretch>
            <a:fillRect/>
          </a:stretch>
        </p:blipFill>
        <p:spPr bwMode="auto">
          <a:xfrm>
            <a:off x="723900" y="584200"/>
            <a:ext cx="7712075" cy="528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5396" name="Text Box 3">
            <a:extLst>
              <a:ext uri="{FF2B5EF4-FFF2-40B4-BE49-F238E27FC236}">
                <a16:creationId xmlns:a16="http://schemas.microsoft.com/office/drawing/2014/main" id="{11B2733A-E193-8D54-4545-80BD6538B52D}"/>
              </a:ext>
            </a:extLst>
          </p:cNvPr>
          <p:cNvSpPr txBox="1">
            <a:spLocks noChangeArrowheads="1"/>
          </p:cNvSpPr>
          <p:nvPr/>
        </p:nvSpPr>
        <p:spPr bwMode="auto">
          <a:xfrm>
            <a:off x="1879600" y="5951538"/>
            <a:ext cx="540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Cadena de montaje en una fábrica de juguetes</a:t>
            </a:r>
            <a:endParaRPr lang="it-IT" altLang="it-CH" sz="1800" b="1">
              <a:solidFill>
                <a:srgbClr val="FFFFFF"/>
              </a:solidFill>
            </a:endParaRPr>
          </a:p>
        </p:txBody>
      </p:sp>
      <p:sp>
        <p:nvSpPr>
          <p:cNvPr id="2" name="Rettangolo 1">
            <a:extLst>
              <a:ext uri="{FF2B5EF4-FFF2-40B4-BE49-F238E27FC236}">
                <a16:creationId xmlns:a16="http://schemas.microsoft.com/office/drawing/2014/main" id="{8ECD657F-BD68-C657-637D-9BB854FBBC98}"/>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8898" name="Rectangle 3">
            <a:extLst>
              <a:ext uri="{FF2B5EF4-FFF2-40B4-BE49-F238E27FC236}">
                <a16:creationId xmlns:a16="http://schemas.microsoft.com/office/drawing/2014/main" id="{F42D1AE6-31ED-E8D9-F52B-7452F901045E}"/>
              </a:ext>
            </a:extLst>
          </p:cNvPr>
          <p:cNvSpPr>
            <a:spLocks noGrp="1" noChangeArrowheads="1"/>
          </p:cNvSpPr>
          <p:nvPr>
            <p:ph idx="1"/>
          </p:nvPr>
        </p:nvSpPr>
        <p:spPr>
          <a:xfrm>
            <a:off x="468313" y="549275"/>
            <a:ext cx="8362950" cy="5505450"/>
          </a:xfrm>
        </p:spPr>
        <p:txBody>
          <a:bodyPr/>
          <a:lstStyle/>
          <a:p>
            <a:pPr eaLnBrk="1" hangingPunct="1">
              <a:lnSpc>
                <a:spcPct val="90000"/>
              </a:lnSpc>
              <a:buFontTx/>
              <a:buNone/>
            </a:pPr>
            <a:r>
              <a:rPr lang="it-IT" altLang="it-CH"/>
              <a:t>	</a:t>
            </a:r>
            <a:r>
              <a:rPr lang="it-IT" altLang="it-CH" sz="2000" b="1"/>
              <a:t>Acá algunos de los principios fundamentales                              descubiertos por Karl Marx:</a:t>
            </a:r>
          </a:p>
          <a:p>
            <a:pPr eaLnBrk="1" hangingPunct="1">
              <a:lnSpc>
                <a:spcPct val="90000"/>
              </a:lnSpc>
              <a:buFontTx/>
              <a:buNone/>
            </a:pPr>
            <a:endParaRPr lang="it-IT" altLang="it-CH" sz="1400" b="1"/>
          </a:p>
          <a:p>
            <a:pPr eaLnBrk="1" hangingPunct="1">
              <a:lnSpc>
                <a:spcPct val="90000"/>
              </a:lnSpc>
            </a:pPr>
            <a:r>
              <a:rPr lang="it-IT" altLang="it-CH"/>
              <a:t>La </a:t>
            </a:r>
            <a:r>
              <a:rPr lang="it-IT" altLang="it-CH" b="1" u="sng">
                <a:solidFill>
                  <a:srgbClr val="FF3300"/>
                </a:solidFill>
              </a:rPr>
              <a:t>propiedad privada</a:t>
            </a:r>
            <a:r>
              <a:rPr lang="it-IT" altLang="it-CH"/>
              <a:t> del suelo                         y de los medios de producción.</a:t>
            </a:r>
          </a:p>
          <a:p>
            <a:pPr eaLnBrk="1" hangingPunct="1">
              <a:lnSpc>
                <a:spcPct val="90000"/>
              </a:lnSpc>
            </a:pPr>
            <a:r>
              <a:rPr lang="it-IT" altLang="it-CH"/>
              <a:t>Divide la sociedad en dos </a:t>
            </a:r>
            <a:r>
              <a:rPr lang="it-IT" altLang="it-CH" b="1" u="sng">
                <a:solidFill>
                  <a:srgbClr val="FF3300"/>
                </a:solidFill>
              </a:rPr>
              <a:t>clases sociales</a:t>
            </a:r>
            <a:r>
              <a:rPr lang="it-IT" altLang="it-CH" b="1"/>
              <a:t> </a:t>
            </a:r>
          </a:p>
          <a:p>
            <a:pPr eaLnBrk="1" hangingPunct="1">
              <a:lnSpc>
                <a:spcPct val="90000"/>
              </a:lnSpc>
              <a:buFontTx/>
              <a:buNone/>
            </a:pPr>
            <a:r>
              <a:rPr lang="it-IT" altLang="it-CH" sz="2000"/>
              <a:t>	(</a:t>
            </a:r>
            <a:r>
              <a:rPr lang="it-IT" altLang="it-CH" sz="2000" u="sng"/>
              <a:t>burguesía y proletariado</a:t>
            </a:r>
            <a:r>
              <a:rPr lang="it-IT" altLang="it-CH" sz="2000"/>
              <a:t>)</a:t>
            </a:r>
          </a:p>
          <a:p>
            <a:pPr eaLnBrk="1" hangingPunct="1">
              <a:lnSpc>
                <a:spcPct val="90000"/>
              </a:lnSpc>
            </a:pPr>
            <a:r>
              <a:rPr lang="it-IT" altLang="it-CH"/>
              <a:t>Lucha entre ellas (</a:t>
            </a:r>
            <a:r>
              <a:rPr lang="fr-CH" altLang="it-CH" b="1" u="sng">
                <a:solidFill>
                  <a:srgbClr val="FF3300"/>
                </a:solidFill>
              </a:rPr>
              <a:t>lucha</a:t>
            </a:r>
            <a:r>
              <a:rPr lang="it-IT" altLang="it-CH" b="1" u="sng">
                <a:solidFill>
                  <a:srgbClr val="FF3300"/>
                </a:solidFill>
              </a:rPr>
              <a:t> de clases</a:t>
            </a:r>
            <a:r>
              <a:rPr lang="it-IT" altLang="it-CH"/>
              <a:t>)</a:t>
            </a:r>
          </a:p>
          <a:p>
            <a:pPr eaLnBrk="1" hangingPunct="1">
              <a:lnSpc>
                <a:spcPct val="90000"/>
              </a:lnSpc>
              <a:buFontTx/>
              <a:buNone/>
            </a:pPr>
            <a:r>
              <a:rPr lang="it-IT" altLang="it-CH"/>
              <a:t>  </a:t>
            </a:r>
          </a:p>
          <a:p>
            <a:pPr eaLnBrk="1" hangingPunct="1">
              <a:lnSpc>
                <a:spcPct val="90000"/>
              </a:lnSpc>
            </a:pPr>
            <a:r>
              <a:rPr lang="it-IT" altLang="it-CH" sz="2400"/>
              <a:t>Estos que no tienen el dinero deben vender sus fuerzas de trabajo.</a:t>
            </a:r>
          </a:p>
          <a:p>
            <a:pPr eaLnBrk="1" hangingPunct="1">
              <a:lnSpc>
                <a:spcPct val="90000"/>
              </a:lnSpc>
            </a:pPr>
            <a:r>
              <a:rPr lang="it-IT" altLang="it-CH" sz="2400"/>
              <a:t>Estos que tienen el dinero pueden comprar la fuerza de trabajo y se apropian de la plusvalía creada por la labor de los otros.</a:t>
            </a:r>
          </a:p>
        </p:txBody>
      </p:sp>
      <p:sp>
        <p:nvSpPr>
          <p:cNvPr id="208899" name="Slide Number Placeholder 5">
            <a:extLst>
              <a:ext uri="{FF2B5EF4-FFF2-40B4-BE49-F238E27FC236}">
                <a16:creationId xmlns:a16="http://schemas.microsoft.com/office/drawing/2014/main" id="{0EABC9D3-779F-C24B-B4B5-FE7EFA7ACAC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240AB4-F919-47DD-9B51-74DCA7935F78}" type="slidenum">
              <a:rPr lang="it-IT" altLang="en-US" sz="1400" smtClean="0">
                <a:solidFill>
                  <a:srgbClr val="000000"/>
                </a:solidFill>
              </a:rPr>
              <a:pPr>
                <a:spcBef>
                  <a:spcPct val="0"/>
                </a:spcBef>
                <a:buFontTx/>
                <a:buNone/>
              </a:pPr>
              <a:t>6</a:t>
            </a:fld>
            <a:endParaRPr lang="it-IT" altLang="en-US" sz="1400">
              <a:solidFill>
                <a:srgbClr val="000000"/>
              </a:solidFill>
            </a:endParaRPr>
          </a:p>
        </p:txBody>
      </p:sp>
      <p:pic>
        <p:nvPicPr>
          <p:cNvPr id="140292" name="Picture 5" descr="C:\Users\Enrico\Enrico\Documenti\AA Enrico nuovo\Politica\Presentazione marxismo\Piramide sociale.jpg">
            <a:extLst>
              <a:ext uri="{FF2B5EF4-FFF2-40B4-BE49-F238E27FC236}">
                <a16:creationId xmlns:a16="http://schemas.microsoft.com/office/drawing/2014/main" id="{EA4C7F7C-998C-42B0-BEAD-C13C0EE9DAB8}"/>
              </a:ext>
            </a:extLst>
          </p:cNvPr>
          <p:cNvPicPr>
            <a:picLocks noChangeAspect="1" noChangeArrowheads="1"/>
          </p:cNvPicPr>
          <p:nvPr/>
        </p:nvPicPr>
        <p:blipFill>
          <a:blip r:embed="rId4"/>
          <a:srcRect b="18674"/>
          <a:stretch>
            <a:fillRect/>
          </a:stretch>
        </p:blipFill>
        <p:spPr bwMode="auto">
          <a:xfrm>
            <a:off x="6899275" y="333375"/>
            <a:ext cx="1695450" cy="2159000"/>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50109528-3900-E2B6-E531-1FCD51732AB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42" name="Slide Number Placeholder 3">
            <a:extLst>
              <a:ext uri="{FF2B5EF4-FFF2-40B4-BE49-F238E27FC236}">
                <a16:creationId xmlns:a16="http://schemas.microsoft.com/office/drawing/2014/main" id="{C04F818C-6F4A-7D7F-D3BC-DD543A327D95}"/>
              </a:ext>
            </a:extLst>
          </p:cNvPr>
          <p:cNvSpPr>
            <a:spLocks noGrp="1"/>
          </p:cNvSpPr>
          <p:nvPr>
            <p:ph type="sldNum" sz="quarter" idx="12"/>
          </p:nvPr>
        </p:nvSpPr>
        <p:spPr>
          <a:xfrm>
            <a:off x="7808913" y="5559425"/>
            <a:ext cx="682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1503CF-E186-473F-B69E-611323FEDEE5}" type="slidenum">
              <a:rPr lang="it-IT" altLang="en-US" sz="1400" smtClean="0">
                <a:solidFill>
                  <a:srgbClr val="FFFFFF"/>
                </a:solidFill>
              </a:rPr>
              <a:pPr>
                <a:spcBef>
                  <a:spcPct val="0"/>
                </a:spcBef>
                <a:buFontTx/>
                <a:buNone/>
              </a:pPr>
              <a:t>60</a:t>
            </a:fld>
            <a:endParaRPr lang="it-IT" altLang="en-US" sz="1400">
              <a:solidFill>
                <a:srgbClr val="FFFFFF"/>
              </a:solidFill>
            </a:endParaRPr>
          </a:p>
        </p:txBody>
      </p:sp>
      <p:sp>
        <p:nvSpPr>
          <p:cNvPr id="317443" name="Text Box 2">
            <a:extLst>
              <a:ext uri="{FF2B5EF4-FFF2-40B4-BE49-F238E27FC236}">
                <a16:creationId xmlns:a16="http://schemas.microsoft.com/office/drawing/2014/main" id="{5CDD1D8B-46D4-A3C5-5674-265CDED15C4E}"/>
              </a:ext>
            </a:extLst>
          </p:cNvPr>
          <p:cNvSpPr txBox="1">
            <a:spLocks noChangeArrowheads="1"/>
          </p:cNvSpPr>
          <p:nvPr/>
        </p:nvSpPr>
        <p:spPr bwMode="auto">
          <a:xfrm>
            <a:off x="971550" y="5559425"/>
            <a:ext cx="77771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INDUSTRIA DE ROPA</a:t>
            </a:r>
            <a:r>
              <a:rPr lang="fr-CH" altLang="it-CH" sz="1800">
                <a:solidFill>
                  <a:srgbClr val="FFFFFF"/>
                </a:solidFill>
              </a:rPr>
              <a:t> : HONG KONG 1970</a:t>
            </a:r>
          </a:p>
          <a:p>
            <a:pPr eaLnBrk="1" hangingPunct="1">
              <a:spcBef>
                <a:spcPct val="50000"/>
              </a:spcBef>
              <a:buFontTx/>
              <a:buNone/>
            </a:pPr>
            <a:r>
              <a:rPr lang="fr-CH" altLang="it-CH" sz="1800">
                <a:solidFill>
                  <a:srgbClr val="FFFFFF"/>
                </a:solidFill>
              </a:rPr>
              <a:t>El infierno del trabajo – un trabajo infernal: todo por producir de más.</a:t>
            </a:r>
            <a:endParaRPr lang="it-IT" altLang="it-CH" sz="1800">
              <a:solidFill>
                <a:srgbClr val="FFFFFF"/>
              </a:solidFill>
            </a:endParaRPr>
          </a:p>
        </p:txBody>
      </p:sp>
      <p:pic>
        <p:nvPicPr>
          <p:cNvPr id="193540" name="Picture 3">
            <a:extLst>
              <a:ext uri="{FF2B5EF4-FFF2-40B4-BE49-F238E27FC236}">
                <a16:creationId xmlns:a16="http://schemas.microsoft.com/office/drawing/2014/main" id="{B1AA1AE8-72BA-5E88-8DE9-DA122EAA68BE}"/>
              </a:ext>
            </a:extLst>
          </p:cNvPr>
          <p:cNvPicPr>
            <a:picLocks noChangeAspect="1" noChangeArrowheads="1"/>
          </p:cNvPicPr>
          <p:nvPr/>
        </p:nvPicPr>
        <p:blipFill>
          <a:blip r:embed="rId4">
            <a:lum bright="24000" contrast="20000"/>
          </a:blip>
          <a:srcRect/>
          <a:stretch>
            <a:fillRect/>
          </a:stretch>
        </p:blipFill>
        <p:spPr bwMode="auto">
          <a:xfrm>
            <a:off x="752475" y="620713"/>
            <a:ext cx="7739063" cy="4843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2C4EB0D7-6C9D-8F20-74DF-E410CAA05F9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62" name="Picture 2" descr="C:\Users\Enrico\Desktop\Vietnam jpeg.jpg">
            <a:extLst>
              <a:ext uri="{FF2B5EF4-FFF2-40B4-BE49-F238E27FC236}">
                <a16:creationId xmlns:a16="http://schemas.microsoft.com/office/drawing/2014/main" id="{8304355D-A7A4-88A7-6F10-53D23FCA50FD}"/>
              </a:ext>
            </a:extLst>
          </p:cNvPr>
          <p:cNvPicPr>
            <a:picLocks noChangeAspect="1" noChangeArrowheads="1"/>
          </p:cNvPicPr>
          <p:nvPr/>
        </p:nvPicPr>
        <p:blipFill>
          <a:blip r:embed="rId4"/>
          <a:srcRect/>
          <a:stretch>
            <a:fillRect/>
          </a:stretch>
        </p:blipFill>
        <p:spPr bwMode="auto">
          <a:xfrm>
            <a:off x="554038" y="3716338"/>
            <a:ext cx="3770312" cy="2505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4563" name="Picture 3" descr="C:\Users\Enrico\Desktop\Indonesia jpeg.jpg">
            <a:extLst>
              <a:ext uri="{FF2B5EF4-FFF2-40B4-BE49-F238E27FC236}">
                <a16:creationId xmlns:a16="http://schemas.microsoft.com/office/drawing/2014/main" id="{6358B884-E3DC-05DD-7984-D28A175C6B5A}"/>
              </a:ext>
            </a:extLst>
          </p:cNvPr>
          <p:cNvPicPr>
            <a:picLocks noChangeAspect="1" noChangeArrowheads="1"/>
          </p:cNvPicPr>
          <p:nvPr/>
        </p:nvPicPr>
        <p:blipFill>
          <a:blip r:embed="rId5"/>
          <a:srcRect/>
          <a:stretch>
            <a:fillRect/>
          </a:stretch>
        </p:blipFill>
        <p:spPr bwMode="auto">
          <a:xfrm>
            <a:off x="554038" y="449263"/>
            <a:ext cx="4105275" cy="2752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4564" name="Picture 4" descr="C:\Users\Enrico\Desktop\Filippines jpeg.jpg">
            <a:extLst>
              <a:ext uri="{FF2B5EF4-FFF2-40B4-BE49-F238E27FC236}">
                <a16:creationId xmlns:a16="http://schemas.microsoft.com/office/drawing/2014/main" id="{E95A392C-29D3-F046-DA40-A46798BD80E1}"/>
              </a:ext>
            </a:extLst>
          </p:cNvPr>
          <p:cNvPicPr>
            <a:picLocks noChangeAspect="1" noChangeArrowheads="1"/>
          </p:cNvPicPr>
          <p:nvPr/>
        </p:nvPicPr>
        <p:blipFill>
          <a:blip r:embed="rId6"/>
          <a:srcRect/>
          <a:stretch>
            <a:fillRect/>
          </a:stretch>
        </p:blipFill>
        <p:spPr bwMode="auto">
          <a:xfrm>
            <a:off x="4903788" y="449263"/>
            <a:ext cx="3760787" cy="2752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4565" name="Picture 5" descr="C:\Users\Enrico\Desktop\Srylanka jpeg.jpg">
            <a:extLst>
              <a:ext uri="{FF2B5EF4-FFF2-40B4-BE49-F238E27FC236}">
                <a16:creationId xmlns:a16="http://schemas.microsoft.com/office/drawing/2014/main" id="{0D09B170-DA4D-B1BE-7314-89897A960AD4}"/>
              </a:ext>
            </a:extLst>
          </p:cNvPr>
          <p:cNvPicPr>
            <a:picLocks noChangeAspect="1" noChangeArrowheads="1"/>
          </p:cNvPicPr>
          <p:nvPr/>
        </p:nvPicPr>
        <p:blipFill>
          <a:blip r:embed="rId7"/>
          <a:srcRect/>
          <a:stretch>
            <a:fillRect/>
          </a:stretch>
        </p:blipFill>
        <p:spPr bwMode="auto">
          <a:xfrm>
            <a:off x="4564063" y="3716338"/>
            <a:ext cx="4100512" cy="25130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9494" name="CasellaDiTesto 3">
            <a:extLst>
              <a:ext uri="{FF2B5EF4-FFF2-40B4-BE49-F238E27FC236}">
                <a16:creationId xmlns:a16="http://schemas.microsoft.com/office/drawing/2014/main" id="{22CE82D2-7555-299C-17E5-62B68EE2D114}"/>
              </a:ext>
            </a:extLst>
          </p:cNvPr>
          <p:cNvSpPr txBox="1">
            <a:spLocks noChangeArrowheads="1"/>
          </p:cNvSpPr>
          <p:nvPr/>
        </p:nvSpPr>
        <p:spPr bwMode="auto">
          <a:xfrm>
            <a:off x="642938" y="3260725"/>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INDONESIA</a:t>
            </a:r>
          </a:p>
        </p:txBody>
      </p:sp>
      <p:sp>
        <p:nvSpPr>
          <p:cNvPr id="319495" name="CasellaDiTesto 4">
            <a:extLst>
              <a:ext uri="{FF2B5EF4-FFF2-40B4-BE49-F238E27FC236}">
                <a16:creationId xmlns:a16="http://schemas.microsoft.com/office/drawing/2014/main" id="{6FAFF315-A574-BA63-E260-64DF8E5CB93B}"/>
              </a:ext>
            </a:extLst>
          </p:cNvPr>
          <p:cNvSpPr txBox="1">
            <a:spLocks noChangeArrowheads="1"/>
          </p:cNvSpPr>
          <p:nvPr/>
        </p:nvSpPr>
        <p:spPr bwMode="auto">
          <a:xfrm>
            <a:off x="7235825" y="3260725"/>
            <a:ext cx="153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FILIPINAS</a:t>
            </a:r>
          </a:p>
        </p:txBody>
      </p:sp>
      <p:sp>
        <p:nvSpPr>
          <p:cNvPr id="319496" name="CasellaDiTesto 5">
            <a:extLst>
              <a:ext uri="{FF2B5EF4-FFF2-40B4-BE49-F238E27FC236}">
                <a16:creationId xmlns:a16="http://schemas.microsoft.com/office/drawing/2014/main" id="{050022C3-7E4D-75C1-779D-3B61DD8367C8}"/>
              </a:ext>
            </a:extLst>
          </p:cNvPr>
          <p:cNvSpPr txBox="1">
            <a:spLocks noChangeArrowheads="1"/>
          </p:cNvSpPr>
          <p:nvPr/>
        </p:nvSpPr>
        <p:spPr bwMode="auto">
          <a:xfrm>
            <a:off x="1692275" y="6221413"/>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VIETNAM</a:t>
            </a:r>
          </a:p>
        </p:txBody>
      </p:sp>
      <p:sp>
        <p:nvSpPr>
          <p:cNvPr id="319497" name="CasellaDiTesto 6">
            <a:extLst>
              <a:ext uri="{FF2B5EF4-FFF2-40B4-BE49-F238E27FC236}">
                <a16:creationId xmlns:a16="http://schemas.microsoft.com/office/drawing/2014/main" id="{02CE15AD-20E7-4FEA-2836-F50B3C29B648}"/>
              </a:ext>
            </a:extLst>
          </p:cNvPr>
          <p:cNvSpPr txBox="1">
            <a:spLocks noChangeArrowheads="1"/>
          </p:cNvSpPr>
          <p:nvPr/>
        </p:nvSpPr>
        <p:spPr bwMode="auto">
          <a:xfrm>
            <a:off x="5932488" y="6232525"/>
            <a:ext cx="162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SRI LANKA</a:t>
            </a:r>
          </a:p>
        </p:txBody>
      </p:sp>
      <p:sp>
        <p:nvSpPr>
          <p:cNvPr id="319498" name="CasellaDiTesto 1">
            <a:extLst>
              <a:ext uri="{FF2B5EF4-FFF2-40B4-BE49-F238E27FC236}">
                <a16:creationId xmlns:a16="http://schemas.microsoft.com/office/drawing/2014/main" id="{E0F77753-2F59-01CA-F1B5-9C2FF93CE964}"/>
              </a:ext>
            </a:extLst>
          </p:cNvPr>
          <p:cNvSpPr txBox="1">
            <a:spLocks noChangeArrowheads="1"/>
          </p:cNvSpPr>
          <p:nvPr/>
        </p:nvSpPr>
        <p:spPr bwMode="auto">
          <a:xfrm>
            <a:off x="3348038" y="3284538"/>
            <a:ext cx="280828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0000"/>
                </a:solidFill>
              </a:rPr>
              <a:t>LA GLOBALIZACIÓN</a:t>
            </a:r>
          </a:p>
        </p:txBody>
      </p:sp>
      <p:sp>
        <p:nvSpPr>
          <p:cNvPr id="319499" name="Slide Number Placeholder 3">
            <a:extLst>
              <a:ext uri="{FF2B5EF4-FFF2-40B4-BE49-F238E27FC236}">
                <a16:creationId xmlns:a16="http://schemas.microsoft.com/office/drawing/2014/main" id="{CB302DB4-2DD2-5A68-36AC-93FE51F157FD}"/>
              </a:ext>
            </a:extLst>
          </p:cNvPr>
          <p:cNvSpPr>
            <a:spLocks noGrp="1"/>
          </p:cNvSpPr>
          <p:nvPr>
            <p:ph type="sldNum" sz="quarter" idx="12"/>
          </p:nvPr>
        </p:nvSpPr>
        <p:spPr>
          <a:xfrm>
            <a:off x="7964488" y="6376988"/>
            <a:ext cx="723900"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33B324-F356-48DF-81F4-392CA458A3D5}" type="slidenum">
              <a:rPr lang="it-IT" altLang="en-US" sz="1400" smtClean="0">
                <a:solidFill>
                  <a:srgbClr val="FFFFFF"/>
                </a:solidFill>
              </a:rPr>
              <a:pPr>
                <a:spcBef>
                  <a:spcPct val="0"/>
                </a:spcBef>
                <a:buFontTx/>
                <a:buNone/>
              </a:pPr>
              <a:t>61</a:t>
            </a:fld>
            <a:endParaRPr lang="it-IT" altLang="en-US" sz="1400">
              <a:solidFill>
                <a:srgbClr val="FFFFFF"/>
              </a:solidFill>
            </a:endParaRPr>
          </a:p>
        </p:txBody>
      </p:sp>
      <p:sp>
        <p:nvSpPr>
          <p:cNvPr id="2" name="Rettangolo 1">
            <a:extLst>
              <a:ext uri="{FF2B5EF4-FFF2-40B4-BE49-F238E27FC236}">
                <a16:creationId xmlns:a16="http://schemas.microsoft.com/office/drawing/2014/main" id="{50407DE3-E06D-22D3-24CC-DFAD48DAB2A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38" name="Segnaposto numero diapositiva 1">
            <a:extLst>
              <a:ext uri="{FF2B5EF4-FFF2-40B4-BE49-F238E27FC236}">
                <a16:creationId xmlns:a16="http://schemas.microsoft.com/office/drawing/2014/main" id="{B406CCED-4F4B-188E-AA4B-8337B9EB5762}"/>
              </a:ext>
            </a:extLst>
          </p:cNvPr>
          <p:cNvSpPr>
            <a:spLocks noGrp="1"/>
          </p:cNvSpPr>
          <p:nvPr>
            <p:ph type="sldNum" sz="quarter" idx="12"/>
          </p:nvPr>
        </p:nvSpPr>
        <p:spPr>
          <a:xfrm>
            <a:off x="6516688" y="60420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FA7D72-132D-4362-866D-D6A6755CF7E6}" type="slidenum">
              <a:rPr lang="it-IT" altLang="en-US" sz="1400" smtClean="0"/>
              <a:pPr>
                <a:spcBef>
                  <a:spcPct val="0"/>
                </a:spcBef>
                <a:buFontTx/>
                <a:buNone/>
              </a:pPr>
              <a:t>62</a:t>
            </a:fld>
            <a:endParaRPr lang="it-IT" altLang="en-US" sz="1400"/>
          </a:p>
        </p:txBody>
      </p:sp>
      <p:sp>
        <p:nvSpPr>
          <p:cNvPr id="321539" name="CasellaDiTesto 2">
            <a:extLst>
              <a:ext uri="{FF2B5EF4-FFF2-40B4-BE49-F238E27FC236}">
                <a16:creationId xmlns:a16="http://schemas.microsoft.com/office/drawing/2014/main" id="{D90061C2-884C-0C9D-5EB3-5DE9A55F0332}"/>
              </a:ext>
            </a:extLst>
          </p:cNvPr>
          <p:cNvSpPr txBox="1">
            <a:spLocks noChangeArrowheads="1"/>
          </p:cNvSpPr>
          <p:nvPr/>
        </p:nvSpPr>
        <p:spPr bwMode="auto">
          <a:xfrm>
            <a:off x="5516563" y="696913"/>
            <a:ext cx="23034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a:solidFill>
                  <a:srgbClr val="FFFFFF"/>
                </a:solidFill>
              </a:rPr>
              <a:t>Haití es el país más pobre del mundo: </a:t>
            </a:r>
          </a:p>
          <a:p>
            <a:pPr eaLnBrk="1" hangingPunct="1">
              <a:spcBef>
                <a:spcPct val="0"/>
              </a:spcBef>
              <a:buFontTx/>
              <a:buNone/>
            </a:pPr>
            <a:r>
              <a:rPr lang="es-ES" altLang="it-CH" sz="1800">
                <a:solidFill>
                  <a:srgbClr val="FFFFFF"/>
                </a:solidFill>
              </a:rPr>
              <a:t>aquí la mano de obra está disponible a precios muy bajos.</a:t>
            </a:r>
            <a:endParaRPr lang="it-CH" altLang="it-CH" sz="1800">
              <a:solidFill>
                <a:srgbClr val="FFFFFF"/>
              </a:solidFill>
            </a:endParaRPr>
          </a:p>
        </p:txBody>
      </p:sp>
      <p:pic>
        <p:nvPicPr>
          <p:cNvPr id="195589" name="Picture 4" descr="C:\Users\Enrico\Desktop\H.jpg">
            <a:extLst>
              <a:ext uri="{FF2B5EF4-FFF2-40B4-BE49-F238E27FC236}">
                <a16:creationId xmlns:a16="http://schemas.microsoft.com/office/drawing/2014/main" id="{92812A3D-8591-2A77-718C-46AC05617EFC}"/>
              </a:ext>
            </a:extLst>
          </p:cNvPr>
          <p:cNvPicPr>
            <a:picLocks noChangeAspect="1" noChangeArrowheads="1"/>
          </p:cNvPicPr>
          <p:nvPr/>
        </p:nvPicPr>
        <p:blipFill>
          <a:blip r:embed="rId4"/>
          <a:srcRect/>
          <a:stretch>
            <a:fillRect/>
          </a:stretch>
        </p:blipFill>
        <p:spPr bwMode="auto">
          <a:xfrm>
            <a:off x="1165225" y="468313"/>
            <a:ext cx="3887788" cy="2185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cxnSp>
        <p:nvCxnSpPr>
          <p:cNvPr id="7" name="Connettore 2 6">
            <a:extLst>
              <a:ext uri="{FF2B5EF4-FFF2-40B4-BE49-F238E27FC236}">
                <a16:creationId xmlns:a16="http://schemas.microsoft.com/office/drawing/2014/main" id="{952B223B-EF69-75F2-C8CA-4703102563E0}"/>
              </a:ext>
            </a:extLst>
          </p:cNvPr>
          <p:cNvCxnSpPr/>
          <p:nvPr/>
        </p:nvCxnSpPr>
        <p:spPr>
          <a:xfrm flipV="1">
            <a:off x="3268663" y="1271588"/>
            <a:ext cx="71437" cy="2889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21542" name="CasellaDiTesto 7">
            <a:extLst>
              <a:ext uri="{FF2B5EF4-FFF2-40B4-BE49-F238E27FC236}">
                <a16:creationId xmlns:a16="http://schemas.microsoft.com/office/drawing/2014/main" id="{5FD0FCE8-3D49-4540-3B3B-CA178F95ABAA}"/>
              </a:ext>
            </a:extLst>
          </p:cNvPr>
          <p:cNvSpPr txBox="1">
            <a:spLocks noChangeArrowheads="1"/>
          </p:cNvSpPr>
          <p:nvPr/>
        </p:nvSpPr>
        <p:spPr bwMode="auto">
          <a:xfrm>
            <a:off x="3052763" y="1504950"/>
            <a:ext cx="431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161616"/>
                </a:solidFill>
              </a:rPr>
              <a:t>Haiti</a:t>
            </a:r>
          </a:p>
        </p:txBody>
      </p:sp>
      <p:sp>
        <p:nvSpPr>
          <p:cNvPr id="321543" name="CasellaDiTesto 8">
            <a:extLst>
              <a:ext uri="{FF2B5EF4-FFF2-40B4-BE49-F238E27FC236}">
                <a16:creationId xmlns:a16="http://schemas.microsoft.com/office/drawing/2014/main" id="{133B0996-BFD8-B198-A0A1-DD8416E3F79F}"/>
              </a:ext>
            </a:extLst>
          </p:cNvPr>
          <p:cNvSpPr txBox="1">
            <a:spLocks noChangeArrowheads="1"/>
          </p:cNvSpPr>
          <p:nvPr/>
        </p:nvSpPr>
        <p:spPr bwMode="auto">
          <a:xfrm>
            <a:off x="2316163" y="908050"/>
            <a:ext cx="504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161616"/>
                </a:solidFill>
              </a:rPr>
              <a:t>Cuba</a:t>
            </a:r>
          </a:p>
        </p:txBody>
      </p:sp>
      <p:sp>
        <p:nvSpPr>
          <p:cNvPr id="321544" name="CasellaDiTesto 9">
            <a:extLst>
              <a:ext uri="{FF2B5EF4-FFF2-40B4-BE49-F238E27FC236}">
                <a16:creationId xmlns:a16="http://schemas.microsoft.com/office/drawing/2014/main" id="{9DEF19C6-FADC-FE6C-368D-1DD1F4BFB7E4}"/>
              </a:ext>
            </a:extLst>
          </p:cNvPr>
          <p:cNvSpPr txBox="1">
            <a:spLocks noChangeArrowheads="1"/>
          </p:cNvSpPr>
          <p:nvPr/>
        </p:nvSpPr>
        <p:spPr bwMode="auto">
          <a:xfrm>
            <a:off x="3340100" y="2282825"/>
            <a:ext cx="9921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161616"/>
                </a:solidFill>
              </a:rPr>
              <a:t>South America</a:t>
            </a:r>
          </a:p>
        </p:txBody>
      </p:sp>
      <p:pic>
        <p:nvPicPr>
          <p:cNvPr id="10" name="Picture 3" descr="C:\Users\Enrico\Desktop\Haiti jpeg.jpg">
            <a:extLst>
              <a:ext uri="{FF2B5EF4-FFF2-40B4-BE49-F238E27FC236}">
                <a16:creationId xmlns:a16="http://schemas.microsoft.com/office/drawing/2014/main" id="{AF273931-A56D-E4DF-3D96-CCCB2FF43015}"/>
              </a:ext>
            </a:extLst>
          </p:cNvPr>
          <p:cNvPicPr>
            <a:picLocks noChangeAspect="1" noChangeArrowheads="1"/>
          </p:cNvPicPr>
          <p:nvPr/>
        </p:nvPicPr>
        <p:blipFill>
          <a:blip r:embed="rId5"/>
          <a:srcRect/>
          <a:stretch>
            <a:fillRect/>
          </a:stretch>
        </p:blipFill>
        <p:spPr bwMode="auto">
          <a:xfrm>
            <a:off x="1165225" y="2852738"/>
            <a:ext cx="6767513" cy="3427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8A2AB05B-11C4-9285-F0B6-F2E8814AE6A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6610" name="Picture 4" descr="C:\Users\Enrico\Desktop\Etiopia 1 jpeg.jpg">
            <a:extLst>
              <a:ext uri="{FF2B5EF4-FFF2-40B4-BE49-F238E27FC236}">
                <a16:creationId xmlns:a16="http://schemas.microsoft.com/office/drawing/2014/main" id="{56FA35D0-ECCB-7D81-4B4D-3598127A6984}"/>
              </a:ext>
            </a:extLst>
          </p:cNvPr>
          <p:cNvPicPr>
            <a:picLocks noChangeAspect="1" noChangeArrowheads="1"/>
          </p:cNvPicPr>
          <p:nvPr/>
        </p:nvPicPr>
        <p:blipFill>
          <a:blip r:embed="rId4"/>
          <a:srcRect/>
          <a:stretch>
            <a:fillRect/>
          </a:stretch>
        </p:blipFill>
        <p:spPr bwMode="auto">
          <a:xfrm>
            <a:off x="504825" y="620713"/>
            <a:ext cx="8024813" cy="5332412"/>
          </a:xfrm>
          <a:prstGeom prst="rect">
            <a:avLst/>
          </a:prstGeom>
          <a:ln w="28575">
            <a:solidFill>
              <a:schemeClr val="tx1"/>
            </a:solidFill>
          </a:ln>
          <a:effectLst>
            <a:outerShdw blurRad="292100" dist="139700" dir="2700000" algn="tl" rotWithShape="0">
              <a:srgbClr val="333333">
                <a:alpha val="65000"/>
              </a:srgbClr>
            </a:outerShdw>
          </a:effectLst>
        </p:spPr>
      </p:pic>
      <p:sp>
        <p:nvSpPr>
          <p:cNvPr id="323587" name="CasellaDiTesto 3">
            <a:extLst>
              <a:ext uri="{FF2B5EF4-FFF2-40B4-BE49-F238E27FC236}">
                <a16:creationId xmlns:a16="http://schemas.microsoft.com/office/drawing/2014/main" id="{01CF8BF6-598E-9BAA-3E0A-2765E7F2D78C}"/>
              </a:ext>
            </a:extLst>
          </p:cNvPr>
          <p:cNvSpPr txBox="1">
            <a:spLocks noChangeArrowheads="1"/>
          </p:cNvSpPr>
          <p:nvPr/>
        </p:nvSpPr>
        <p:spPr bwMode="auto">
          <a:xfrm>
            <a:off x="611188" y="6043613"/>
            <a:ext cx="7199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400" b="1">
                <a:solidFill>
                  <a:srgbClr val="FFFFFF"/>
                </a:solidFill>
              </a:rPr>
              <a:t>En las fábricas chinesas en Etiopía, la fuerza de trabajo tiene que trabajar mucho,                                pero es pagada muy poco.</a:t>
            </a:r>
            <a:endParaRPr lang="it-CH" altLang="it-CH" sz="1400" b="1">
              <a:solidFill>
                <a:srgbClr val="FFFFFF"/>
              </a:solidFill>
            </a:endParaRPr>
          </a:p>
        </p:txBody>
      </p:sp>
      <p:sp>
        <p:nvSpPr>
          <p:cNvPr id="323588" name="CasellaDiTesto 1">
            <a:extLst>
              <a:ext uri="{FF2B5EF4-FFF2-40B4-BE49-F238E27FC236}">
                <a16:creationId xmlns:a16="http://schemas.microsoft.com/office/drawing/2014/main" id="{F6C190D0-9DB8-926F-11AA-AAB4B99BC5F2}"/>
              </a:ext>
            </a:extLst>
          </p:cNvPr>
          <p:cNvSpPr txBox="1">
            <a:spLocks noChangeArrowheads="1"/>
          </p:cNvSpPr>
          <p:nvPr/>
        </p:nvSpPr>
        <p:spPr bwMode="auto">
          <a:xfrm>
            <a:off x="504825" y="260350"/>
            <a:ext cx="1403350" cy="277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La globalización</a:t>
            </a:r>
          </a:p>
        </p:txBody>
      </p:sp>
      <p:sp>
        <p:nvSpPr>
          <p:cNvPr id="323589" name="Segnaposto numero diapositiva 1">
            <a:extLst>
              <a:ext uri="{FF2B5EF4-FFF2-40B4-BE49-F238E27FC236}">
                <a16:creationId xmlns:a16="http://schemas.microsoft.com/office/drawing/2014/main" id="{A8C174A6-22EE-0C28-B94D-B11773181528}"/>
              </a:ext>
            </a:extLst>
          </p:cNvPr>
          <p:cNvSpPr>
            <a:spLocks noGrp="1"/>
          </p:cNvSpPr>
          <p:nvPr>
            <p:ph type="sldNum" sz="quarter" idx="12"/>
          </p:nvPr>
        </p:nvSpPr>
        <p:spPr>
          <a:xfrm>
            <a:off x="6503988" y="60658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8D0A10-11E8-4681-B561-210F0173EB88}" type="slidenum">
              <a:rPr lang="it-IT" altLang="en-US" sz="1400" smtClean="0"/>
              <a:pPr>
                <a:spcBef>
                  <a:spcPct val="0"/>
                </a:spcBef>
                <a:buFontTx/>
                <a:buNone/>
              </a:pPr>
              <a:t>63</a:t>
            </a:fld>
            <a:endParaRPr lang="it-IT" altLang="en-US" sz="1400"/>
          </a:p>
        </p:txBody>
      </p:sp>
      <p:sp>
        <p:nvSpPr>
          <p:cNvPr id="2" name="Rettangolo 1">
            <a:extLst>
              <a:ext uri="{FF2B5EF4-FFF2-40B4-BE49-F238E27FC236}">
                <a16:creationId xmlns:a16="http://schemas.microsoft.com/office/drawing/2014/main" id="{0D5C6697-9762-D005-DD68-67085E395C2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634" name="Segnaposto numero diapositiva 3">
            <a:extLst>
              <a:ext uri="{FF2B5EF4-FFF2-40B4-BE49-F238E27FC236}">
                <a16:creationId xmlns:a16="http://schemas.microsoft.com/office/drawing/2014/main" id="{5FA92BA3-83DE-2937-088E-4032F87F4754}"/>
              </a:ext>
            </a:extLst>
          </p:cNvPr>
          <p:cNvSpPr>
            <a:spLocks noGrp="1"/>
          </p:cNvSpPr>
          <p:nvPr>
            <p:ph type="sldNum" sz="quarter" idx="12"/>
          </p:nvPr>
        </p:nvSpPr>
        <p:spPr>
          <a:xfrm flipH="1">
            <a:off x="8388350" y="6299200"/>
            <a:ext cx="595313"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D588CA-9F3A-42A8-BEBA-39D8A362550F}" type="slidenum">
              <a:rPr lang="it-IT" altLang="en-US" sz="1400" smtClean="0"/>
              <a:pPr>
                <a:spcBef>
                  <a:spcPct val="0"/>
                </a:spcBef>
                <a:buFontTx/>
                <a:buNone/>
              </a:pPr>
              <a:t>64</a:t>
            </a:fld>
            <a:endParaRPr lang="it-IT" altLang="en-US" sz="1400"/>
          </a:p>
        </p:txBody>
      </p:sp>
      <p:pic>
        <p:nvPicPr>
          <p:cNvPr id="197635" name="Picture 2" descr="C:\Users\Enrico\Desktop\Scarpa.jpg">
            <a:extLst>
              <a:ext uri="{FF2B5EF4-FFF2-40B4-BE49-F238E27FC236}">
                <a16:creationId xmlns:a16="http://schemas.microsoft.com/office/drawing/2014/main" id="{8546FD87-16F9-D63B-F5B5-365BFA95BBBD}"/>
              </a:ext>
            </a:extLst>
          </p:cNvPr>
          <p:cNvPicPr>
            <a:picLocks noChangeAspect="1" noChangeArrowheads="1"/>
          </p:cNvPicPr>
          <p:nvPr/>
        </p:nvPicPr>
        <p:blipFill>
          <a:blip r:embed="rId4"/>
          <a:srcRect/>
          <a:stretch>
            <a:fillRect/>
          </a:stretch>
        </p:blipFill>
        <p:spPr bwMode="auto">
          <a:xfrm>
            <a:off x="2484438" y="2079625"/>
            <a:ext cx="3959225" cy="2693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5636" name="CasellaDiTesto 4">
            <a:extLst>
              <a:ext uri="{FF2B5EF4-FFF2-40B4-BE49-F238E27FC236}">
                <a16:creationId xmlns:a16="http://schemas.microsoft.com/office/drawing/2014/main" id="{B3064F84-9E48-AD56-5ADC-56772EB51067}"/>
              </a:ext>
            </a:extLst>
          </p:cNvPr>
          <p:cNvSpPr txBox="1">
            <a:spLocks noChangeArrowheads="1"/>
          </p:cNvSpPr>
          <p:nvPr/>
        </p:nvSpPr>
        <p:spPr bwMode="auto">
          <a:xfrm>
            <a:off x="2484438" y="4527550"/>
            <a:ext cx="3959225" cy="230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900" b="1">
                <a:solidFill>
                  <a:srgbClr val="000308"/>
                </a:solidFill>
              </a:rPr>
              <a:t>Los trabajadores reciben sólo el  0,4 %  de los ingresos de la venta.</a:t>
            </a:r>
            <a:endParaRPr lang="it-CH" altLang="it-CH" sz="900" b="1">
              <a:solidFill>
                <a:srgbClr val="000308"/>
              </a:solidFill>
            </a:endParaRPr>
          </a:p>
        </p:txBody>
      </p:sp>
      <p:pic>
        <p:nvPicPr>
          <p:cNvPr id="197637" name="Picture 2" descr="C:\Users\Enrico\Desktop\Scarpe cina jpeg.jpg">
            <a:extLst>
              <a:ext uri="{FF2B5EF4-FFF2-40B4-BE49-F238E27FC236}">
                <a16:creationId xmlns:a16="http://schemas.microsoft.com/office/drawing/2014/main" id="{F44655DF-0BC0-22F9-6D65-5001CCCB06C5}"/>
              </a:ext>
            </a:extLst>
          </p:cNvPr>
          <p:cNvPicPr>
            <a:picLocks noChangeAspect="1" noChangeArrowheads="1"/>
          </p:cNvPicPr>
          <p:nvPr/>
        </p:nvPicPr>
        <p:blipFill>
          <a:blip r:embed="rId5"/>
          <a:srcRect/>
          <a:stretch>
            <a:fillRect/>
          </a:stretch>
        </p:blipFill>
        <p:spPr bwMode="auto">
          <a:xfrm>
            <a:off x="352425" y="333375"/>
            <a:ext cx="2403475" cy="16557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7638" name="Picture 3" descr="C:\Users\Enrico\Desktop\Scarpe messico jpeg.jpg">
            <a:extLst>
              <a:ext uri="{FF2B5EF4-FFF2-40B4-BE49-F238E27FC236}">
                <a16:creationId xmlns:a16="http://schemas.microsoft.com/office/drawing/2014/main" id="{3086676C-553B-1D89-7CF0-1C5C464C6A8B}"/>
              </a:ext>
            </a:extLst>
          </p:cNvPr>
          <p:cNvPicPr>
            <a:picLocks noChangeAspect="1" noChangeArrowheads="1"/>
          </p:cNvPicPr>
          <p:nvPr/>
        </p:nvPicPr>
        <p:blipFill>
          <a:blip r:embed="rId6"/>
          <a:srcRect/>
          <a:stretch>
            <a:fillRect/>
          </a:stretch>
        </p:blipFill>
        <p:spPr bwMode="auto">
          <a:xfrm>
            <a:off x="6121400" y="333375"/>
            <a:ext cx="2401888" cy="1625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7639" name="Picture 4" descr="C:\Users\Enrico\Desktop\Scarpa Java jpeg.jpg">
            <a:extLst>
              <a:ext uri="{FF2B5EF4-FFF2-40B4-BE49-F238E27FC236}">
                <a16:creationId xmlns:a16="http://schemas.microsoft.com/office/drawing/2014/main" id="{C43B0ADB-1386-AB59-8C18-678CD632E345}"/>
              </a:ext>
            </a:extLst>
          </p:cNvPr>
          <p:cNvPicPr>
            <a:picLocks noChangeAspect="1" noChangeArrowheads="1"/>
          </p:cNvPicPr>
          <p:nvPr/>
        </p:nvPicPr>
        <p:blipFill>
          <a:blip r:embed="rId7"/>
          <a:srcRect/>
          <a:stretch>
            <a:fillRect/>
          </a:stretch>
        </p:blipFill>
        <p:spPr bwMode="auto">
          <a:xfrm>
            <a:off x="3284538" y="333375"/>
            <a:ext cx="2359025" cy="1625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7640" name="Picture 5" descr="C:\Users\Enrico\Desktop\Scarpa albania.jpg">
            <a:extLst>
              <a:ext uri="{FF2B5EF4-FFF2-40B4-BE49-F238E27FC236}">
                <a16:creationId xmlns:a16="http://schemas.microsoft.com/office/drawing/2014/main" id="{0614936A-C99D-292A-CD3F-8B3E3906FAAA}"/>
              </a:ext>
            </a:extLst>
          </p:cNvPr>
          <p:cNvPicPr>
            <a:picLocks noChangeAspect="1" noChangeArrowheads="1"/>
          </p:cNvPicPr>
          <p:nvPr/>
        </p:nvPicPr>
        <p:blipFill>
          <a:blip r:embed="rId8"/>
          <a:srcRect/>
          <a:stretch>
            <a:fillRect/>
          </a:stretch>
        </p:blipFill>
        <p:spPr bwMode="auto">
          <a:xfrm>
            <a:off x="6743700" y="2079625"/>
            <a:ext cx="1779588" cy="2693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7641" name="Picture 6" descr="C:\Users\Enrico\Desktop\Scarpe peru jpeg.jpg">
            <a:extLst>
              <a:ext uri="{FF2B5EF4-FFF2-40B4-BE49-F238E27FC236}">
                <a16:creationId xmlns:a16="http://schemas.microsoft.com/office/drawing/2014/main" id="{74108858-2139-3563-C478-8622A4D1F700}"/>
              </a:ext>
            </a:extLst>
          </p:cNvPr>
          <p:cNvPicPr>
            <a:picLocks noChangeAspect="1" noChangeArrowheads="1"/>
          </p:cNvPicPr>
          <p:nvPr/>
        </p:nvPicPr>
        <p:blipFill>
          <a:blip r:embed="rId9"/>
          <a:srcRect r="5215" b="1550"/>
          <a:stretch>
            <a:fillRect/>
          </a:stretch>
        </p:blipFill>
        <p:spPr bwMode="auto">
          <a:xfrm>
            <a:off x="352425" y="4940300"/>
            <a:ext cx="2627313" cy="16970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7642" name="Picture 7" descr="C:\Users\Enrico\Desktop\Scarpe india jpeg.jpg">
            <a:extLst>
              <a:ext uri="{FF2B5EF4-FFF2-40B4-BE49-F238E27FC236}">
                <a16:creationId xmlns:a16="http://schemas.microsoft.com/office/drawing/2014/main" id="{68917C49-1AC0-C252-D4E6-B0AC0DBE67BF}"/>
              </a:ext>
            </a:extLst>
          </p:cNvPr>
          <p:cNvPicPr>
            <a:picLocks noChangeAspect="1" noChangeArrowheads="1"/>
          </p:cNvPicPr>
          <p:nvPr/>
        </p:nvPicPr>
        <p:blipFill>
          <a:blip r:embed="rId10"/>
          <a:srcRect/>
          <a:stretch>
            <a:fillRect/>
          </a:stretch>
        </p:blipFill>
        <p:spPr bwMode="auto">
          <a:xfrm>
            <a:off x="3216275" y="4940300"/>
            <a:ext cx="2255838" cy="16970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5643" name="CasellaDiTesto 1">
            <a:extLst>
              <a:ext uri="{FF2B5EF4-FFF2-40B4-BE49-F238E27FC236}">
                <a16:creationId xmlns:a16="http://schemas.microsoft.com/office/drawing/2014/main" id="{C9894E80-AA89-C19D-5ACB-0CD5A34F8DF5}"/>
              </a:ext>
            </a:extLst>
          </p:cNvPr>
          <p:cNvSpPr txBox="1">
            <a:spLocks noChangeArrowheads="1"/>
          </p:cNvSpPr>
          <p:nvPr/>
        </p:nvSpPr>
        <p:spPr bwMode="auto">
          <a:xfrm>
            <a:off x="320675" y="2159000"/>
            <a:ext cx="2087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Pagado a la fábrica en Indonesia: </a:t>
            </a:r>
            <a:r>
              <a:rPr lang="it-CH" altLang="it-CH" sz="2000" b="1">
                <a:solidFill>
                  <a:srgbClr val="FFFFFF"/>
                </a:solidFill>
              </a:rPr>
              <a:t>12%</a:t>
            </a:r>
          </a:p>
        </p:txBody>
      </p:sp>
      <p:sp>
        <p:nvSpPr>
          <p:cNvPr id="325644" name="CasellaDiTesto 2">
            <a:extLst>
              <a:ext uri="{FF2B5EF4-FFF2-40B4-BE49-F238E27FC236}">
                <a16:creationId xmlns:a16="http://schemas.microsoft.com/office/drawing/2014/main" id="{8F0E257B-04E7-65F2-510E-5ED44A24CF19}"/>
              </a:ext>
            </a:extLst>
          </p:cNvPr>
          <p:cNvSpPr txBox="1">
            <a:spLocks noChangeArrowheads="1"/>
          </p:cNvSpPr>
          <p:nvPr/>
        </p:nvSpPr>
        <p:spPr bwMode="auto">
          <a:xfrm>
            <a:off x="777875" y="3159125"/>
            <a:ext cx="15621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u="sng">
                <a:solidFill>
                  <a:srgbClr val="FFFFFF"/>
                </a:solidFill>
              </a:rPr>
              <a:t>Salarios:       </a:t>
            </a:r>
            <a:r>
              <a:rPr lang="it-CH" altLang="it-CH" sz="1400" b="1" u="sng">
                <a:solidFill>
                  <a:srgbClr val="FFFFFF"/>
                </a:solidFill>
              </a:rPr>
              <a:t>0,4 %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Materiales:   </a:t>
            </a:r>
            <a:r>
              <a:rPr lang="it-CH" altLang="it-CH" sz="1200" b="1">
                <a:solidFill>
                  <a:srgbClr val="FFFFFF"/>
                </a:solidFill>
              </a:rPr>
              <a:t>8 %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Otros gastos:  </a:t>
            </a:r>
            <a:r>
              <a:rPr lang="it-CH" altLang="it-CH" sz="1200" b="1">
                <a:solidFill>
                  <a:srgbClr val="FFFFFF"/>
                </a:solidFill>
              </a:rPr>
              <a:t>1,6 %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Beneficio:      </a:t>
            </a:r>
            <a:r>
              <a:rPr lang="it-CH" altLang="it-CH" sz="1200" b="1">
                <a:solidFill>
                  <a:srgbClr val="FFFFFF"/>
                </a:solidFill>
              </a:rPr>
              <a:t>2 %</a:t>
            </a:r>
          </a:p>
        </p:txBody>
      </p:sp>
      <p:pic>
        <p:nvPicPr>
          <p:cNvPr id="197645" name="Picture 9" descr="C:\Users\Enrico\Desktop\Scarpe bosnia jpeg.jpg">
            <a:extLst>
              <a:ext uri="{FF2B5EF4-FFF2-40B4-BE49-F238E27FC236}">
                <a16:creationId xmlns:a16="http://schemas.microsoft.com/office/drawing/2014/main" id="{BA9B47B5-BA1D-D6F9-B5CF-B80A67D2AC2F}"/>
              </a:ext>
            </a:extLst>
          </p:cNvPr>
          <p:cNvPicPr>
            <a:picLocks noChangeAspect="1" noChangeArrowheads="1"/>
          </p:cNvPicPr>
          <p:nvPr/>
        </p:nvPicPr>
        <p:blipFill>
          <a:blip r:embed="rId11"/>
          <a:srcRect/>
          <a:stretch>
            <a:fillRect/>
          </a:stretch>
        </p:blipFill>
        <p:spPr bwMode="auto">
          <a:xfrm>
            <a:off x="5697538" y="4948238"/>
            <a:ext cx="2825750"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5646" name="CasellaDiTesto 10">
            <a:extLst>
              <a:ext uri="{FF2B5EF4-FFF2-40B4-BE49-F238E27FC236}">
                <a16:creationId xmlns:a16="http://schemas.microsoft.com/office/drawing/2014/main" id="{1BD87233-D5D9-0CA9-6690-FEDFD38E7D69}"/>
              </a:ext>
            </a:extLst>
          </p:cNvPr>
          <p:cNvSpPr txBox="1">
            <a:spLocks noChangeArrowheads="1"/>
          </p:cNvSpPr>
          <p:nvPr/>
        </p:nvSpPr>
        <p:spPr bwMode="auto">
          <a:xfrm>
            <a:off x="2182813" y="1771650"/>
            <a:ext cx="4508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Cina</a:t>
            </a:r>
          </a:p>
        </p:txBody>
      </p:sp>
      <p:sp>
        <p:nvSpPr>
          <p:cNvPr id="325647" name="CasellaDiTesto 11">
            <a:extLst>
              <a:ext uri="{FF2B5EF4-FFF2-40B4-BE49-F238E27FC236}">
                <a16:creationId xmlns:a16="http://schemas.microsoft.com/office/drawing/2014/main" id="{7DFAC0ED-2166-2087-CB4F-17BAA3BC3C69}"/>
              </a:ext>
            </a:extLst>
          </p:cNvPr>
          <p:cNvSpPr txBox="1">
            <a:spLocks noChangeArrowheads="1"/>
          </p:cNvSpPr>
          <p:nvPr/>
        </p:nvSpPr>
        <p:spPr bwMode="auto">
          <a:xfrm>
            <a:off x="5210175" y="1743075"/>
            <a:ext cx="4333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Java</a:t>
            </a:r>
          </a:p>
        </p:txBody>
      </p:sp>
      <p:sp>
        <p:nvSpPr>
          <p:cNvPr id="325648" name="CasellaDiTesto 12">
            <a:extLst>
              <a:ext uri="{FF2B5EF4-FFF2-40B4-BE49-F238E27FC236}">
                <a16:creationId xmlns:a16="http://schemas.microsoft.com/office/drawing/2014/main" id="{A2A350D1-F4D9-AF58-2A4F-653599B326A8}"/>
              </a:ext>
            </a:extLst>
          </p:cNvPr>
          <p:cNvSpPr txBox="1">
            <a:spLocks noChangeArrowheads="1"/>
          </p:cNvSpPr>
          <p:nvPr/>
        </p:nvSpPr>
        <p:spPr bwMode="auto">
          <a:xfrm>
            <a:off x="7983538" y="1743075"/>
            <a:ext cx="574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Mexico</a:t>
            </a:r>
          </a:p>
        </p:txBody>
      </p:sp>
      <p:sp>
        <p:nvSpPr>
          <p:cNvPr id="325649" name="CasellaDiTesto 13">
            <a:extLst>
              <a:ext uri="{FF2B5EF4-FFF2-40B4-BE49-F238E27FC236}">
                <a16:creationId xmlns:a16="http://schemas.microsoft.com/office/drawing/2014/main" id="{853F4BB0-A196-C194-D170-59FF439678B9}"/>
              </a:ext>
            </a:extLst>
          </p:cNvPr>
          <p:cNvSpPr txBox="1">
            <a:spLocks noChangeArrowheads="1"/>
          </p:cNvSpPr>
          <p:nvPr/>
        </p:nvSpPr>
        <p:spPr bwMode="auto">
          <a:xfrm>
            <a:off x="7939088" y="3427413"/>
            <a:ext cx="6016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308"/>
                </a:solidFill>
              </a:rPr>
              <a:t>Albania</a:t>
            </a:r>
          </a:p>
        </p:txBody>
      </p:sp>
      <p:sp>
        <p:nvSpPr>
          <p:cNvPr id="325650" name="CasellaDiTesto 14">
            <a:extLst>
              <a:ext uri="{FF2B5EF4-FFF2-40B4-BE49-F238E27FC236}">
                <a16:creationId xmlns:a16="http://schemas.microsoft.com/office/drawing/2014/main" id="{5EB65BF4-13DF-A5AE-8194-E809176BEDE7}"/>
              </a:ext>
            </a:extLst>
          </p:cNvPr>
          <p:cNvSpPr txBox="1">
            <a:spLocks noChangeArrowheads="1"/>
          </p:cNvSpPr>
          <p:nvPr/>
        </p:nvSpPr>
        <p:spPr bwMode="auto">
          <a:xfrm>
            <a:off x="2519363" y="6421438"/>
            <a:ext cx="4206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Peru</a:t>
            </a:r>
          </a:p>
        </p:txBody>
      </p:sp>
      <p:sp>
        <p:nvSpPr>
          <p:cNvPr id="325651" name="CasellaDiTesto 16">
            <a:extLst>
              <a:ext uri="{FF2B5EF4-FFF2-40B4-BE49-F238E27FC236}">
                <a16:creationId xmlns:a16="http://schemas.microsoft.com/office/drawing/2014/main" id="{F0EC8EFB-4036-B421-B92A-6847B5873B9D}"/>
              </a:ext>
            </a:extLst>
          </p:cNvPr>
          <p:cNvSpPr txBox="1">
            <a:spLocks noChangeArrowheads="1"/>
          </p:cNvSpPr>
          <p:nvPr/>
        </p:nvSpPr>
        <p:spPr bwMode="auto">
          <a:xfrm>
            <a:off x="4705350" y="6421438"/>
            <a:ext cx="4810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000308"/>
                </a:solidFill>
              </a:rPr>
              <a:t>India</a:t>
            </a:r>
          </a:p>
        </p:txBody>
      </p:sp>
      <p:sp>
        <p:nvSpPr>
          <p:cNvPr id="325652" name="CasellaDiTesto 17">
            <a:extLst>
              <a:ext uri="{FF2B5EF4-FFF2-40B4-BE49-F238E27FC236}">
                <a16:creationId xmlns:a16="http://schemas.microsoft.com/office/drawing/2014/main" id="{990260D4-A0E4-FF00-540F-4747A01793CE}"/>
              </a:ext>
            </a:extLst>
          </p:cNvPr>
          <p:cNvSpPr txBox="1">
            <a:spLocks noChangeArrowheads="1"/>
          </p:cNvSpPr>
          <p:nvPr/>
        </p:nvSpPr>
        <p:spPr bwMode="auto">
          <a:xfrm>
            <a:off x="8027988" y="6416675"/>
            <a:ext cx="530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Bosnia</a:t>
            </a:r>
          </a:p>
        </p:txBody>
      </p:sp>
      <p:cxnSp>
        <p:nvCxnSpPr>
          <p:cNvPr id="20" name="Connettore 2 19">
            <a:extLst>
              <a:ext uri="{FF2B5EF4-FFF2-40B4-BE49-F238E27FC236}">
                <a16:creationId xmlns:a16="http://schemas.microsoft.com/office/drawing/2014/main" id="{E9DF3F64-4DF2-997A-4307-3DFDA1750E02}"/>
              </a:ext>
            </a:extLst>
          </p:cNvPr>
          <p:cNvCxnSpPr/>
          <p:nvPr/>
        </p:nvCxnSpPr>
        <p:spPr>
          <a:xfrm>
            <a:off x="2339975" y="2817813"/>
            <a:ext cx="415925" cy="4667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5654" name="CasellaDiTesto 1">
            <a:extLst>
              <a:ext uri="{FF2B5EF4-FFF2-40B4-BE49-F238E27FC236}">
                <a16:creationId xmlns:a16="http://schemas.microsoft.com/office/drawing/2014/main" id="{C1CCF469-BFF6-A514-5AF6-CFB59D6C31AB}"/>
              </a:ext>
            </a:extLst>
          </p:cNvPr>
          <p:cNvSpPr txBox="1">
            <a:spLocks noChangeArrowheads="1"/>
          </p:cNvSpPr>
          <p:nvPr/>
        </p:nvSpPr>
        <p:spPr bwMode="auto">
          <a:xfrm>
            <a:off x="2484438" y="2079625"/>
            <a:ext cx="3959225" cy="276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rgbClr val="000000"/>
                </a:solidFill>
              </a:rPr>
              <a:t>La globalización</a:t>
            </a:r>
          </a:p>
        </p:txBody>
      </p:sp>
      <p:sp>
        <p:nvSpPr>
          <p:cNvPr id="2" name="Rettangolo 1">
            <a:extLst>
              <a:ext uri="{FF2B5EF4-FFF2-40B4-BE49-F238E27FC236}">
                <a16:creationId xmlns:a16="http://schemas.microsoft.com/office/drawing/2014/main" id="{DB28BDBE-AB7F-CB01-C4DA-4C6EFC8A16E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Segnaposto numero diapositiva 3">
            <a:extLst>
              <a:ext uri="{FF2B5EF4-FFF2-40B4-BE49-F238E27FC236}">
                <a16:creationId xmlns:a16="http://schemas.microsoft.com/office/drawing/2014/main" id="{38DE6F5C-00F2-6EF4-03D4-2A554BA20CC5}"/>
              </a:ext>
            </a:extLst>
          </p:cNvPr>
          <p:cNvSpPr>
            <a:spLocks noGrp="1"/>
          </p:cNvSpPr>
          <p:nvPr>
            <p:ph type="sldNum" sz="quarter" idx="12"/>
          </p:nvPr>
        </p:nvSpPr>
        <p:spPr>
          <a:xfrm>
            <a:off x="8199438" y="3429000"/>
            <a:ext cx="442912"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EA2A17-3322-4FC0-8E00-6BF1E0F39D48}" type="slidenum">
              <a:rPr lang="it-IT" altLang="en-US" sz="1400" smtClean="0"/>
              <a:pPr>
                <a:spcBef>
                  <a:spcPct val="0"/>
                </a:spcBef>
                <a:buFontTx/>
                <a:buNone/>
              </a:pPr>
              <a:t>65</a:t>
            </a:fld>
            <a:endParaRPr lang="it-IT" altLang="en-US" sz="1400"/>
          </a:p>
        </p:txBody>
      </p:sp>
      <p:pic>
        <p:nvPicPr>
          <p:cNvPr id="230403" name="Picture 2">
            <a:extLst>
              <a:ext uri="{FF2B5EF4-FFF2-40B4-BE49-F238E27FC236}">
                <a16:creationId xmlns:a16="http://schemas.microsoft.com/office/drawing/2014/main" id="{4A578CC4-6F88-1FAC-3771-B3C0C1ED3ABA}"/>
              </a:ext>
            </a:extLst>
          </p:cNvPr>
          <p:cNvPicPr>
            <a:picLocks noChangeAspect="1" noChangeArrowheads="1"/>
          </p:cNvPicPr>
          <p:nvPr/>
        </p:nvPicPr>
        <p:blipFill>
          <a:blip r:embed="rId4"/>
          <a:srcRect/>
          <a:stretch>
            <a:fillRect/>
          </a:stretch>
        </p:blipFill>
        <p:spPr bwMode="auto">
          <a:xfrm>
            <a:off x="4856163" y="3941763"/>
            <a:ext cx="2227262" cy="1522412"/>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4" name="Picture 3" descr="C:\Users\Enrico\Desktop\Shoes machine 3 jpeg.jpg">
            <a:extLst>
              <a:ext uri="{FF2B5EF4-FFF2-40B4-BE49-F238E27FC236}">
                <a16:creationId xmlns:a16="http://schemas.microsoft.com/office/drawing/2014/main" id="{DB4A05A9-4551-07C1-D319-4EC46C39AAAC}"/>
              </a:ext>
            </a:extLst>
          </p:cNvPr>
          <p:cNvPicPr>
            <a:picLocks noChangeAspect="1" noChangeArrowheads="1"/>
          </p:cNvPicPr>
          <p:nvPr/>
        </p:nvPicPr>
        <p:blipFill>
          <a:blip r:embed="rId5"/>
          <a:srcRect t="1463"/>
          <a:stretch>
            <a:fillRect/>
          </a:stretch>
        </p:blipFill>
        <p:spPr bwMode="auto">
          <a:xfrm>
            <a:off x="523875" y="3941763"/>
            <a:ext cx="2016125" cy="1522412"/>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5" name="Picture 4" descr="C:\Users\Enrico\Desktop\Shoes machine 2 jpeg.jpg">
            <a:extLst>
              <a:ext uri="{FF2B5EF4-FFF2-40B4-BE49-F238E27FC236}">
                <a16:creationId xmlns:a16="http://schemas.microsoft.com/office/drawing/2014/main" id="{40487AF0-65CE-3728-117F-8DDD4AFB4630}"/>
              </a:ext>
            </a:extLst>
          </p:cNvPr>
          <p:cNvPicPr>
            <a:picLocks noChangeAspect="1" noChangeArrowheads="1"/>
          </p:cNvPicPr>
          <p:nvPr/>
        </p:nvPicPr>
        <p:blipFill>
          <a:blip r:embed="rId6"/>
          <a:srcRect/>
          <a:stretch>
            <a:fillRect/>
          </a:stretch>
        </p:blipFill>
        <p:spPr bwMode="auto">
          <a:xfrm>
            <a:off x="539750" y="476250"/>
            <a:ext cx="8051800" cy="2752725"/>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6" name="Picture 5">
            <a:extLst>
              <a:ext uri="{FF2B5EF4-FFF2-40B4-BE49-F238E27FC236}">
                <a16:creationId xmlns:a16="http://schemas.microsoft.com/office/drawing/2014/main" id="{AE199E50-A747-3DCA-11DB-031A0F5E5D77}"/>
              </a:ext>
            </a:extLst>
          </p:cNvPr>
          <p:cNvPicPr>
            <a:picLocks noChangeAspect="1" noChangeArrowheads="1"/>
          </p:cNvPicPr>
          <p:nvPr/>
        </p:nvPicPr>
        <p:blipFill>
          <a:blip r:embed="rId7"/>
          <a:srcRect/>
          <a:stretch>
            <a:fillRect/>
          </a:stretch>
        </p:blipFill>
        <p:spPr bwMode="auto">
          <a:xfrm>
            <a:off x="2684463" y="3941763"/>
            <a:ext cx="2028825" cy="1522412"/>
          </a:xfrm>
          <a:prstGeom prst="rect">
            <a:avLst/>
          </a:prstGeom>
          <a:ln w="19050">
            <a:solidFill>
              <a:schemeClr val="tx1"/>
            </a:solidFill>
          </a:ln>
          <a:effectLst>
            <a:outerShdw blurRad="292100" dist="139700" dir="2700000" algn="tl" rotWithShape="0">
              <a:srgbClr val="333333">
                <a:alpha val="65000"/>
              </a:srgbClr>
            </a:outerShdw>
          </a:effectLst>
        </p:spPr>
      </p:pic>
      <p:sp>
        <p:nvSpPr>
          <p:cNvPr id="327687" name="CasellaDiTesto 4">
            <a:extLst>
              <a:ext uri="{FF2B5EF4-FFF2-40B4-BE49-F238E27FC236}">
                <a16:creationId xmlns:a16="http://schemas.microsoft.com/office/drawing/2014/main" id="{1739C90F-281E-EE31-1FFA-CC3343261A07}"/>
              </a:ext>
            </a:extLst>
          </p:cNvPr>
          <p:cNvSpPr txBox="1">
            <a:spLocks noChangeArrowheads="1"/>
          </p:cNvSpPr>
          <p:nvPr/>
        </p:nvSpPr>
        <p:spPr bwMode="auto">
          <a:xfrm>
            <a:off x="492125" y="3398838"/>
            <a:ext cx="7707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600" b="1">
                <a:solidFill>
                  <a:srgbClr val="FFFFFF"/>
                </a:solidFill>
              </a:rPr>
              <a:t>Tambien en la fábrica de zapatos las máquinas reemplazan a los trabajadores</a:t>
            </a:r>
            <a:endParaRPr lang="it-CH" altLang="it-CH" sz="1600" b="1">
              <a:solidFill>
                <a:srgbClr val="FFFFFF"/>
              </a:solidFill>
            </a:endParaRPr>
          </a:p>
        </p:txBody>
      </p:sp>
      <p:sp>
        <p:nvSpPr>
          <p:cNvPr id="327688" name="CasellaDiTesto 2">
            <a:extLst>
              <a:ext uri="{FF2B5EF4-FFF2-40B4-BE49-F238E27FC236}">
                <a16:creationId xmlns:a16="http://schemas.microsoft.com/office/drawing/2014/main" id="{48D126F9-62ED-EEAC-DEA3-DB06C5731821}"/>
              </a:ext>
            </a:extLst>
          </p:cNvPr>
          <p:cNvSpPr txBox="1">
            <a:spLocks noChangeArrowheads="1"/>
          </p:cNvSpPr>
          <p:nvPr/>
        </p:nvSpPr>
        <p:spPr bwMode="auto">
          <a:xfrm>
            <a:off x="7226300" y="4868863"/>
            <a:ext cx="14335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07000"/>
              </a:lnSpc>
              <a:spcBef>
                <a:spcPct val="0"/>
              </a:spcBef>
              <a:spcAft>
                <a:spcPts val="800"/>
              </a:spcAft>
              <a:buFontTx/>
              <a:buNone/>
            </a:pPr>
            <a:r>
              <a:rPr lang="it-IT" altLang="en-US" sz="1200">
                <a:ea typeface="Calibri" panose="020F0502020204030204" pitchFamily="34" charset="0"/>
                <a:cs typeface="Times New Roman" panose="02020603050405020304" pitchFamily="18" charset="0"/>
              </a:rPr>
              <a:t>El zapato estampado en 3D  de</a:t>
            </a:r>
            <a:r>
              <a:rPr lang="it-IT" altLang="en-US" sz="1400">
                <a:ea typeface="Calibri" panose="020F0502020204030204" pitchFamily="34" charset="0"/>
                <a:cs typeface="Times New Roman" panose="02020603050405020304" pitchFamily="18" charset="0"/>
              </a:rPr>
              <a:t>  </a:t>
            </a:r>
            <a:r>
              <a:rPr lang="it-IT" altLang="en-US" sz="1400" b="1">
                <a:ea typeface="Calibri" panose="020F0502020204030204" pitchFamily="34" charset="0"/>
                <a:cs typeface="Times New Roman" panose="02020603050405020304" pitchFamily="18" charset="0"/>
              </a:rPr>
              <a:t>adidas</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743FA8D4-E5CA-E781-875D-F2403868178E}"/>
              </a:ext>
            </a:extLst>
          </p:cNvPr>
          <p:cNvPicPr>
            <a:picLocks noChangeAspect="1"/>
          </p:cNvPicPr>
          <p:nvPr/>
        </p:nvPicPr>
        <p:blipFill>
          <a:blip r:embed="rId8"/>
          <a:srcRect/>
          <a:stretch>
            <a:fillRect/>
          </a:stretch>
        </p:blipFill>
        <p:spPr bwMode="auto">
          <a:xfrm>
            <a:off x="7226300" y="3951288"/>
            <a:ext cx="1349375" cy="833437"/>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327690" name="CasellaDiTesto 1">
            <a:extLst>
              <a:ext uri="{FF2B5EF4-FFF2-40B4-BE49-F238E27FC236}">
                <a16:creationId xmlns:a16="http://schemas.microsoft.com/office/drawing/2014/main" id="{CDA7748E-5648-739F-5786-9054E77234EE}"/>
              </a:ext>
            </a:extLst>
          </p:cNvPr>
          <p:cNvSpPr txBox="1">
            <a:spLocks noChangeArrowheads="1"/>
          </p:cNvSpPr>
          <p:nvPr/>
        </p:nvSpPr>
        <p:spPr bwMode="auto">
          <a:xfrm>
            <a:off x="377825" y="5864225"/>
            <a:ext cx="8374063" cy="554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b="1"/>
              <a:t>Ejercicio</a:t>
            </a:r>
            <a:r>
              <a:rPr lang="es-ES" altLang="en-US" sz="1200"/>
              <a:t>: ¿Cuáles son los aspectos económicos, humanos y sociales de la fabricación de zapatos, casas, muebles y herramientas, huesos aptos para trasplantes humanos, armas, etc. por máquinas automáticas o las impresoras 3D?</a:t>
            </a:r>
            <a:endParaRPr lang="en-US" altLang="en-US" sz="1200"/>
          </a:p>
        </p:txBody>
      </p:sp>
      <p:sp>
        <p:nvSpPr>
          <p:cNvPr id="2" name="Rettangolo 1">
            <a:extLst>
              <a:ext uri="{FF2B5EF4-FFF2-40B4-BE49-F238E27FC236}">
                <a16:creationId xmlns:a16="http://schemas.microsoft.com/office/drawing/2014/main" id="{345B7135-B178-D1C0-E535-8F925E590CED}"/>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9682" name="Picture 3" descr="C:\Users\Enrico\Desktop\Bengladesh 3 jpeg.jpg">
            <a:extLst>
              <a:ext uri="{FF2B5EF4-FFF2-40B4-BE49-F238E27FC236}">
                <a16:creationId xmlns:a16="http://schemas.microsoft.com/office/drawing/2014/main" id="{065C0259-76E3-293A-4092-F91798450022}"/>
              </a:ext>
            </a:extLst>
          </p:cNvPr>
          <p:cNvPicPr>
            <a:picLocks noChangeAspect="1" noChangeArrowheads="1"/>
          </p:cNvPicPr>
          <p:nvPr/>
        </p:nvPicPr>
        <p:blipFill>
          <a:blip r:embed="rId4"/>
          <a:srcRect/>
          <a:stretch>
            <a:fillRect/>
          </a:stretch>
        </p:blipFill>
        <p:spPr bwMode="auto">
          <a:xfrm>
            <a:off x="604838" y="4581525"/>
            <a:ext cx="3470275" cy="1952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9683" name="Picture 4" descr="C:\Users\Enrico\Pictures\Bengladesh 5 jpeg.jpg">
            <a:extLst>
              <a:ext uri="{FF2B5EF4-FFF2-40B4-BE49-F238E27FC236}">
                <a16:creationId xmlns:a16="http://schemas.microsoft.com/office/drawing/2014/main" id="{DF2DC0DE-7DE1-C810-BFFD-EE87501650DA}"/>
              </a:ext>
            </a:extLst>
          </p:cNvPr>
          <p:cNvPicPr>
            <a:picLocks noChangeAspect="1" noChangeArrowheads="1"/>
          </p:cNvPicPr>
          <p:nvPr/>
        </p:nvPicPr>
        <p:blipFill>
          <a:blip r:embed="rId5"/>
          <a:srcRect/>
          <a:stretch>
            <a:fillRect/>
          </a:stretch>
        </p:blipFill>
        <p:spPr bwMode="auto">
          <a:xfrm>
            <a:off x="4284663" y="3573463"/>
            <a:ext cx="4311650" cy="2960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9732" name="CasellaDiTesto 3">
            <a:extLst>
              <a:ext uri="{FF2B5EF4-FFF2-40B4-BE49-F238E27FC236}">
                <a16:creationId xmlns:a16="http://schemas.microsoft.com/office/drawing/2014/main" id="{E178F4FC-4B5B-7AEC-D449-656A733B321A}"/>
              </a:ext>
            </a:extLst>
          </p:cNvPr>
          <p:cNvSpPr txBox="1">
            <a:spLocks noChangeArrowheads="1"/>
          </p:cNvSpPr>
          <p:nvPr/>
        </p:nvSpPr>
        <p:spPr bwMode="auto">
          <a:xfrm>
            <a:off x="2089150" y="2209800"/>
            <a:ext cx="10874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s-ES" altLang="it-CH" sz="1100">
                <a:solidFill>
                  <a:srgbClr val="FFFFFF"/>
                </a:solidFill>
              </a:rPr>
              <a:t>En esta fábrica de Bangladesh han muerto 1000 trabajadores </a:t>
            </a:r>
            <a:endParaRPr lang="it-CH" altLang="it-CH" sz="1100">
              <a:solidFill>
                <a:srgbClr val="FFFFFF"/>
              </a:solidFill>
            </a:endParaRPr>
          </a:p>
        </p:txBody>
      </p:sp>
      <p:sp>
        <p:nvSpPr>
          <p:cNvPr id="329733" name="CasellaDiTesto 4">
            <a:extLst>
              <a:ext uri="{FF2B5EF4-FFF2-40B4-BE49-F238E27FC236}">
                <a16:creationId xmlns:a16="http://schemas.microsoft.com/office/drawing/2014/main" id="{52F8057B-0C13-9BAD-3807-83E99DB6D628}"/>
              </a:ext>
            </a:extLst>
          </p:cNvPr>
          <p:cNvSpPr txBox="1">
            <a:spLocks noChangeArrowheads="1"/>
          </p:cNvSpPr>
          <p:nvPr/>
        </p:nvSpPr>
        <p:spPr bwMode="auto">
          <a:xfrm>
            <a:off x="3084513" y="3603625"/>
            <a:ext cx="1200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s-ES" altLang="it-CH" sz="1100">
                <a:solidFill>
                  <a:srgbClr val="FFFFFF"/>
                </a:solidFill>
              </a:rPr>
              <a:t>En esta fábrica de Bangladesh han muerto 100 trabajadores </a:t>
            </a:r>
            <a:endParaRPr lang="it-CH" altLang="it-CH" sz="1100">
              <a:solidFill>
                <a:srgbClr val="FFFFFF"/>
              </a:solidFill>
            </a:endParaRPr>
          </a:p>
        </p:txBody>
      </p:sp>
      <p:sp>
        <p:nvSpPr>
          <p:cNvPr id="329734" name="CasellaDiTesto 5">
            <a:extLst>
              <a:ext uri="{FF2B5EF4-FFF2-40B4-BE49-F238E27FC236}">
                <a16:creationId xmlns:a16="http://schemas.microsoft.com/office/drawing/2014/main" id="{2C0A492B-F57D-6399-E51B-7E104C9E918D}"/>
              </a:ext>
            </a:extLst>
          </p:cNvPr>
          <p:cNvSpPr txBox="1">
            <a:spLocks noChangeArrowheads="1"/>
          </p:cNvSpPr>
          <p:nvPr/>
        </p:nvSpPr>
        <p:spPr bwMode="auto">
          <a:xfrm>
            <a:off x="604838" y="3573463"/>
            <a:ext cx="2509837" cy="830262"/>
          </a:xfrm>
          <a:prstGeom prst="rect">
            <a:avLst/>
          </a:prstGeom>
          <a:solidFill>
            <a:srgbClr val="FFFF00"/>
          </a:solidFill>
          <a:ln w="9525">
            <a:solidFill>
              <a:srgbClr val="00206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a:solidFill>
                  <a:srgbClr val="000000"/>
                </a:solidFill>
              </a:rPr>
              <a:t>Se negligencia la seguridad</a:t>
            </a:r>
          </a:p>
        </p:txBody>
      </p:sp>
      <p:pic>
        <p:nvPicPr>
          <p:cNvPr id="199687" name="Picture 5" descr="C:\Users\Enrico\Desktop\Bengladesh 6 jpeg.jpg">
            <a:extLst>
              <a:ext uri="{FF2B5EF4-FFF2-40B4-BE49-F238E27FC236}">
                <a16:creationId xmlns:a16="http://schemas.microsoft.com/office/drawing/2014/main" id="{786756D6-F857-274A-436B-E125A367E8D9}"/>
              </a:ext>
            </a:extLst>
          </p:cNvPr>
          <p:cNvPicPr>
            <a:picLocks noChangeAspect="1" noChangeArrowheads="1"/>
          </p:cNvPicPr>
          <p:nvPr/>
        </p:nvPicPr>
        <p:blipFill>
          <a:blip r:embed="rId6"/>
          <a:srcRect/>
          <a:stretch>
            <a:fillRect/>
          </a:stretch>
        </p:blipFill>
        <p:spPr bwMode="auto">
          <a:xfrm>
            <a:off x="3276600" y="401638"/>
            <a:ext cx="5319713" cy="3001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9688" name="Picture 6">
            <a:extLst>
              <a:ext uri="{FF2B5EF4-FFF2-40B4-BE49-F238E27FC236}">
                <a16:creationId xmlns:a16="http://schemas.microsoft.com/office/drawing/2014/main" id="{569712E9-F147-D6AC-B1BA-B4FA6F1642E3}"/>
              </a:ext>
            </a:extLst>
          </p:cNvPr>
          <p:cNvPicPr>
            <a:picLocks noChangeAspect="1" noChangeArrowheads="1"/>
          </p:cNvPicPr>
          <p:nvPr/>
        </p:nvPicPr>
        <p:blipFill>
          <a:blip r:embed="rId7"/>
          <a:srcRect/>
          <a:stretch>
            <a:fillRect/>
          </a:stretch>
        </p:blipFill>
        <p:spPr bwMode="auto">
          <a:xfrm>
            <a:off x="523875" y="2127250"/>
            <a:ext cx="1492250" cy="1303338"/>
          </a:xfrm>
          <a:prstGeom prst="rect">
            <a:avLst/>
          </a:prstGeom>
          <a:ln>
            <a:noFill/>
          </a:ln>
          <a:effectLst>
            <a:outerShdw blurRad="292100" dist="139700" dir="2700000" algn="tl" rotWithShape="0">
              <a:srgbClr val="333333">
                <a:alpha val="65000"/>
              </a:srgbClr>
            </a:outerShdw>
          </a:effectLst>
        </p:spPr>
      </p:pic>
      <p:pic>
        <p:nvPicPr>
          <p:cNvPr id="329737" name="Picture 9">
            <a:extLst>
              <a:ext uri="{FF2B5EF4-FFF2-40B4-BE49-F238E27FC236}">
                <a16:creationId xmlns:a16="http://schemas.microsoft.com/office/drawing/2014/main" id="{67934AC6-10EC-9D6E-D4DC-E62F9CC4AA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763" y="401638"/>
            <a:ext cx="2509837" cy="16716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9738" name="Segnaposto numero diapositiva 3">
            <a:extLst>
              <a:ext uri="{FF2B5EF4-FFF2-40B4-BE49-F238E27FC236}">
                <a16:creationId xmlns:a16="http://schemas.microsoft.com/office/drawing/2014/main" id="{0997C842-C6E6-882C-5C06-3AA2FABFC605}"/>
              </a:ext>
            </a:extLst>
          </p:cNvPr>
          <p:cNvSpPr>
            <a:spLocks noGrp="1"/>
          </p:cNvSpPr>
          <p:nvPr>
            <p:ph type="sldNum" sz="quarter" idx="12"/>
          </p:nvPr>
        </p:nvSpPr>
        <p:spPr>
          <a:xfrm>
            <a:off x="7956550" y="6173788"/>
            <a:ext cx="442913"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AB4E31-66E9-478F-8009-D3BE348BFBFB}" type="slidenum">
              <a:rPr lang="it-IT" altLang="en-US" sz="1400" smtClean="0"/>
              <a:pPr>
                <a:spcBef>
                  <a:spcPct val="0"/>
                </a:spcBef>
                <a:buFontTx/>
                <a:buNone/>
              </a:pPr>
              <a:t>66</a:t>
            </a:fld>
            <a:endParaRPr lang="it-IT" altLang="en-US" sz="1400"/>
          </a:p>
        </p:txBody>
      </p:sp>
      <p:sp>
        <p:nvSpPr>
          <p:cNvPr id="2" name="Rettangolo 1">
            <a:extLst>
              <a:ext uri="{FF2B5EF4-FFF2-40B4-BE49-F238E27FC236}">
                <a16:creationId xmlns:a16="http://schemas.microsoft.com/office/drawing/2014/main" id="{FED7BFB3-F0B2-AD1D-AE6E-5D171C7719A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Slide Number Placeholder 3">
            <a:extLst>
              <a:ext uri="{FF2B5EF4-FFF2-40B4-BE49-F238E27FC236}">
                <a16:creationId xmlns:a16="http://schemas.microsoft.com/office/drawing/2014/main" id="{302394DE-DC89-7066-A103-EF0015D143EF}"/>
              </a:ext>
            </a:extLst>
          </p:cNvPr>
          <p:cNvSpPr>
            <a:spLocks noGrp="1"/>
          </p:cNvSpPr>
          <p:nvPr>
            <p:ph type="sldNum" sz="quarter" idx="12"/>
          </p:nvPr>
        </p:nvSpPr>
        <p:spPr>
          <a:xfrm>
            <a:off x="2006600"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ED040A-9AEA-4015-A463-71940A50A2E4}" type="slidenum">
              <a:rPr lang="it-IT" altLang="en-US" sz="1400" smtClean="0">
                <a:solidFill>
                  <a:srgbClr val="FFFFFF"/>
                </a:solidFill>
              </a:rPr>
              <a:pPr>
                <a:spcBef>
                  <a:spcPct val="0"/>
                </a:spcBef>
                <a:buFontTx/>
                <a:buNone/>
              </a:pPr>
              <a:t>67</a:t>
            </a:fld>
            <a:endParaRPr lang="it-IT" altLang="en-US" sz="1400">
              <a:solidFill>
                <a:srgbClr val="FFFFFF"/>
              </a:solidFill>
            </a:endParaRPr>
          </a:p>
        </p:txBody>
      </p:sp>
      <p:pic>
        <p:nvPicPr>
          <p:cNvPr id="200707" name="Picture 4" descr="fabbrica operatrice elettronica">
            <a:extLst>
              <a:ext uri="{FF2B5EF4-FFF2-40B4-BE49-F238E27FC236}">
                <a16:creationId xmlns:a16="http://schemas.microsoft.com/office/drawing/2014/main" id="{FAEEE78B-EE6D-9849-C363-B6328A4555E9}"/>
              </a:ext>
            </a:extLst>
          </p:cNvPr>
          <p:cNvPicPr>
            <a:picLocks noChangeAspect="1" noChangeArrowheads="1"/>
          </p:cNvPicPr>
          <p:nvPr/>
        </p:nvPicPr>
        <p:blipFill>
          <a:blip r:embed="rId4"/>
          <a:srcRect/>
          <a:stretch>
            <a:fillRect/>
          </a:stretch>
        </p:blipFill>
        <p:spPr bwMode="auto">
          <a:xfrm>
            <a:off x="4427538" y="260350"/>
            <a:ext cx="4322762" cy="6453188"/>
          </a:xfrm>
          <a:prstGeom prst="rect">
            <a:avLst/>
          </a:prstGeom>
          <a:ln>
            <a:noFill/>
          </a:ln>
          <a:effectLst>
            <a:outerShdw blurRad="292100" dist="139700" dir="2700000" algn="tl" rotWithShape="0">
              <a:srgbClr val="333333">
                <a:alpha val="65000"/>
              </a:srgbClr>
            </a:outerShdw>
          </a:effectLst>
        </p:spPr>
      </p:pic>
      <p:sp>
        <p:nvSpPr>
          <p:cNvPr id="331780" name="Text Box 5">
            <a:extLst>
              <a:ext uri="{FF2B5EF4-FFF2-40B4-BE49-F238E27FC236}">
                <a16:creationId xmlns:a16="http://schemas.microsoft.com/office/drawing/2014/main" id="{15958D5E-EC30-CDB6-E9B1-92BE966F90C6}"/>
              </a:ext>
            </a:extLst>
          </p:cNvPr>
          <p:cNvSpPr txBox="1">
            <a:spLocks noChangeArrowheads="1"/>
          </p:cNvSpPr>
          <p:nvPr/>
        </p:nvSpPr>
        <p:spPr bwMode="auto">
          <a:xfrm>
            <a:off x="395288" y="1628775"/>
            <a:ext cx="3744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sp>
        <p:nvSpPr>
          <p:cNvPr id="331781" name="Text Box 6">
            <a:extLst>
              <a:ext uri="{FF2B5EF4-FFF2-40B4-BE49-F238E27FC236}">
                <a16:creationId xmlns:a16="http://schemas.microsoft.com/office/drawing/2014/main" id="{B0EBF967-B92F-07E8-41BE-C68239702F0E}"/>
              </a:ext>
            </a:extLst>
          </p:cNvPr>
          <p:cNvSpPr txBox="1">
            <a:spLocks noChangeArrowheads="1"/>
          </p:cNvSpPr>
          <p:nvPr/>
        </p:nvSpPr>
        <p:spPr bwMode="auto">
          <a:xfrm>
            <a:off x="827088" y="1811338"/>
            <a:ext cx="36004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Industria electrónica</a:t>
            </a:r>
          </a:p>
          <a:p>
            <a:pPr eaLnBrk="1" hangingPunct="1">
              <a:spcBef>
                <a:spcPct val="50000"/>
              </a:spcBef>
              <a:buFontTx/>
              <a:buNone/>
            </a:pPr>
            <a:r>
              <a:rPr lang="fr-CH" altLang="it-CH" sz="1800" b="1">
                <a:solidFill>
                  <a:srgbClr val="FFFFFF"/>
                </a:solidFill>
              </a:rPr>
              <a:t>1980</a:t>
            </a:r>
          </a:p>
          <a:p>
            <a:pPr eaLnBrk="1" hangingPunct="1">
              <a:spcBef>
                <a:spcPct val="50000"/>
              </a:spcBef>
              <a:buFontTx/>
              <a:buNone/>
            </a:pPr>
            <a:r>
              <a:rPr lang="fr-CH" altLang="it-CH" sz="1800">
                <a:solidFill>
                  <a:srgbClr val="FFFFFF"/>
                </a:solidFill>
              </a:rPr>
              <a:t>La obrera hace un trabajo repetitivo: muy pronto ella será remplazada por una máquina</a:t>
            </a:r>
            <a:endParaRPr lang="it-IT" altLang="it-CH" sz="1800">
              <a:solidFill>
                <a:srgbClr val="FFFFFF"/>
              </a:solidFill>
            </a:endParaRPr>
          </a:p>
        </p:txBody>
      </p:sp>
      <p:sp>
        <p:nvSpPr>
          <p:cNvPr id="2" name="Rettangolo 1">
            <a:extLst>
              <a:ext uri="{FF2B5EF4-FFF2-40B4-BE49-F238E27FC236}">
                <a16:creationId xmlns:a16="http://schemas.microsoft.com/office/drawing/2014/main" id="{BCF14867-E3FC-06F5-3DD4-12C03E60F23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826" name="Slide Number Placeholder 3">
            <a:extLst>
              <a:ext uri="{FF2B5EF4-FFF2-40B4-BE49-F238E27FC236}">
                <a16:creationId xmlns:a16="http://schemas.microsoft.com/office/drawing/2014/main" id="{6AB36F64-714E-14B7-CE7C-A0FDA6BE3BB5}"/>
              </a:ext>
            </a:extLst>
          </p:cNvPr>
          <p:cNvSpPr>
            <a:spLocks noGrp="1"/>
          </p:cNvSpPr>
          <p:nvPr>
            <p:ph type="sldNum" sz="quarter" idx="12"/>
          </p:nvPr>
        </p:nvSpPr>
        <p:spPr>
          <a:xfrm>
            <a:off x="7308850" y="6146800"/>
            <a:ext cx="64611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553630-C2D9-443D-BD89-118E19BB9C5B}" type="slidenum">
              <a:rPr lang="it-IT" altLang="en-US" sz="1400" smtClean="0">
                <a:solidFill>
                  <a:srgbClr val="FFFFFF"/>
                </a:solidFill>
              </a:rPr>
              <a:pPr>
                <a:spcBef>
                  <a:spcPct val="0"/>
                </a:spcBef>
                <a:buFontTx/>
                <a:buNone/>
              </a:pPr>
              <a:t>68</a:t>
            </a:fld>
            <a:endParaRPr lang="it-IT" altLang="en-US" sz="1400">
              <a:solidFill>
                <a:srgbClr val="FFFFFF"/>
              </a:solidFill>
            </a:endParaRPr>
          </a:p>
        </p:txBody>
      </p:sp>
      <p:pic>
        <p:nvPicPr>
          <p:cNvPr id="201731" name="Picture 4" descr="Montaggio componenti tradizionali">
            <a:extLst>
              <a:ext uri="{FF2B5EF4-FFF2-40B4-BE49-F238E27FC236}">
                <a16:creationId xmlns:a16="http://schemas.microsoft.com/office/drawing/2014/main" id="{E374C88A-1A08-4CD0-8703-E61BCDA22DD3}"/>
              </a:ext>
            </a:extLst>
          </p:cNvPr>
          <p:cNvPicPr>
            <a:picLocks noChangeAspect="1" noChangeArrowheads="1"/>
          </p:cNvPicPr>
          <p:nvPr/>
        </p:nvPicPr>
        <p:blipFill>
          <a:blip r:embed="rId4"/>
          <a:srcRect/>
          <a:stretch>
            <a:fillRect/>
          </a:stretch>
        </p:blipFill>
        <p:spPr bwMode="auto">
          <a:xfrm>
            <a:off x="1116013" y="620713"/>
            <a:ext cx="7054850" cy="5270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33828" name="Rectangle 6">
            <a:extLst>
              <a:ext uri="{FF2B5EF4-FFF2-40B4-BE49-F238E27FC236}">
                <a16:creationId xmlns:a16="http://schemas.microsoft.com/office/drawing/2014/main" id="{68C57982-0640-1DDE-4412-23EC9DFA848F}"/>
              </a:ext>
            </a:extLst>
          </p:cNvPr>
          <p:cNvSpPr>
            <a:spLocks noChangeArrowheads="1"/>
          </p:cNvSpPr>
          <p:nvPr/>
        </p:nvSpPr>
        <p:spPr bwMode="auto">
          <a:xfrm>
            <a:off x="1835150" y="6021388"/>
            <a:ext cx="5403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CH" sz="1800" b="1">
                <a:solidFill>
                  <a:srgbClr val="FFFFFF"/>
                </a:solidFill>
              </a:rPr>
              <a:t>OBREROS DE UNA CADENA DE ENSAMBLAJE </a:t>
            </a:r>
          </a:p>
          <a:p>
            <a:pPr algn="ctr" eaLnBrk="1" hangingPunct="1">
              <a:spcBef>
                <a:spcPct val="0"/>
              </a:spcBef>
              <a:buFontTx/>
              <a:buNone/>
            </a:pPr>
            <a:r>
              <a:rPr lang="it-IT" altLang="it-CH" sz="1800" b="1">
                <a:solidFill>
                  <a:srgbClr val="FFFFFF"/>
                </a:solidFill>
              </a:rPr>
              <a:t>DE COMPONENTES ELECTRÓNICOS</a:t>
            </a:r>
          </a:p>
        </p:txBody>
      </p:sp>
      <p:sp>
        <p:nvSpPr>
          <p:cNvPr id="2" name="Rettangolo 1">
            <a:extLst>
              <a:ext uri="{FF2B5EF4-FFF2-40B4-BE49-F238E27FC236}">
                <a16:creationId xmlns:a16="http://schemas.microsoft.com/office/drawing/2014/main" id="{022B6BFF-2CCC-C340-4628-E0F90D65AB4C}"/>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5874" name="Rectangle 5">
            <a:extLst>
              <a:ext uri="{FF2B5EF4-FFF2-40B4-BE49-F238E27FC236}">
                <a16:creationId xmlns:a16="http://schemas.microsoft.com/office/drawing/2014/main" id="{5A386854-948A-243E-929E-75FD4023D029}"/>
              </a:ext>
            </a:extLst>
          </p:cNvPr>
          <p:cNvSpPr>
            <a:spLocks noGrp="1" noChangeArrowheads="1"/>
          </p:cNvSpPr>
          <p:nvPr>
            <p:ph type="title"/>
          </p:nvPr>
        </p:nvSpPr>
        <p:spPr>
          <a:xfrm>
            <a:off x="3276600" y="2963863"/>
            <a:ext cx="1439863" cy="933450"/>
          </a:xfrm>
        </p:spPr>
        <p:txBody>
          <a:bodyPr/>
          <a:lstStyle/>
          <a:p>
            <a:pPr eaLnBrk="1" hangingPunct="1"/>
            <a:r>
              <a:rPr lang="es-ES" altLang="it-CH" sz="1400" b="1">
                <a:solidFill>
                  <a:schemeClr val="tx1"/>
                </a:solidFill>
              </a:rPr>
              <a:t>Cadena de montaje de lavavajillas</a:t>
            </a:r>
            <a:br>
              <a:rPr lang="fr-CH" altLang="it-CH" sz="1400" b="1">
                <a:solidFill>
                  <a:schemeClr val="tx1"/>
                </a:solidFill>
              </a:rPr>
            </a:br>
            <a:endParaRPr lang="it-IT" altLang="it-CH" sz="1400" b="1">
              <a:solidFill>
                <a:schemeClr val="tx1"/>
              </a:solidFill>
            </a:endParaRPr>
          </a:p>
        </p:txBody>
      </p:sp>
      <p:sp>
        <p:nvSpPr>
          <p:cNvPr id="335875" name="Slide Number Placeholder 6">
            <a:extLst>
              <a:ext uri="{FF2B5EF4-FFF2-40B4-BE49-F238E27FC236}">
                <a16:creationId xmlns:a16="http://schemas.microsoft.com/office/drawing/2014/main" id="{E35FB0A7-CD0C-6BF1-4E7A-65ECCAFF4FF8}"/>
              </a:ext>
            </a:extLst>
          </p:cNvPr>
          <p:cNvSpPr>
            <a:spLocks noGrp="1"/>
          </p:cNvSpPr>
          <p:nvPr>
            <p:ph type="sldNum" sz="quarter" idx="12"/>
          </p:nvPr>
        </p:nvSpPr>
        <p:spPr>
          <a:xfrm>
            <a:off x="7472363" y="677863"/>
            <a:ext cx="609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2B932B-54BD-45EC-AE5E-20B75049A904}" type="slidenum">
              <a:rPr lang="it-IT" altLang="en-US" sz="1400" smtClean="0">
                <a:solidFill>
                  <a:srgbClr val="FFFFFF"/>
                </a:solidFill>
              </a:rPr>
              <a:pPr>
                <a:spcBef>
                  <a:spcPct val="0"/>
                </a:spcBef>
                <a:buFontTx/>
                <a:buNone/>
              </a:pPr>
              <a:t>69</a:t>
            </a:fld>
            <a:endParaRPr lang="it-IT" altLang="en-US" sz="1400">
              <a:solidFill>
                <a:srgbClr val="FFFFFF"/>
              </a:solidFill>
            </a:endParaRPr>
          </a:p>
        </p:txBody>
      </p:sp>
      <p:pic>
        <p:nvPicPr>
          <p:cNvPr id="335876" name="Picture 7" descr="C:\Users\Enrico\Desktop\Macc jpeg.jpg">
            <a:extLst>
              <a:ext uri="{FF2B5EF4-FFF2-40B4-BE49-F238E27FC236}">
                <a16:creationId xmlns:a16="http://schemas.microsoft.com/office/drawing/2014/main" id="{E0AFC711-F6F1-FB03-0274-0669983AA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00" y="476250"/>
            <a:ext cx="3571875" cy="23288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5877" name="Picture 8" descr="C:\Users\Enrico\Desktop\Macch 2 jpeg.jpg">
            <a:extLst>
              <a:ext uri="{FF2B5EF4-FFF2-40B4-BE49-F238E27FC236}">
                <a16:creationId xmlns:a16="http://schemas.microsoft.com/office/drawing/2014/main" id="{FA4F87D7-2C53-B0C0-C05A-238AE7CB6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38" y="2995613"/>
            <a:ext cx="2208212" cy="33178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5878" name="Picture 9" descr="C:\Users\Enrico\Desktop\Macc 3 ipeg.jpg">
            <a:extLst>
              <a:ext uri="{FF2B5EF4-FFF2-40B4-BE49-F238E27FC236}">
                <a16:creationId xmlns:a16="http://schemas.microsoft.com/office/drawing/2014/main" id="{381593C8-741A-9ED8-93B2-76B46FA9A0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3889375"/>
            <a:ext cx="3673475" cy="2424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5879" name="Picture 10" descr="C:\Users\Enrico\Desktop\Macch 4 jpeg.jpg">
            <a:extLst>
              <a:ext uri="{FF2B5EF4-FFF2-40B4-BE49-F238E27FC236}">
                <a16:creationId xmlns:a16="http://schemas.microsoft.com/office/drawing/2014/main" id="{64B83121-1A83-36F6-0C31-1926CC8D85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476250"/>
            <a:ext cx="2305050" cy="32400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 name="Connettore 2 7">
            <a:extLst>
              <a:ext uri="{FF2B5EF4-FFF2-40B4-BE49-F238E27FC236}">
                <a16:creationId xmlns:a16="http://schemas.microsoft.com/office/drawing/2014/main" id="{C37952E9-16AC-8ED4-BEF2-F91E2445D6E9}"/>
              </a:ext>
            </a:extLst>
          </p:cNvPr>
          <p:cNvCxnSpPr/>
          <p:nvPr/>
        </p:nvCxnSpPr>
        <p:spPr>
          <a:xfrm flipH="1" flipV="1">
            <a:off x="6427788" y="5516563"/>
            <a:ext cx="881062" cy="142875"/>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335881" name="CasellaDiTesto 9">
            <a:extLst>
              <a:ext uri="{FF2B5EF4-FFF2-40B4-BE49-F238E27FC236}">
                <a16:creationId xmlns:a16="http://schemas.microsoft.com/office/drawing/2014/main" id="{3BF696EC-2B68-682F-D69E-F57A193EE949}"/>
              </a:ext>
            </a:extLst>
          </p:cNvPr>
          <p:cNvSpPr txBox="1">
            <a:spLocks noChangeArrowheads="1"/>
          </p:cNvSpPr>
          <p:nvPr/>
        </p:nvSpPr>
        <p:spPr bwMode="auto">
          <a:xfrm>
            <a:off x="7308850" y="3821113"/>
            <a:ext cx="12382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200" b="1">
                <a:solidFill>
                  <a:srgbClr val="FFFFFF"/>
                </a:solidFill>
              </a:rPr>
              <a:t>La máquina realiza la parte fatigosa  del trabajo, sino que debe ser controlada por el hombre. Un día, pronto habrá una máquina que va a hacer todo sola.</a:t>
            </a:r>
            <a:endParaRPr lang="it-CH" altLang="it-CH" sz="1200" b="1">
              <a:solidFill>
                <a:srgbClr val="FFFFFF"/>
              </a:solidFill>
            </a:endParaRPr>
          </a:p>
        </p:txBody>
      </p:sp>
      <p:pic>
        <p:nvPicPr>
          <p:cNvPr id="335882" name="Picture 11" descr="C:\Users\Enrico\Desktop\la 3 jpeg.jpg">
            <a:extLst>
              <a:ext uri="{FF2B5EF4-FFF2-40B4-BE49-F238E27FC236}">
                <a16:creationId xmlns:a16="http://schemas.microsoft.com/office/drawing/2014/main" id="{1DA90270-C855-2922-5FC0-5D604DB5C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0600" y="1641475"/>
            <a:ext cx="115728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644DF3A-0EDC-9187-5B13-8FFC73509CE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1314" name="Picture 3" descr="AAAAA capitalisti">
            <a:extLst>
              <a:ext uri="{FF2B5EF4-FFF2-40B4-BE49-F238E27FC236}">
                <a16:creationId xmlns:a16="http://schemas.microsoft.com/office/drawing/2014/main" id="{8E9955DD-3A72-A907-0070-736B05352647}"/>
              </a:ext>
            </a:extLst>
          </p:cNvPr>
          <p:cNvPicPr>
            <a:picLocks noGrp="1" noChangeAspect="1" noChangeArrowheads="1"/>
          </p:cNvPicPr>
          <p:nvPr>
            <p:ph idx="1"/>
          </p:nvPr>
        </p:nvPicPr>
        <p:blipFill>
          <a:blip r:embed="rId4"/>
          <a:srcRect/>
          <a:stretch>
            <a:fillRect/>
          </a:stretch>
        </p:blipFill>
        <p:spPr>
          <a:xfrm>
            <a:off x="250825" y="476250"/>
            <a:ext cx="5208588" cy="5905500"/>
          </a:xfrm>
          <a:effectLst>
            <a:outerShdw blurRad="292100" dist="139700" dir="2700000" algn="tl" rotWithShape="0">
              <a:srgbClr val="333333">
                <a:alpha val="65000"/>
              </a:srgbClr>
            </a:outerShdw>
          </a:effectLst>
        </p:spPr>
      </p:pic>
      <p:sp>
        <p:nvSpPr>
          <p:cNvPr id="210947" name="Slide Number Placeholder 5">
            <a:extLst>
              <a:ext uri="{FF2B5EF4-FFF2-40B4-BE49-F238E27FC236}">
                <a16:creationId xmlns:a16="http://schemas.microsoft.com/office/drawing/2014/main" id="{974428BA-3CE5-CD62-7853-D93EB9909E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58D8C9-FE26-4016-8DF7-40B101A3D1DB}" type="slidenum">
              <a:rPr lang="it-IT" altLang="en-US" sz="1400" smtClean="0">
                <a:solidFill>
                  <a:srgbClr val="FFFFFF"/>
                </a:solidFill>
              </a:rPr>
              <a:pPr>
                <a:spcBef>
                  <a:spcPct val="0"/>
                </a:spcBef>
                <a:buFontTx/>
                <a:buNone/>
              </a:pPr>
              <a:t>7</a:t>
            </a:fld>
            <a:endParaRPr lang="it-IT" altLang="en-US" sz="1400">
              <a:solidFill>
                <a:srgbClr val="FFFFFF"/>
              </a:solidFill>
            </a:endParaRPr>
          </a:p>
        </p:txBody>
      </p:sp>
      <p:sp>
        <p:nvSpPr>
          <p:cNvPr id="76802" name="Rectangle 2">
            <a:extLst>
              <a:ext uri="{FF2B5EF4-FFF2-40B4-BE49-F238E27FC236}">
                <a16:creationId xmlns:a16="http://schemas.microsoft.com/office/drawing/2014/main" id="{72387684-4C41-656B-B060-2215AD5CB614}"/>
              </a:ext>
            </a:extLst>
          </p:cNvPr>
          <p:cNvSpPr>
            <a:spLocks noGrp="1" noChangeArrowheads="1"/>
          </p:cNvSpPr>
          <p:nvPr>
            <p:ph type="body" idx="4294967295"/>
          </p:nvPr>
        </p:nvSpPr>
        <p:spPr>
          <a:xfrm>
            <a:off x="5651500" y="1989138"/>
            <a:ext cx="3492500" cy="3992562"/>
          </a:xfrm>
        </p:spPr>
        <p:txBody>
          <a:bodyPr/>
          <a:lstStyle/>
          <a:p>
            <a:pPr eaLnBrk="1" hangingPunct="1">
              <a:lnSpc>
                <a:spcPct val="90000"/>
              </a:lnSpc>
              <a:buFontTx/>
              <a:buNone/>
              <a:defRPr/>
            </a:pPr>
            <a:r>
              <a:rPr lang="fr-CH" sz="2400" b="1" i="1" u="sng" dirty="0">
                <a:latin typeface="Times New Roman" pitchFamily="18" charset="0"/>
              </a:rPr>
              <a:t>LOS  CAPITALISTAS</a:t>
            </a:r>
          </a:p>
          <a:p>
            <a:pPr eaLnBrk="1" hangingPunct="1">
              <a:lnSpc>
                <a:spcPct val="90000"/>
              </a:lnSpc>
              <a:buFontTx/>
              <a:buNone/>
              <a:defRPr/>
            </a:pPr>
            <a:endParaRPr lang="fr-CH" dirty="0">
              <a:solidFill>
                <a:srgbClr val="FF0066"/>
              </a:solidFill>
              <a:latin typeface="Times New Roman" pitchFamily="18" charset="0"/>
            </a:endParaRPr>
          </a:p>
          <a:p>
            <a:pPr marL="0" indent="0" eaLnBrk="1" hangingPunct="1">
              <a:lnSpc>
                <a:spcPct val="90000"/>
              </a:lnSpc>
              <a:buFontTx/>
              <a:buNone/>
              <a:defRPr/>
            </a:pPr>
            <a:r>
              <a:rPr lang="fr-CH" dirty="0"/>
              <a:t>Para </a:t>
            </a:r>
            <a:r>
              <a:rPr lang="fr-CH" dirty="0" err="1"/>
              <a:t>multiplicar</a:t>
            </a:r>
            <a:r>
              <a:rPr lang="fr-CH" dirty="0"/>
              <a:t> su capital</a:t>
            </a:r>
          </a:p>
          <a:p>
            <a:pPr marL="0" indent="0" eaLnBrk="1" hangingPunct="1">
              <a:lnSpc>
                <a:spcPct val="90000"/>
              </a:lnSpc>
              <a:buFontTx/>
              <a:buNone/>
              <a:defRPr/>
            </a:pPr>
            <a:r>
              <a:rPr lang="fr-CH" dirty="0" err="1"/>
              <a:t>deciden</a:t>
            </a:r>
            <a:r>
              <a:rPr lang="fr-CH" dirty="0"/>
              <a:t>    </a:t>
            </a:r>
            <a:r>
              <a:rPr lang="fr-CH" dirty="0" err="1"/>
              <a:t>construir</a:t>
            </a:r>
            <a:r>
              <a:rPr lang="fr-CH" dirty="0"/>
              <a:t> y   </a:t>
            </a:r>
            <a:r>
              <a:rPr lang="fr-CH" dirty="0" err="1"/>
              <a:t>vender</a:t>
            </a:r>
            <a:r>
              <a:rPr lang="fr-CH" dirty="0"/>
              <a:t> los </a:t>
            </a:r>
            <a:r>
              <a:rPr lang="fr-CH" dirty="0" err="1"/>
              <a:t>automóviles</a:t>
            </a:r>
            <a:r>
              <a:rPr lang="fr-CH" dirty="0"/>
              <a:t> </a:t>
            </a:r>
            <a:endParaRPr lang="it-IT" b="1" dirty="0"/>
          </a:p>
        </p:txBody>
      </p:sp>
      <p:pic>
        <p:nvPicPr>
          <p:cNvPr id="210949" name="Picture 6" descr="C:\Dokumente und Einstellungen\Enrico\Eigene Dateien\Enrico\Documenti\AA Enrico nuovo\Politica\Presentazione marxismo\sacchi soldi.JPG">
            <a:extLst>
              <a:ext uri="{FF2B5EF4-FFF2-40B4-BE49-F238E27FC236}">
                <a16:creationId xmlns:a16="http://schemas.microsoft.com/office/drawing/2014/main" id="{3D5EC08C-F46A-878F-A5D5-D127543BD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615950"/>
            <a:ext cx="14176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90357411-EFC5-E361-3F75-8ECC2B9A46C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6802">
                                            <p:txEl>
                                              <p:pRg st="3" end="3"/>
                                            </p:txEl>
                                          </p:spTgt>
                                        </p:tgtEl>
                                        <p:attrNameLst>
                                          <p:attrName>style.visibility</p:attrName>
                                        </p:attrNameLst>
                                      </p:cBhvr>
                                      <p:to>
                                        <p:strVal val="visible"/>
                                      </p:to>
                                    </p:set>
                                    <p:animEffect transition="in" filter="fade">
                                      <p:cBhvr>
                                        <p:cTn id="7" dur="1000"/>
                                        <p:tgtEl>
                                          <p:spTgt spid="768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22" name="Slide Number Placeholder 3">
            <a:extLst>
              <a:ext uri="{FF2B5EF4-FFF2-40B4-BE49-F238E27FC236}">
                <a16:creationId xmlns:a16="http://schemas.microsoft.com/office/drawing/2014/main" id="{9DEB2B04-4E5B-A395-BF1A-BA1BD644CB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8A8966-B5BA-4522-8B97-9A23CACBEBE7}" type="slidenum">
              <a:rPr lang="it-IT" altLang="en-US" sz="1400" smtClean="0">
                <a:solidFill>
                  <a:srgbClr val="FFFFFF"/>
                </a:solidFill>
              </a:rPr>
              <a:pPr>
                <a:spcBef>
                  <a:spcPct val="0"/>
                </a:spcBef>
                <a:buFontTx/>
                <a:buNone/>
              </a:pPr>
              <a:t>70</a:t>
            </a:fld>
            <a:endParaRPr lang="it-IT" altLang="en-US" sz="1400">
              <a:solidFill>
                <a:srgbClr val="FFFFFF"/>
              </a:solidFill>
            </a:endParaRPr>
          </a:p>
        </p:txBody>
      </p:sp>
      <p:sp>
        <p:nvSpPr>
          <p:cNvPr id="337923" name="Text Box 3">
            <a:extLst>
              <a:ext uri="{FF2B5EF4-FFF2-40B4-BE49-F238E27FC236}">
                <a16:creationId xmlns:a16="http://schemas.microsoft.com/office/drawing/2014/main" id="{96FB5043-3418-B676-525F-196A00A11435}"/>
              </a:ext>
            </a:extLst>
          </p:cNvPr>
          <p:cNvSpPr txBox="1">
            <a:spLocks noChangeArrowheads="1"/>
          </p:cNvSpPr>
          <p:nvPr/>
        </p:nvSpPr>
        <p:spPr bwMode="auto">
          <a:xfrm>
            <a:off x="6588125" y="3860800"/>
            <a:ext cx="241141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INDUSTRIA MECÁNICO METAL SUIZA:</a:t>
            </a:r>
          </a:p>
          <a:p>
            <a:pPr eaLnBrk="1" hangingPunct="1">
              <a:spcBef>
                <a:spcPct val="50000"/>
              </a:spcBef>
              <a:buFontTx/>
              <a:buNone/>
            </a:pPr>
            <a:r>
              <a:rPr lang="fr-CH" altLang="it-CH" sz="1800">
                <a:solidFill>
                  <a:srgbClr val="FFFFFF"/>
                </a:solidFill>
              </a:rPr>
              <a:t>LOS GRANDES UTENSILIOS  MECÁNICOS AUTOMÁTICOS</a:t>
            </a:r>
            <a:endParaRPr lang="it-IT" altLang="it-CH" sz="1800">
              <a:solidFill>
                <a:srgbClr val="FFFFFF"/>
              </a:solidFill>
            </a:endParaRPr>
          </a:p>
        </p:txBody>
      </p:sp>
      <p:pic>
        <p:nvPicPr>
          <p:cNvPr id="7" name="Picture 2" descr="Capannone con macchine utensili">
            <a:extLst>
              <a:ext uri="{FF2B5EF4-FFF2-40B4-BE49-F238E27FC236}">
                <a16:creationId xmlns:a16="http://schemas.microsoft.com/office/drawing/2014/main" id="{B755DD21-67AA-8BAC-EF72-0CF66A6DB54A}"/>
              </a:ext>
            </a:extLst>
          </p:cNvPr>
          <p:cNvPicPr>
            <a:picLocks noChangeAspect="1" noChangeArrowheads="1"/>
          </p:cNvPicPr>
          <p:nvPr/>
        </p:nvPicPr>
        <p:blipFill>
          <a:blip r:embed="rId4"/>
          <a:srcRect/>
          <a:stretch>
            <a:fillRect/>
          </a:stretch>
        </p:blipFill>
        <p:spPr bwMode="auto">
          <a:xfrm>
            <a:off x="468313" y="404813"/>
            <a:ext cx="5870575" cy="6037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locale controllo macchina automatizzata">
            <a:extLst>
              <a:ext uri="{FF2B5EF4-FFF2-40B4-BE49-F238E27FC236}">
                <a16:creationId xmlns:a16="http://schemas.microsoft.com/office/drawing/2014/main" id="{3C102D54-6337-536A-4293-BBD806258D12}"/>
              </a:ext>
            </a:extLst>
          </p:cNvPr>
          <p:cNvPicPr>
            <a:picLocks noChangeAspect="1" noChangeArrowheads="1"/>
          </p:cNvPicPr>
          <p:nvPr/>
        </p:nvPicPr>
        <p:blipFill>
          <a:blip r:embed="rId5"/>
          <a:srcRect/>
          <a:stretch>
            <a:fillRect/>
          </a:stretch>
        </p:blipFill>
        <p:spPr bwMode="auto">
          <a:xfrm>
            <a:off x="6465888" y="412750"/>
            <a:ext cx="243522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16E11726-C99C-80D2-75EE-CF877CB6609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37927" name="Text Box 5">
            <a:extLst>
              <a:ext uri="{FF2B5EF4-FFF2-40B4-BE49-F238E27FC236}">
                <a16:creationId xmlns:a16="http://schemas.microsoft.com/office/drawing/2014/main" id="{B0EDED9E-5A8F-C0A1-95EE-0852D4936CF7}"/>
              </a:ext>
            </a:extLst>
          </p:cNvPr>
          <p:cNvSpPr txBox="1">
            <a:spLocks noChangeArrowheads="1"/>
          </p:cNvSpPr>
          <p:nvPr/>
        </p:nvSpPr>
        <p:spPr bwMode="auto">
          <a:xfrm>
            <a:off x="6605588" y="2066925"/>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Sala de mando</a:t>
            </a:r>
            <a:endParaRPr lang="it-IT" altLang="it-CH" sz="18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Slide Number Placeholder 3">
            <a:extLst>
              <a:ext uri="{FF2B5EF4-FFF2-40B4-BE49-F238E27FC236}">
                <a16:creationId xmlns:a16="http://schemas.microsoft.com/office/drawing/2014/main" id="{A350BF1B-4EDC-7E1D-C6CA-E4FFDF9C33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4830F9-5BAB-4410-87F1-36A494F19F98}" type="slidenum">
              <a:rPr lang="it-IT" altLang="en-US" sz="1400" smtClean="0">
                <a:solidFill>
                  <a:srgbClr val="FFFFFF"/>
                </a:solidFill>
              </a:rPr>
              <a:pPr>
                <a:spcBef>
                  <a:spcPct val="0"/>
                </a:spcBef>
                <a:buFontTx/>
                <a:buNone/>
              </a:pPr>
              <a:t>71</a:t>
            </a:fld>
            <a:endParaRPr lang="it-IT" altLang="en-US" sz="1400">
              <a:solidFill>
                <a:srgbClr val="FFFFFF"/>
              </a:solidFill>
            </a:endParaRPr>
          </a:p>
        </p:txBody>
      </p:sp>
      <p:sp>
        <p:nvSpPr>
          <p:cNvPr id="339971" name="Text Box 5">
            <a:extLst>
              <a:ext uri="{FF2B5EF4-FFF2-40B4-BE49-F238E27FC236}">
                <a16:creationId xmlns:a16="http://schemas.microsoft.com/office/drawing/2014/main" id="{71BC4DDC-C5EC-08D9-0E08-C203865FAED8}"/>
              </a:ext>
            </a:extLst>
          </p:cNvPr>
          <p:cNvSpPr txBox="1">
            <a:spLocks noChangeArrowheads="1"/>
          </p:cNvSpPr>
          <p:nvPr/>
        </p:nvSpPr>
        <p:spPr bwMode="auto">
          <a:xfrm>
            <a:off x="1423988" y="5457825"/>
            <a:ext cx="3629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FÁBRICA METAL- MECÁNICO TRADICIONAL</a:t>
            </a:r>
          </a:p>
        </p:txBody>
      </p:sp>
      <p:sp>
        <p:nvSpPr>
          <p:cNvPr id="339972" name="Text Box 9">
            <a:extLst>
              <a:ext uri="{FF2B5EF4-FFF2-40B4-BE49-F238E27FC236}">
                <a16:creationId xmlns:a16="http://schemas.microsoft.com/office/drawing/2014/main" id="{86AB06B4-D1CB-0C1B-9F79-8B7A00869B00}"/>
              </a:ext>
            </a:extLst>
          </p:cNvPr>
          <p:cNvSpPr txBox="1">
            <a:spLocks noChangeArrowheads="1"/>
          </p:cNvSpPr>
          <p:nvPr/>
        </p:nvSpPr>
        <p:spPr bwMode="auto">
          <a:xfrm>
            <a:off x="5657850" y="5416550"/>
            <a:ext cx="2663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FÁBRICA  METAL- MECÁNICO AUTOMATIZADA</a:t>
            </a:r>
            <a:endParaRPr lang="it-IT" altLang="it-CH" sz="1200" b="1">
              <a:solidFill>
                <a:srgbClr val="FFFFFF"/>
              </a:solidFill>
            </a:endParaRPr>
          </a:p>
        </p:txBody>
      </p:sp>
      <p:pic>
        <p:nvPicPr>
          <p:cNvPr id="8" name="Picture 4" descr="fabbrica officina1">
            <a:extLst>
              <a:ext uri="{FF2B5EF4-FFF2-40B4-BE49-F238E27FC236}">
                <a16:creationId xmlns:a16="http://schemas.microsoft.com/office/drawing/2014/main" id="{DA9818FF-4321-1B9E-2516-5AD96A0196EA}"/>
              </a:ext>
            </a:extLst>
          </p:cNvPr>
          <p:cNvPicPr>
            <a:picLocks noChangeAspect="1" noChangeArrowheads="1"/>
          </p:cNvPicPr>
          <p:nvPr/>
        </p:nvPicPr>
        <p:blipFill>
          <a:blip r:embed="rId4"/>
          <a:srcRect/>
          <a:stretch>
            <a:fillRect/>
          </a:stretch>
        </p:blipFill>
        <p:spPr bwMode="auto">
          <a:xfrm>
            <a:off x="900113" y="1223963"/>
            <a:ext cx="4660900" cy="3949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8" descr="fabbrica lavorazione lamiere">
            <a:extLst>
              <a:ext uri="{FF2B5EF4-FFF2-40B4-BE49-F238E27FC236}">
                <a16:creationId xmlns:a16="http://schemas.microsoft.com/office/drawing/2014/main" id="{F4823F65-C3AF-CB58-8E97-4BFF3568D348}"/>
              </a:ext>
            </a:extLst>
          </p:cNvPr>
          <p:cNvPicPr>
            <a:picLocks noChangeAspect="1" noChangeArrowheads="1"/>
          </p:cNvPicPr>
          <p:nvPr/>
        </p:nvPicPr>
        <p:blipFill>
          <a:blip r:embed="rId5"/>
          <a:srcRect/>
          <a:stretch>
            <a:fillRect/>
          </a:stretch>
        </p:blipFill>
        <p:spPr bwMode="auto">
          <a:xfrm>
            <a:off x="5724525" y="1223963"/>
            <a:ext cx="2303463" cy="1900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10" descr="operatori macchine automatiche">
            <a:extLst>
              <a:ext uri="{FF2B5EF4-FFF2-40B4-BE49-F238E27FC236}">
                <a16:creationId xmlns:a16="http://schemas.microsoft.com/office/drawing/2014/main" id="{EA07F232-9FA3-E499-6353-9B314936D18D}"/>
              </a:ext>
            </a:extLst>
          </p:cNvPr>
          <p:cNvPicPr>
            <a:picLocks noChangeAspect="1" noChangeArrowheads="1"/>
          </p:cNvPicPr>
          <p:nvPr/>
        </p:nvPicPr>
        <p:blipFill>
          <a:blip r:embed="rId6"/>
          <a:srcRect/>
          <a:stretch>
            <a:fillRect/>
          </a:stretch>
        </p:blipFill>
        <p:spPr bwMode="auto">
          <a:xfrm>
            <a:off x="5746750" y="3227388"/>
            <a:ext cx="2281238" cy="1946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6DE81099-E4CF-B953-AEE9-BC728AB44C1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5">
            <a:extLst>
              <a:ext uri="{FF2B5EF4-FFF2-40B4-BE49-F238E27FC236}">
                <a16:creationId xmlns:a16="http://schemas.microsoft.com/office/drawing/2014/main" id="{DA6B3F70-3B7F-78DD-7ACA-00016F394DF7}"/>
              </a:ext>
            </a:extLst>
          </p:cNvPr>
          <p:cNvSpPr>
            <a:spLocks noGrp="1" noChangeArrowheads="1"/>
          </p:cNvSpPr>
          <p:nvPr>
            <p:ph type="title"/>
          </p:nvPr>
        </p:nvSpPr>
        <p:spPr>
          <a:xfrm>
            <a:off x="395288" y="5516563"/>
            <a:ext cx="8229600" cy="1143000"/>
          </a:xfrm>
        </p:spPr>
        <p:txBody>
          <a:bodyPr/>
          <a:lstStyle/>
          <a:p>
            <a:pPr eaLnBrk="1" hangingPunct="1"/>
            <a:r>
              <a:rPr lang="fr-CH" altLang="it-CH" sz="3200" b="1">
                <a:solidFill>
                  <a:schemeClr val="tx1"/>
                </a:solidFill>
              </a:rPr>
              <a:t>Robots soldadores en acción</a:t>
            </a:r>
            <a:endParaRPr lang="it-IT" altLang="it-CH" sz="3200" b="1">
              <a:solidFill>
                <a:schemeClr val="tx1"/>
              </a:solidFill>
            </a:endParaRPr>
          </a:p>
        </p:txBody>
      </p:sp>
      <p:pic>
        <p:nvPicPr>
          <p:cNvPr id="205827" name="Picture 4" descr="Fabbrica con robot a">
            <a:extLst>
              <a:ext uri="{FF2B5EF4-FFF2-40B4-BE49-F238E27FC236}">
                <a16:creationId xmlns:a16="http://schemas.microsoft.com/office/drawing/2014/main" id="{54B6D539-B949-102C-8349-224113BCF9FF}"/>
              </a:ext>
            </a:extLst>
          </p:cNvPr>
          <p:cNvPicPr>
            <a:picLocks noGrp="1" noChangeAspect="1" noChangeArrowheads="1"/>
          </p:cNvPicPr>
          <p:nvPr>
            <p:ph idx="1"/>
          </p:nvPr>
        </p:nvPicPr>
        <p:blipFill>
          <a:blip r:embed="rId4"/>
          <a:srcRect/>
          <a:stretch>
            <a:fillRect/>
          </a:stretch>
        </p:blipFill>
        <p:spPr>
          <a:xfrm>
            <a:off x="1122363" y="620713"/>
            <a:ext cx="6978650" cy="5087937"/>
          </a:xfrm>
          <a:ln w="38100">
            <a:solidFill>
              <a:schemeClr val="tx1"/>
            </a:solidFill>
          </a:ln>
          <a:effectLst>
            <a:outerShdw blurRad="292100" dist="139700" dir="2700000" algn="tl" rotWithShape="0">
              <a:srgbClr val="333333">
                <a:alpha val="65000"/>
              </a:srgbClr>
            </a:outerShdw>
          </a:effectLst>
        </p:spPr>
      </p:pic>
      <p:sp>
        <p:nvSpPr>
          <p:cNvPr id="342020" name="Slide Number Placeholder 5">
            <a:extLst>
              <a:ext uri="{FF2B5EF4-FFF2-40B4-BE49-F238E27FC236}">
                <a16:creationId xmlns:a16="http://schemas.microsoft.com/office/drawing/2014/main" id="{5E767754-3AA4-23B7-D865-8B6B74B03A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188122-E81C-4104-BF61-DE67F5366C85}"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
        <p:nvSpPr>
          <p:cNvPr id="2" name="Rettangolo 1">
            <a:extLst>
              <a:ext uri="{FF2B5EF4-FFF2-40B4-BE49-F238E27FC236}">
                <a16:creationId xmlns:a16="http://schemas.microsoft.com/office/drawing/2014/main" id="{7FE81DAA-EC03-9F7E-DE2B-6F27F6C7BEF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Slide Number Placeholder 3">
            <a:extLst>
              <a:ext uri="{FF2B5EF4-FFF2-40B4-BE49-F238E27FC236}">
                <a16:creationId xmlns:a16="http://schemas.microsoft.com/office/drawing/2014/main" id="{AB5842CE-8857-6663-A1A9-7F75446D10D9}"/>
              </a:ext>
            </a:extLst>
          </p:cNvPr>
          <p:cNvSpPr>
            <a:spLocks noGrp="1"/>
          </p:cNvSpPr>
          <p:nvPr>
            <p:ph type="sldNum" sz="quarter" idx="12"/>
          </p:nvPr>
        </p:nvSpPr>
        <p:spPr>
          <a:xfrm>
            <a:off x="7829550" y="5926138"/>
            <a:ext cx="730250" cy="61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C8562C-29C7-4347-A20B-59BE92D2A099}" type="slidenum">
              <a:rPr lang="it-IT" altLang="en-US" sz="1400" smtClean="0">
                <a:solidFill>
                  <a:srgbClr val="FFFFFF"/>
                </a:solidFill>
              </a:rPr>
              <a:pPr>
                <a:spcBef>
                  <a:spcPct val="0"/>
                </a:spcBef>
                <a:buFontTx/>
                <a:buNone/>
              </a:pPr>
              <a:t>73</a:t>
            </a:fld>
            <a:endParaRPr lang="it-IT" altLang="en-US" sz="1400">
              <a:solidFill>
                <a:srgbClr val="FFFFFF"/>
              </a:solidFill>
            </a:endParaRPr>
          </a:p>
        </p:txBody>
      </p:sp>
      <p:pic>
        <p:nvPicPr>
          <p:cNvPr id="206851" name="Picture 5" descr="fabbrica moderna">
            <a:extLst>
              <a:ext uri="{FF2B5EF4-FFF2-40B4-BE49-F238E27FC236}">
                <a16:creationId xmlns:a16="http://schemas.microsoft.com/office/drawing/2014/main" id="{D897E447-0372-F2A4-A383-F5CEFE5CED0A}"/>
              </a:ext>
            </a:extLst>
          </p:cNvPr>
          <p:cNvPicPr>
            <a:picLocks noChangeAspect="1" noChangeArrowheads="1"/>
          </p:cNvPicPr>
          <p:nvPr/>
        </p:nvPicPr>
        <p:blipFill>
          <a:blip r:embed="rId4"/>
          <a:srcRect/>
          <a:stretch>
            <a:fillRect/>
          </a:stretch>
        </p:blipFill>
        <p:spPr bwMode="auto">
          <a:xfrm>
            <a:off x="755650" y="692150"/>
            <a:ext cx="7812088" cy="48117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44068" name="Text Box 6">
            <a:extLst>
              <a:ext uri="{FF2B5EF4-FFF2-40B4-BE49-F238E27FC236}">
                <a16:creationId xmlns:a16="http://schemas.microsoft.com/office/drawing/2014/main" id="{6117316C-CEBC-76E6-D9AC-641ADF328DCD}"/>
              </a:ext>
            </a:extLst>
          </p:cNvPr>
          <p:cNvSpPr txBox="1">
            <a:spLocks noChangeArrowheads="1"/>
          </p:cNvSpPr>
          <p:nvPr/>
        </p:nvSpPr>
        <p:spPr bwMode="auto">
          <a:xfrm>
            <a:off x="917575" y="5656263"/>
            <a:ext cx="74898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MÁQUINA AUTOMÁTICA PARA EL EMBALAJE</a:t>
            </a:r>
          </a:p>
          <a:p>
            <a:pPr eaLnBrk="1" hangingPunct="1">
              <a:spcBef>
                <a:spcPct val="50000"/>
              </a:spcBef>
              <a:buFontTx/>
              <a:buNone/>
            </a:pPr>
            <a:r>
              <a:rPr lang="fr-CH" altLang="it-CH" sz="1200" b="1">
                <a:solidFill>
                  <a:srgbClr val="FFFFFF"/>
                </a:solidFill>
              </a:rPr>
              <a:t>Todo está automatizado. Solamente algunos especialistas han quedado.</a:t>
            </a:r>
            <a:endParaRPr lang="it-IT" altLang="it-CH" sz="1200" b="1">
              <a:solidFill>
                <a:srgbClr val="FFFFFF"/>
              </a:solidFill>
            </a:endParaRPr>
          </a:p>
        </p:txBody>
      </p:sp>
      <p:sp>
        <p:nvSpPr>
          <p:cNvPr id="2" name="Rettangolo 1">
            <a:extLst>
              <a:ext uri="{FF2B5EF4-FFF2-40B4-BE49-F238E27FC236}">
                <a16:creationId xmlns:a16="http://schemas.microsoft.com/office/drawing/2014/main" id="{A690166D-4E8C-5850-1518-8D139467C2C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6114" name="Slide Number Placeholder 3">
            <a:extLst>
              <a:ext uri="{FF2B5EF4-FFF2-40B4-BE49-F238E27FC236}">
                <a16:creationId xmlns:a16="http://schemas.microsoft.com/office/drawing/2014/main" id="{65EB02E0-D7B4-7647-9FC2-3919A2EC223F}"/>
              </a:ext>
            </a:extLst>
          </p:cNvPr>
          <p:cNvSpPr>
            <a:spLocks noGrp="1"/>
          </p:cNvSpPr>
          <p:nvPr>
            <p:ph type="sldNum" sz="quarter" idx="12"/>
          </p:nvPr>
        </p:nvSpPr>
        <p:spPr>
          <a:xfrm>
            <a:off x="8243888" y="5102225"/>
            <a:ext cx="6111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004A6C-344D-44FC-A82A-7AA2ECBE56B9}" type="slidenum">
              <a:rPr lang="it-IT" altLang="en-US" sz="1400" smtClean="0">
                <a:solidFill>
                  <a:srgbClr val="FFFFFF"/>
                </a:solidFill>
              </a:rPr>
              <a:pPr>
                <a:spcBef>
                  <a:spcPct val="0"/>
                </a:spcBef>
                <a:buFontTx/>
                <a:buNone/>
              </a:pPr>
              <a:t>74</a:t>
            </a:fld>
            <a:endParaRPr lang="it-IT" altLang="en-US" sz="1400">
              <a:solidFill>
                <a:srgbClr val="FFFFFF"/>
              </a:solidFill>
            </a:endParaRPr>
          </a:p>
        </p:txBody>
      </p:sp>
      <p:pic>
        <p:nvPicPr>
          <p:cNvPr id="207875" name="Picture 4" descr="msoB4A42">
            <a:extLst>
              <a:ext uri="{FF2B5EF4-FFF2-40B4-BE49-F238E27FC236}">
                <a16:creationId xmlns:a16="http://schemas.microsoft.com/office/drawing/2014/main" id="{FE62DAFC-B575-4DA8-1318-EA2842B54969}"/>
              </a:ext>
            </a:extLst>
          </p:cNvPr>
          <p:cNvPicPr>
            <a:picLocks noChangeAspect="1" noChangeArrowheads="1"/>
          </p:cNvPicPr>
          <p:nvPr/>
        </p:nvPicPr>
        <p:blipFill>
          <a:blip r:embed="rId4"/>
          <a:srcRect/>
          <a:stretch>
            <a:fillRect/>
          </a:stretch>
        </p:blipFill>
        <p:spPr bwMode="auto">
          <a:xfrm>
            <a:off x="998538" y="762000"/>
            <a:ext cx="7083425" cy="4816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6116" name="Text Box 5">
            <a:extLst>
              <a:ext uri="{FF2B5EF4-FFF2-40B4-BE49-F238E27FC236}">
                <a16:creationId xmlns:a16="http://schemas.microsoft.com/office/drawing/2014/main" id="{1FF09088-DE81-225D-CB24-AC502DCAAE05}"/>
              </a:ext>
            </a:extLst>
          </p:cNvPr>
          <p:cNvSpPr txBox="1">
            <a:spLocks noChangeArrowheads="1"/>
          </p:cNvSpPr>
          <p:nvPr/>
        </p:nvSpPr>
        <p:spPr bwMode="auto">
          <a:xfrm>
            <a:off x="623888" y="5835650"/>
            <a:ext cx="84248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INDUSTRIA MECÁNICO METAL SUIZA : máquinas automáticas</a:t>
            </a:r>
          </a:p>
          <a:p>
            <a:pPr eaLnBrk="1" hangingPunct="1">
              <a:spcBef>
                <a:spcPct val="50000"/>
              </a:spcBef>
              <a:buFontTx/>
              <a:buNone/>
            </a:pPr>
            <a:r>
              <a:rPr lang="fr-CH" altLang="it-CH" sz="1200">
                <a:solidFill>
                  <a:srgbClr val="FFFFFF"/>
                </a:solidFill>
              </a:rPr>
              <a:t>Las « islas » siguen un prefijo trayecto y  transportan automáticamente las piezas de un molde a otro, de una estación a la otra.</a:t>
            </a:r>
            <a:endParaRPr lang="it-IT" altLang="it-CH" sz="1200">
              <a:solidFill>
                <a:srgbClr val="FFFFFF"/>
              </a:solidFill>
            </a:endParaRPr>
          </a:p>
        </p:txBody>
      </p:sp>
      <p:sp>
        <p:nvSpPr>
          <p:cNvPr id="2" name="Rettangolo 1">
            <a:extLst>
              <a:ext uri="{FF2B5EF4-FFF2-40B4-BE49-F238E27FC236}">
                <a16:creationId xmlns:a16="http://schemas.microsoft.com/office/drawing/2014/main" id="{C5315517-2D59-5633-EE44-22606C916B3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B9BD3E5E-CD1E-D657-BBFC-E0B85AC95DC8}"/>
              </a:ext>
            </a:extLst>
          </p:cNvPr>
          <p:cNvSpPr>
            <a:spLocks noGrp="1" noChangeArrowheads="1"/>
          </p:cNvSpPr>
          <p:nvPr>
            <p:ph type="title"/>
          </p:nvPr>
        </p:nvSpPr>
        <p:spPr>
          <a:xfrm>
            <a:off x="5867400" y="2628900"/>
            <a:ext cx="1117600" cy="1225550"/>
          </a:xfrm>
        </p:spPr>
        <p:txBody>
          <a:bodyPr/>
          <a:lstStyle/>
          <a:p>
            <a:pPr algn="l" eaLnBrk="1" hangingPunct="1"/>
            <a:r>
              <a:rPr lang="fr-CH" altLang="it-CH" sz="1600">
                <a:solidFill>
                  <a:schemeClr val="tx1"/>
                </a:solidFill>
              </a:rPr>
              <a:t>El obrero moderno: </a:t>
            </a:r>
            <a:br>
              <a:rPr lang="fr-CH" altLang="it-CH" sz="1600">
                <a:solidFill>
                  <a:schemeClr val="tx1"/>
                </a:solidFill>
              </a:rPr>
            </a:br>
            <a:r>
              <a:rPr lang="fr-CH" altLang="it-CH" sz="1600" b="1">
                <a:solidFill>
                  <a:schemeClr val="tx1"/>
                </a:solidFill>
              </a:rPr>
              <a:t>el robot</a:t>
            </a:r>
            <a:endParaRPr lang="it-IT" altLang="it-CH" sz="1600" b="1">
              <a:solidFill>
                <a:schemeClr val="tx1"/>
              </a:solidFill>
            </a:endParaRPr>
          </a:p>
        </p:txBody>
      </p:sp>
      <p:sp>
        <p:nvSpPr>
          <p:cNvPr id="348163" name="Slide Number Placeholder 6">
            <a:extLst>
              <a:ext uri="{FF2B5EF4-FFF2-40B4-BE49-F238E27FC236}">
                <a16:creationId xmlns:a16="http://schemas.microsoft.com/office/drawing/2014/main" id="{6620034C-C88F-18FF-2DFE-4FCB32A7BD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B51FDC-161B-4E58-9810-853970F927F1}" type="slidenum">
              <a:rPr lang="it-IT" altLang="en-US" sz="1400" smtClean="0">
                <a:solidFill>
                  <a:srgbClr val="FFFFFF"/>
                </a:solidFill>
              </a:rPr>
              <a:pPr>
                <a:spcBef>
                  <a:spcPct val="0"/>
                </a:spcBef>
                <a:buFontTx/>
                <a:buNone/>
              </a:pPr>
              <a:t>75</a:t>
            </a:fld>
            <a:endParaRPr lang="it-IT" altLang="en-US" sz="1400">
              <a:solidFill>
                <a:srgbClr val="FFFFFF"/>
              </a:solidFill>
            </a:endParaRPr>
          </a:p>
        </p:txBody>
      </p:sp>
      <p:sp>
        <p:nvSpPr>
          <p:cNvPr id="348164" name="Text Box 10">
            <a:extLst>
              <a:ext uri="{FF2B5EF4-FFF2-40B4-BE49-F238E27FC236}">
                <a16:creationId xmlns:a16="http://schemas.microsoft.com/office/drawing/2014/main" id="{8E2B3E73-A193-22C5-02AF-68ABD03DCBEB}"/>
              </a:ext>
            </a:extLst>
          </p:cNvPr>
          <p:cNvSpPr txBox="1">
            <a:spLocks noChangeArrowheads="1"/>
          </p:cNvSpPr>
          <p:nvPr/>
        </p:nvSpPr>
        <p:spPr bwMode="auto">
          <a:xfrm>
            <a:off x="6659563" y="476250"/>
            <a:ext cx="2233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pic>
        <p:nvPicPr>
          <p:cNvPr id="10" name="Picture 4" descr="robot su turbina Pelton">
            <a:extLst>
              <a:ext uri="{FF2B5EF4-FFF2-40B4-BE49-F238E27FC236}">
                <a16:creationId xmlns:a16="http://schemas.microsoft.com/office/drawing/2014/main" id="{56E373A4-6525-2DA5-93DF-6E43C210A653}"/>
              </a:ext>
            </a:extLst>
          </p:cNvPr>
          <p:cNvPicPr>
            <a:picLocks noGrp="1" noChangeAspect="1" noChangeArrowheads="1"/>
          </p:cNvPicPr>
          <p:nvPr>
            <p:ph sz="half" idx="1"/>
          </p:nvPr>
        </p:nvPicPr>
        <p:blipFill>
          <a:blip r:embed="rId4"/>
          <a:srcRect/>
          <a:stretch>
            <a:fillRect/>
          </a:stretch>
        </p:blipFill>
        <p:spPr>
          <a:xfrm>
            <a:off x="684213" y="433388"/>
            <a:ext cx="3922712" cy="3543300"/>
          </a:xfrm>
          <a:ln w="28575">
            <a:solidFill>
              <a:schemeClr val="tx1"/>
            </a:solidFill>
          </a:ln>
          <a:effectLst>
            <a:outerShdw blurRad="292100" dist="139700" dir="2700000" algn="tl" rotWithShape="0">
              <a:srgbClr val="333333">
                <a:alpha val="65000"/>
              </a:srgbClr>
            </a:outerShdw>
          </a:effectLst>
        </p:spPr>
      </p:pic>
      <p:pic>
        <p:nvPicPr>
          <p:cNvPr id="348166" name="Picture 15" descr="FABBRICA ROBOT UMANOIDE 2">
            <a:extLst>
              <a:ext uri="{FF2B5EF4-FFF2-40B4-BE49-F238E27FC236}">
                <a16:creationId xmlns:a16="http://schemas.microsoft.com/office/drawing/2014/main" id="{A0E60CE8-CF14-BF6A-3787-B1E5AAED1D3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588125" y="620713"/>
            <a:ext cx="1768475" cy="3130550"/>
          </a:xfrm>
          <a:noFill/>
        </p:spPr>
      </p:pic>
      <p:pic>
        <p:nvPicPr>
          <p:cNvPr id="12" name="Picture 8" descr="C:\Users\Enrico\Enrico\Documenti\AA Enrico nuovo\Politica\Presentazione marxismo\Cobot 3 jpeg.jpg">
            <a:extLst>
              <a:ext uri="{FF2B5EF4-FFF2-40B4-BE49-F238E27FC236}">
                <a16:creationId xmlns:a16="http://schemas.microsoft.com/office/drawing/2014/main" id="{4D7D60BE-EA4F-2901-C2AE-459343279A58}"/>
              </a:ext>
            </a:extLst>
          </p:cNvPr>
          <p:cNvPicPr>
            <a:picLocks noChangeAspect="1" noChangeArrowheads="1"/>
          </p:cNvPicPr>
          <p:nvPr/>
        </p:nvPicPr>
        <p:blipFill>
          <a:blip r:embed="rId6"/>
          <a:srcRect/>
          <a:stretch>
            <a:fillRect/>
          </a:stretch>
        </p:blipFill>
        <p:spPr bwMode="auto">
          <a:xfrm>
            <a:off x="684213" y="4076700"/>
            <a:ext cx="3922712" cy="2349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348168" name="Picture 9">
            <a:extLst>
              <a:ext uri="{FF2B5EF4-FFF2-40B4-BE49-F238E27FC236}">
                <a16:creationId xmlns:a16="http://schemas.microsoft.com/office/drawing/2014/main" id="{9951E4CE-E02C-EA79-B590-6A856CE9B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4011613"/>
            <a:ext cx="2112962" cy="128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69" name="CasellaDiTesto 3">
            <a:extLst>
              <a:ext uri="{FF2B5EF4-FFF2-40B4-BE49-F238E27FC236}">
                <a16:creationId xmlns:a16="http://schemas.microsoft.com/office/drawing/2014/main" id="{B43474D2-D3DB-505C-3F06-A3A98C99CB1B}"/>
              </a:ext>
            </a:extLst>
          </p:cNvPr>
          <p:cNvSpPr txBox="1">
            <a:spLocks noChangeArrowheads="1"/>
          </p:cNvSpPr>
          <p:nvPr/>
        </p:nvSpPr>
        <p:spPr bwMode="auto">
          <a:xfrm>
            <a:off x="6975475" y="5373688"/>
            <a:ext cx="154781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 </a:t>
            </a:r>
            <a:r>
              <a:rPr lang="it-CH" altLang="it-CH" sz="1600"/>
              <a:t>El aspirador robotizado</a:t>
            </a:r>
          </a:p>
        </p:txBody>
      </p:sp>
      <p:sp>
        <p:nvSpPr>
          <p:cNvPr id="348170" name="CasellaDiTesto 4">
            <a:extLst>
              <a:ext uri="{FF2B5EF4-FFF2-40B4-BE49-F238E27FC236}">
                <a16:creationId xmlns:a16="http://schemas.microsoft.com/office/drawing/2014/main" id="{CC2E6347-8AA9-6832-E1C5-FD5369B97FB2}"/>
              </a:ext>
            </a:extLst>
          </p:cNvPr>
          <p:cNvSpPr txBox="1">
            <a:spLocks noChangeArrowheads="1"/>
          </p:cNvSpPr>
          <p:nvPr/>
        </p:nvSpPr>
        <p:spPr bwMode="auto">
          <a:xfrm>
            <a:off x="4657725" y="4467225"/>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600"/>
              <a:t>El asistente personal robotizado: el COBOT ayuda en el laboratorio</a:t>
            </a:r>
            <a:endParaRPr lang="it-CH" altLang="it-CH" sz="1600"/>
          </a:p>
        </p:txBody>
      </p:sp>
      <p:sp>
        <p:nvSpPr>
          <p:cNvPr id="2" name="Rettangolo 1">
            <a:extLst>
              <a:ext uri="{FF2B5EF4-FFF2-40B4-BE49-F238E27FC236}">
                <a16:creationId xmlns:a16="http://schemas.microsoft.com/office/drawing/2014/main" id="{B7F68D5B-E0DB-D0DD-F174-16F80253B13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48172" name="Rectangle 13">
            <a:extLst>
              <a:ext uri="{FF2B5EF4-FFF2-40B4-BE49-F238E27FC236}">
                <a16:creationId xmlns:a16="http://schemas.microsoft.com/office/drawing/2014/main" id="{C0C9B1B3-99DA-4F64-C24F-3FD333242968}"/>
              </a:ext>
            </a:extLst>
          </p:cNvPr>
          <p:cNvSpPr>
            <a:spLocks noChangeArrowheads="1"/>
          </p:cNvSpPr>
          <p:nvPr/>
        </p:nvSpPr>
        <p:spPr bwMode="auto">
          <a:xfrm>
            <a:off x="4641850" y="1341438"/>
            <a:ext cx="10795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a:t>Robot trabaja sobre turbina Pelton</a:t>
            </a:r>
            <a:endParaRPr lang="it-IT" altLang="it-CH" sz="1600"/>
          </a:p>
        </p:txBody>
      </p:sp>
    </p:spTree>
  </p:cSld>
  <p:clrMapOvr>
    <a:overrideClrMapping bg1="dk2" tx1="lt1" bg2="dk1"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3" descr="C:\Dokumente und Einstellungen\Enrico\Eigene Dateien\Enrico\Documenti\AA Enrico nuovo\Sito\Wirtschaft\Robot che scrive 1.bmp">
            <a:extLst>
              <a:ext uri="{FF2B5EF4-FFF2-40B4-BE49-F238E27FC236}">
                <a16:creationId xmlns:a16="http://schemas.microsoft.com/office/drawing/2014/main" id="{C834FB52-A547-648B-52F5-161818ED6D83}"/>
              </a:ext>
            </a:extLst>
          </p:cNvPr>
          <p:cNvPicPr>
            <a:picLocks noChangeAspect="1" noChangeArrowheads="1"/>
          </p:cNvPicPr>
          <p:nvPr/>
        </p:nvPicPr>
        <p:blipFill>
          <a:blip r:embed="rId4"/>
          <a:srcRect/>
          <a:stretch>
            <a:fillRect/>
          </a:stretch>
        </p:blipFill>
        <p:spPr bwMode="auto">
          <a:xfrm>
            <a:off x="4962525" y="3543300"/>
            <a:ext cx="3921125" cy="2933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0211" name="Titolo 1">
            <a:extLst>
              <a:ext uri="{FF2B5EF4-FFF2-40B4-BE49-F238E27FC236}">
                <a16:creationId xmlns:a16="http://schemas.microsoft.com/office/drawing/2014/main" id="{952F1240-80DA-0F6C-8790-58A8BDAA8662}"/>
              </a:ext>
            </a:extLst>
          </p:cNvPr>
          <p:cNvSpPr>
            <a:spLocks noGrp="1" noChangeArrowheads="1"/>
          </p:cNvSpPr>
          <p:nvPr>
            <p:ph type="title"/>
          </p:nvPr>
        </p:nvSpPr>
        <p:spPr>
          <a:xfrm>
            <a:off x="563563" y="3298825"/>
            <a:ext cx="3898900" cy="488950"/>
          </a:xfrm>
        </p:spPr>
        <p:txBody>
          <a:bodyPr/>
          <a:lstStyle/>
          <a:p>
            <a:r>
              <a:rPr lang="it-CH" altLang="it-CH" sz="2000" b="1">
                <a:solidFill>
                  <a:schemeClr val="tx1"/>
                </a:solidFill>
                <a:cs typeface="Arial" panose="020B0604020202020204" pitchFamily="34" charset="0"/>
              </a:rPr>
              <a:t>El robot remplaza el obrero</a:t>
            </a:r>
            <a:endParaRPr lang="it-IT" altLang="it-CH" sz="2000" b="1">
              <a:solidFill>
                <a:schemeClr val="tx1"/>
              </a:solidFill>
              <a:cs typeface="Arial" panose="020B0604020202020204" pitchFamily="34" charset="0"/>
            </a:endParaRPr>
          </a:p>
        </p:txBody>
      </p:sp>
      <p:sp>
        <p:nvSpPr>
          <p:cNvPr id="350212" name="Segnaposto numero diapositiva 4">
            <a:extLst>
              <a:ext uri="{FF2B5EF4-FFF2-40B4-BE49-F238E27FC236}">
                <a16:creationId xmlns:a16="http://schemas.microsoft.com/office/drawing/2014/main" id="{1FB3F85F-B6E7-2552-3BCE-E72115075928}"/>
              </a:ext>
            </a:extLst>
          </p:cNvPr>
          <p:cNvSpPr>
            <a:spLocks noGrp="1"/>
          </p:cNvSpPr>
          <p:nvPr>
            <p:ph type="sldNum" sz="quarter" idx="12"/>
          </p:nvPr>
        </p:nvSpPr>
        <p:spPr>
          <a:xfrm>
            <a:off x="8337550" y="6481763"/>
            <a:ext cx="615950"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7B9533-6F45-48CC-805E-A359F9EB69BF}" type="slidenum">
              <a:rPr lang="it-IT" altLang="en-US" sz="1400" b="1" smtClean="0"/>
              <a:pPr>
                <a:spcBef>
                  <a:spcPct val="0"/>
                </a:spcBef>
                <a:buFontTx/>
                <a:buNone/>
              </a:pPr>
              <a:t>76</a:t>
            </a:fld>
            <a:endParaRPr lang="it-IT" altLang="en-US" sz="1400" b="1"/>
          </a:p>
        </p:txBody>
      </p:sp>
      <p:sp>
        <p:nvSpPr>
          <p:cNvPr id="350213" name="CasellaDiTesto 1">
            <a:extLst>
              <a:ext uri="{FF2B5EF4-FFF2-40B4-BE49-F238E27FC236}">
                <a16:creationId xmlns:a16="http://schemas.microsoft.com/office/drawing/2014/main" id="{85F71652-8D5F-284E-A109-9B25F367A59F}"/>
              </a:ext>
            </a:extLst>
          </p:cNvPr>
          <p:cNvSpPr txBox="1">
            <a:spLocks noChangeArrowheads="1"/>
          </p:cNvSpPr>
          <p:nvPr/>
        </p:nvSpPr>
        <p:spPr bwMode="auto">
          <a:xfrm>
            <a:off x="4997450" y="5830888"/>
            <a:ext cx="1470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El sabe escribir </a:t>
            </a:r>
            <a:endParaRPr lang="it-IT" altLang="it-CH" sz="1800" b="1">
              <a:solidFill>
                <a:srgbClr val="000000"/>
              </a:solidFill>
            </a:endParaRPr>
          </a:p>
        </p:txBody>
      </p:sp>
      <p:pic>
        <p:nvPicPr>
          <p:cNvPr id="9" name="Picture 2" descr="C:\Dokumente und Einstellungen\Enrico\Eigene Dateien\Enrico\Documenti\AA Enrico nuovo\Sito\Wirtschaft\robot scatole.jpg">
            <a:extLst>
              <a:ext uri="{FF2B5EF4-FFF2-40B4-BE49-F238E27FC236}">
                <a16:creationId xmlns:a16="http://schemas.microsoft.com/office/drawing/2014/main" id="{2CB3622C-A73E-3CF6-5752-80A88CCD329B}"/>
              </a:ext>
            </a:extLst>
          </p:cNvPr>
          <p:cNvPicPr>
            <a:picLocks noChangeAspect="1" noChangeArrowheads="1"/>
          </p:cNvPicPr>
          <p:nvPr/>
        </p:nvPicPr>
        <p:blipFill>
          <a:blip r:embed="rId5"/>
          <a:srcRect/>
          <a:stretch>
            <a:fillRect/>
          </a:stretch>
        </p:blipFill>
        <p:spPr bwMode="auto">
          <a:xfrm>
            <a:off x="292100" y="420688"/>
            <a:ext cx="3829050" cy="2862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5" descr="C:\Dokumente und Einstellungen\Enrico\Eigene Dateien\Enrico\Documenti\AA Enrico nuovo\Sito\Wirtschaft\services-main.jpg">
            <a:extLst>
              <a:ext uri="{FF2B5EF4-FFF2-40B4-BE49-F238E27FC236}">
                <a16:creationId xmlns:a16="http://schemas.microsoft.com/office/drawing/2014/main" id="{E6A71621-FAA7-5DB8-E362-1A389D2F61F9}"/>
              </a:ext>
            </a:extLst>
          </p:cNvPr>
          <p:cNvPicPr>
            <a:picLocks noChangeAspect="1" noChangeArrowheads="1"/>
          </p:cNvPicPr>
          <p:nvPr/>
        </p:nvPicPr>
        <p:blipFill>
          <a:blip r:embed="rId6"/>
          <a:srcRect/>
          <a:stretch>
            <a:fillRect/>
          </a:stretch>
        </p:blipFill>
        <p:spPr bwMode="auto">
          <a:xfrm>
            <a:off x="4386263" y="420688"/>
            <a:ext cx="4486275" cy="2862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0216" name="Picture 10" descr="C:\Users\Enrico\Desktop\Robot j.jpg">
            <a:extLst>
              <a:ext uri="{FF2B5EF4-FFF2-40B4-BE49-F238E27FC236}">
                <a16:creationId xmlns:a16="http://schemas.microsoft.com/office/drawing/2014/main" id="{DED8832D-068C-72E9-A6F5-682951DE86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3822700"/>
            <a:ext cx="4441825" cy="2654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8F43435E-DA18-5112-7F4E-5A8F85531AE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Segnaposto numero diapositiva 1">
            <a:extLst>
              <a:ext uri="{FF2B5EF4-FFF2-40B4-BE49-F238E27FC236}">
                <a16:creationId xmlns:a16="http://schemas.microsoft.com/office/drawing/2014/main" id="{5B343D5C-8378-EA09-3311-480C8AC87BC6}"/>
              </a:ext>
            </a:extLst>
          </p:cNvPr>
          <p:cNvSpPr>
            <a:spLocks noGrp="1"/>
          </p:cNvSpPr>
          <p:nvPr>
            <p:ph type="sldNum" sz="quarter" idx="12"/>
          </p:nvPr>
        </p:nvSpPr>
        <p:spPr>
          <a:xfrm>
            <a:off x="8459788" y="6129338"/>
            <a:ext cx="585787"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98951E-0119-466C-9BBC-2060F990D47C}" type="slidenum">
              <a:rPr lang="it-IT" altLang="en-US" sz="1400" smtClean="0">
                <a:solidFill>
                  <a:srgbClr val="FFFFFF"/>
                </a:solidFill>
              </a:rPr>
              <a:pPr>
                <a:spcBef>
                  <a:spcPct val="0"/>
                </a:spcBef>
                <a:buFontTx/>
                <a:buNone/>
              </a:pPr>
              <a:t>77</a:t>
            </a:fld>
            <a:endParaRPr lang="it-IT" altLang="en-US" sz="1400">
              <a:solidFill>
                <a:srgbClr val="FFFFFF"/>
              </a:solidFill>
            </a:endParaRPr>
          </a:p>
        </p:txBody>
      </p:sp>
      <p:pic>
        <p:nvPicPr>
          <p:cNvPr id="216068" name="Picture 4" descr="C:\Users\Enrico\Desktop\Robot 1 j.jpg">
            <a:extLst>
              <a:ext uri="{FF2B5EF4-FFF2-40B4-BE49-F238E27FC236}">
                <a16:creationId xmlns:a16="http://schemas.microsoft.com/office/drawing/2014/main" id="{3FB432C8-A215-FB4A-5865-EE9E58E0D254}"/>
              </a:ext>
            </a:extLst>
          </p:cNvPr>
          <p:cNvPicPr>
            <a:picLocks noChangeAspect="1" noChangeArrowheads="1"/>
          </p:cNvPicPr>
          <p:nvPr/>
        </p:nvPicPr>
        <p:blipFill>
          <a:blip r:embed="rId4"/>
          <a:srcRect/>
          <a:stretch>
            <a:fillRect/>
          </a:stretch>
        </p:blipFill>
        <p:spPr bwMode="auto">
          <a:xfrm>
            <a:off x="484188" y="3522663"/>
            <a:ext cx="3894137" cy="2895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69" name="Picture 5" descr="C:\Users\Enrico\Desktop\robot 2 j.jpg">
            <a:extLst>
              <a:ext uri="{FF2B5EF4-FFF2-40B4-BE49-F238E27FC236}">
                <a16:creationId xmlns:a16="http://schemas.microsoft.com/office/drawing/2014/main" id="{A8731499-AD8B-998C-4C4F-54D326AA9428}"/>
              </a:ext>
            </a:extLst>
          </p:cNvPr>
          <p:cNvPicPr>
            <a:picLocks noChangeAspect="1" noChangeArrowheads="1"/>
          </p:cNvPicPr>
          <p:nvPr/>
        </p:nvPicPr>
        <p:blipFill>
          <a:blip r:embed="rId5"/>
          <a:srcRect/>
          <a:stretch>
            <a:fillRect/>
          </a:stretch>
        </p:blipFill>
        <p:spPr bwMode="auto">
          <a:xfrm>
            <a:off x="484188" y="323850"/>
            <a:ext cx="3894137" cy="2881313"/>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6">
            <a:extLst>
              <a:ext uri="{FF2B5EF4-FFF2-40B4-BE49-F238E27FC236}">
                <a16:creationId xmlns:a16="http://schemas.microsoft.com/office/drawing/2014/main" id="{9A2BF638-1ECB-B69E-5ADE-886D9DB23520}"/>
              </a:ext>
            </a:extLst>
          </p:cNvPr>
          <p:cNvPicPr>
            <a:picLocks noChangeAspect="1" noChangeArrowheads="1"/>
          </p:cNvPicPr>
          <p:nvPr/>
        </p:nvPicPr>
        <p:blipFill>
          <a:blip r:embed="rId6"/>
          <a:srcRect/>
          <a:stretch>
            <a:fillRect/>
          </a:stretch>
        </p:blipFill>
        <p:spPr bwMode="auto">
          <a:xfrm>
            <a:off x="4643438" y="323850"/>
            <a:ext cx="3971925" cy="2195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72" name="Picture 8" descr="C:\Users\Enrico\Desktop\Robot 4 j.jpg">
            <a:extLst>
              <a:ext uri="{FF2B5EF4-FFF2-40B4-BE49-F238E27FC236}">
                <a16:creationId xmlns:a16="http://schemas.microsoft.com/office/drawing/2014/main" id="{633B7DC6-9F38-6D01-262A-ADD14CE83F51}"/>
              </a:ext>
            </a:extLst>
          </p:cNvPr>
          <p:cNvPicPr>
            <a:picLocks noChangeAspect="1" noChangeArrowheads="1"/>
          </p:cNvPicPr>
          <p:nvPr/>
        </p:nvPicPr>
        <p:blipFill>
          <a:blip r:embed="rId7"/>
          <a:srcRect/>
          <a:stretch>
            <a:fillRect/>
          </a:stretch>
        </p:blipFill>
        <p:spPr bwMode="auto">
          <a:xfrm>
            <a:off x="4643438" y="4221163"/>
            <a:ext cx="3971925" cy="21971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16073" name="Picture 9" descr="C:\Users\Enrico\Desktop\robot 3 j.jpg">
            <a:extLst>
              <a:ext uri="{FF2B5EF4-FFF2-40B4-BE49-F238E27FC236}">
                <a16:creationId xmlns:a16="http://schemas.microsoft.com/office/drawing/2014/main" id="{CE641EA4-5D8E-A358-26A6-0BDA528CE3FC}"/>
              </a:ext>
            </a:extLst>
          </p:cNvPr>
          <p:cNvPicPr>
            <a:picLocks noChangeAspect="1" noChangeArrowheads="1"/>
          </p:cNvPicPr>
          <p:nvPr/>
        </p:nvPicPr>
        <p:blipFill>
          <a:blip r:embed="rId8"/>
          <a:srcRect/>
          <a:stretch>
            <a:fillRect/>
          </a:stretch>
        </p:blipFill>
        <p:spPr bwMode="auto">
          <a:xfrm>
            <a:off x="4640263" y="2884488"/>
            <a:ext cx="1189037" cy="950912"/>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pic>
        <p:nvPicPr>
          <p:cNvPr id="10" name="Picture 2" descr="C:\Users\Enrico\Desktop\robot 002.jpg">
            <a:extLst>
              <a:ext uri="{FF2B5EF4-FFF2-40B4-BE49-F238E27FC236}">
                <a16:creationId xmlns:a16="http://schemas.microsoft.com/office/drawing/2014/main" id="{72D07B3B-5710-D730-CF17-AAED45D529A2}"/>
              </a:ext>
            </a:extLst>
          </p:cNvPr>
          <p:cNvPicPr>
            <a:picLocks noChangeAspect="1" noChangeArrowheads="1"/>
          </p:cNvPicPr>
          <p:nvPr/>
        </p:nvPicPr>
        <p:blipFill rotWithShape="1">
          <a:blip r:embed="rId9"/>
          <a:srcRect l="890" r="1799" b="3401"/>
          <a:stretch/>
        </p:blipFill>
        <p:spPr bwMode="auto">
          <a:xfrm>
            <a:off x="6086475" y="2676525"/>
            <a:ext cx="2520950" cy="1379538"/>
          </a:xfrm>
          <a:prstGeom prst="rect">
            <a:avLst/>
          </a:prstGeom>
          <a:ln w="28575">
            <a:solidFill>
              <a:schemeClr val="tx1"/>
            </a:solidFill>
          </a:ln>
          <a:effectLst>
            <a:outerShdw blurRad="292100" dist="139700" dir="2700000" algn="tl" rotWithShape="0">
              <a:srgbClr val="333333">
                <a:alpha val="65000"/>
              </a:srgbClr>
            </a:outerShdw>
          </a:effectLst>
        </p:spPr>
      </p:pic>
      <p:sp>
        <p:nvSpPr>
          <p:cNvPr id="352265" name="CasellaDiTesto 5">
            <a:extLst>
              <a:ext uri="{FF2B5EF4-FFF2-40B4-BE49-F238E27FC236}">
                <a16:creationId xmlns:a16="http://schemas.microsoft.com/office/drawing/2014/main" id="{71F2DA7B-DD97-C475-D2A8-8A145D6C0597}"/>
              </a:ext>
            </a:extLst>
          </p:cNvPr>
          <p:cNvSpPr txBox="1">
            <a:spLocks noChangeArrowheads="1"/>
          </p:cNvSpPr>
          <p:nvPr/>
        </p:nvSpPr>
        <p:spPr bwMode="auto">
          <a:xfrm>
            <a:off x="4378325" y="3873500"/>
            <a:ext cx="170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DE LOS  ROBOTS</a:t>
            </a:r>
          </a:p>
        </p:txBody>
      </p:sp>
      <p:sp>
        <p:nvSpPr>
          <p:cNvPr id="2" name="Rettangolo 1">
            <a:extLst>
              <a:ext uri="{FF2B5EF4-FFF2-40B4-BE49-F238E27FC236}">
                <a16:creationId xmlns:a16="http://schemas.microsoft.com/office/drawing/2014/main" id="{4109710E-5BEE-D406-3147-FE2E2B4F338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52267" name="CasellaDiTesto 2">
            <a:extLst>
              <a:ext uri="{FF2B5EF4-FFF2-40B4-BE49-F238E27FC236}">
                <a16:creationId xmlns:a16="http://schemas.microsoft.com/office/drawing/2014/main" id="{839D3A4A-87A3-7590-FBA1-6C4789F54EEF}"/>
              </a:ext>
            </a:extLst>
          </p:cNvPr>
          <p:cNvSpPr txBox="1">
            <a:spLocks noChangeArrowheads="1"/>
          </p:cNvSpPr>
          <p:nvPr/>
        </p:nvSpPr>
        <p:spPr bwMode="auto">
          <a:xfrm>
            <a:off x="4600575" y="2576513"/>
            <a:ext cx="136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LA INVASIÓN </a:t>
            </a:r>
          </a:p>
        </p:txBody>
      </p:sp>
    </p:spTree>
  </p:cSld>
  <p:clrMapOvr>
    <a:overrideClrMapping bg1="dk2" tx1="lt1" bg2="dk1"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306" name="Slide Number Placeholder 3">
            <a:extLst>
              <a:ext uri="{FF2B5EF4-FFF2-40B4-BE49-F238E27FC236}">
                <a16:creationId xmlns:a16="http://schemas.microsoft.com/office/drawing/2014/main" id="{44492FD0-73D8-37EF-C08A-882BE2AEED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277632-BA00-4796-8288-8D10C47DC949}" type="slidenum">
              <a:rPr lang="it-IT" altLang="en-US" sz="1400" smtClean="0">
                <a:solidFill>
                  <a:srgbClr val="000000"/>
                </a:solidFill>
              </a:rPr>
              <a:pPr>
                <a:spcBef>
                  <a:spcPct val="0"/>
                </a:spcBef>
                <a:buFontTx/>
                <a:buNone/>
              </a:pPr>
              <a:t>78</a:t>
            </a:fld>
            <a:endParaRPr lang="it-IT" altLang="en-US" sz="1400">
              <a:solidFill>
                <a:srgbClr val="000000"/>
              </a:solidFill>
            </a:endParaRPr>
          </a:p>
        </p:txBody>
      </p:sp>
      <p:pic>
        <p:nvPicPr>
          <p:cNvPr id="210947" name="Picture 20" descr="macchina per l'elettroerosione">
            <a:extLst>
              <a:ext uri="{FF2B5EF4-FFF2-40B4-BE49-F238E27FC236}">
                <a16:creationId xmlns:a16="http://schemas.microsoft.com/office/drawing/2014/main" id="{F6E08F84-5F66-4843-6EC2-7AC3976C375A}"/>
              </a:ext>
            </a:extLst>
          </p:cNvPr>
          <p:cNvPicPr>
            <a:picLocks noChangeAspect="1" noChangeArrowheads="1"/>
          </p:cNvPicPr>
          <p:nvPr/>
        </p:nvPicPr>
        <p:blipFill>
          <a:blip r:embed="rId3"/>
          <a:srcRect/>
          <a:stretch>
            <a:fillRect/>
          </a:stretch>
        </p:blipFill>
        <p:spPr bwMode="auto">
          <a:xfrm>
            <a:off x="4859338" y="0"/>
            <a:ext cx="4284662" cy="4284663"/>
          </a:xfrm>
          <a:prstGeom prst="rect">
            <a:avLst/>
          </a:prstGeom>
          <a:ln>
            <a:noFill/>
          </a:ln>
          <a:effectLst>
            <a:outerShdw blurRad="292100" dist="139700" dir="2700000" algn="tl" rotWithShape="0">
              <a:srgbClr val="333333">
                <a:alpha val="65000"/>
              </a:srgbClr>
            </a:outerShdw>
          </a:effectLst>
        </p:spPr>
      </p:pic>
      <p:sp>
        <p:nvSpPr>
          <p:cNvPr id="354308" name="Text Box 24">
            <a:extLst>
              <a:ext uri="{FF2B5EF4-FFF2-40B4-BE49-F238E27FC236}">
                <a16:creationId xmlns:a16="http://schemas.microsoft.com/office/drawing/2014/main" id="{296F5B14-D55E-B206-FDBD-397F71A77C23}"/>
              </a:ext>
            </a:extLst>
          </p:cNvPr>
          <p:cNvSpPr txBox="1">
            <a:spLocks noChangeArrowheads="1"/>
          </p:cNvSpPr>
          <p:nvPr/>
        </p:nvSpPr>
        <p:spPr bwMode="auto">
          <a:xfrm>
            <a:off x="250825" y="2398713"/>
            <a:ext cx="33131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ELECTROEROSIÓN  </a:t>
            </a:r>
          </a:p>
          <a:p>
            <a:pPr eaLnBrk="1" hangingPunct="1">
              <a:spcBef>
                <a:spcPts val="600"/>
              </a:spcBef>
              <a:buFontTx/>
              <a:buNone/>
            </a:pPr>
            <a:r>
              <a:rPr lang="fr-CH" altLang="it-CH" sz="2400" b="1">
                <a:solidFill>
                  <a:srgbClr val="000000"/>
                </a:solidFill>
              </a:rPr>
              <a:t>Y  EXTRUSION</a:t>
            </a:r>
            <a:endParaRPr lang="it-IT" altLang="it-CH" sz="2400" b="1">
              <a:solidFill>
                <a:srgbClr val="000000"/>
              </a:solidFill>
            </a:endParaRPr>
          </a:p>
        </p:txBody>
      </p:sp>
      <p:sp>
        <p:nvSpPr>
          <p:cNvPr id="354309" name="Line 27">
            <a:extLst>
              <a:ext uri="{FF2B5EF4-FFF2-40B4-BE49-F238E27FC236}">
                <a16:creationId xmlns:a16="http://schemas.microsoft.com/office/drawing/2014/main" id="{9DD199BD-49D1-6D07-EB8C-8652E2BB3A28}"/>
              </a:ext>
            </a:extLst>
          </p:cNvPr>
          <p:cNvSpPr>
            <a:spLocks noChangeShapeType="1"/>
          </p:cNvSpPr>
          <p:nvPr/>
        </p:nvSpPr>
        <p:spPr bwMode="auto">
          <a:xfrm>
            <a:off x="3203575" y="3213100"/>
            <a:ext cx="0" cy="61118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54310" name="Picture 12" descr="http://www.gsmindustries.co.in/images/products/big/plastic-extruder-machine/plastic-extrusion-machine-side-view.jpg">
            <a:extLst>
              <a:ext uri="{FF2B5EF4-FFF2-40B4-BE49-F238E27FC236}">
                <a16:creationId xmlns:a16="http://schemas.microsoft.com/office/drawing/2014/main" id="{4A4DCE1A-73E4-9F7C-D85E-B0687F0F3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848"/>
          <a:stretch>
            <a:fillRect/>
          </a:stretch>
        </p:blipFill>
        <p:spPr bwMode="auto">
          <a:xfrm>
            <a:off x="0" y="3876675"/>
            <a:ext cx="43211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1" name="Picture 21" descr="http://www.micro-technica.de/img/it_s16/img_5_2.jpg">
            <a:extLst>
              <a:ext uri="{FF2B5EF4-FFF2-40B4-BE49-F238E27FC236}">
                <a16:creationId xmlns:a16="http://schemas.microsoft.com/office/drawing/2014/main" id="{DC0DAAEB-0D4D-C9E9-4E40-198F716AC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 y="95250"/>
            <a:ext cx="26162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2" name="Picture 11" descr="C:\Dokumente und Einstellungen\Enrico\Eigene Dateien\Enrico\Documenti\AA Enrico nuovo\Politica\Presentazione marxismo\plastic_mould_die_makers_extrusion_mould_molds.jpg">
            <a:extLst>
              <a:ext uri="{FF2B5EF4-FFF2-40B4-BE49-F238E27FC236}">
                <a16:creationId xmlns:a16="http://schemas.microsoft.com/office/drawing/2014/main" id="{7B6F2D5C-AADA-B892-3B7E-020786EE3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300" y="204788"/>
            <a:ext cx="18002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3" name="Picture 13" descr="http://www.retodanz.ch/images/kunststofffenster1.jpg">
            <a:extLst>
              <a:ext uri="{FF2B5EF4-FFF2-40B4-BE49-F238E27FC236}">
                <a16:creationId xmlns:a16="http://schemas.microsoft.com/office/drawing/2014/main" id="{5730B617-8E61-E266-8DBB-0501D5A2E2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6878"/>
          <a:stretch>
            <a:fillRect/>
          </a:stretch>
        </p:blipFill>
        <p:spPr bwMode="auto">
          <a:xfrm>
            <a:off x="3028950" y="3089275"/>
            <a:ext cx="14763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4" name="Picture 16" descr="C:\Dokumente und Einstellungen\Enrico\Eigene Dateien\Enrico\Documenti\AA Enrico nuovo\Politica\Presentazione marxismo\estrusione schema.gif">
            <a:extLst>
              <a:ext uri="{FF2B5EF4-FFF2-40B4-BE49-F238E27FC236}">
                <a16:creationId xmlns:a16="http://schemas.microsoft.com/office/drawing/2014/main" id="{F1A0AC45-0300-ACB0-5296-026EF7DCDE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4581525"/>
            <a:ext cx="47879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a:extLst>
              <a:ext uri="{FF2B5EF4-FFF2-40B4-BE49-F238E27FC236}">
                <a16:creationId xmlns:a16="http://schemas.microsoft.com/office/drawing/2014/main" id="{46DEA638-630E-38B0-08AC-ACAE1F3DAB7A}"/>
              </a:ext>
            </a:extLst>
          </p:cNvPr>
          <p:cNvCxnSpPr/>
          <p:nvPr/>
        </p:nvCxnSpPr>
        <p:spPr>
          <a:xfrm>
            <a:off x="3924300" y="1628775"/>
            <a:ext cx="647700" cy="12239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924E59F3-8296-1C64-0319-D0BB269C977E}"/>
              </a:ext>
            </a:extLst>
          </p:cNvPr>
          <p:cNvCxnSpPr/>
          <p:nvPr/>
        </p:nvCxnSpPr>
        <p:spPr>
          <a:xfrm>
            <a:off x="4572000" y="2852738"/>
            <a:ext cx="0" cy="12239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96B3DD1B-4C99-8110-6157-1B8816434927}"/>
              </a:ext>
            </a:extLst>
          </p:cNvPr>
          <p:cNvCxnSpPr/>
          <p:nvPr/>
        </p:nvCxnSpPr>
        <p:spPr>
          <a:xfrm flipH="1">
            <a:off x="4302125" y="4076700"/>
            <a:ext cx="2698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4318" name="CasellaDiTesto 7">
            <a:extLst>
              <a:ext uri="{FF2B5EF4-FFF2-40B4-BE49-F238E27FC236}">
                <a16:creationId xmlns:a16="http://schemas.microsoft.com/office/drawing/2014/main" id="{0A4F0DE7-9E64-9DC6-810F-CA1879CBE2B6}"/>
              </a:ext>
            </a:extLst>
          </p:cNvPr>
          <p:cNvSpPr txBox="1">
            <a:spLocks noChangeArrowheads="1"/>
          </p:cNvSpPr>
          <p:nvPr/>
        </p:nvSpPr>
        <p:spPr bwMode="auto">
          <a:xfrm>
            <a:off x="2268538" y="1782763"/>
            <a:ext cx="86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Matriz para extrusionador</a:t>
            </a:r>
            <a:endParaRPr lang="it-IT" altLang="it-CH" sz="800">
              <a:solidFill>
                <a:srgbClr val="000000"/>
              </a:solidFill>
            </a:endParaRPr>
          </a:p>
        </p:txBody>
      </p:sp>
      <p:sp>
        <p:nvSpPr>
          <p:cNvPr id="354319" name="CasellaDiTesto 8">
            <a:extLst>
              <a:ext uri="{FF2B5EF4-FFF2-40B4-BE49-F238E27FC236}">
                <a16:creationId xmlns:a16="http://schemas.microsoft.com/office/drawing/2014/main" id="{CEB4787C-DD46-BB09-5950-66FBECEAA5B9}"/>
              </a:ext>
            </a:extLst>
          </p:cNvPr>
          <p:cNvSpPr txBox="1">
            <a:spLocks noChangeArrowheads="1"/>
          </p:cNvSpPr>
          <p:nvPr/>
        </p:nvSpPr>
        <p:spPr bwMode="auto">
          <a:xfrm>
            <a:off x="2641600" y="3505200"/>
            <a:ext cx="684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Ventanas de material plástico</a:t>
            </a:r>
            <a:endParaRPr lang="it-IT" altLang="it-CH" sz="800">
              <a:solidFill>
                <a:srgbClr val="000000"/>
              </a:solidFill>
            </a:endParaRPr>
          </a:p>
        </p:txBody>
      </p:sp>
      <p:sp>
        <p:nvSpPr>
          <p:cNvPr id="354320" name="CasellaDiTesto 9">
            <a:extLst>
              <a:ext uri="{FF2B5EF4-FFF2-40B4-BE49-F238E27FC236}">
                <a16:creationId xmlns:a16="http://schemas.microsoft.com/office/drawing/2014/main" id="{BBFC1E60-9D2C-39B8-C1C1-480EFBEE56E4}"/>
              </a:ext>
            </a:extLst>
          </p:cNvPr>
          <p:cNvSpPr txBox="1">
            <a:spLocks noChangeArrowheads="1"/>
          </p:cNvSpPr>
          <p:nvPr/>
        </p:nvSpPr>
        <p:spPr bwMode="auto">
          <a:xfrm>
            <a:off x="684213" y="6269038"/>
            <a:ext cx="172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Extrusionador</a:t>
            </a:r>
            <a:endParaRPr lang="it-IT" altLang="it-CH" sz="1800">
              <a:solidFill>
                <a:srgbClr val="000000"/>
              </a:solidFill>
            </a:endParaRPr>
          </a:p>
        </p:txBody>
      </p:sp>
      <p:sp>
        <p:nvSpPr>
          <p:cNvPr id="354321" name="CasellaDiTesto 25">
            <a:extLst>
              <a:ext uri="{FF2B5EF4-FFF2-40B4-BE49-F238E27FC236}">
                <a16:creationId xmlns:a16="http://schemas.microsoft.com/office/drawing/2014/main" id="{28B2FF74-98A8-F4D7-BC1E-3C2E034D8970}"/>
              </a:ext>
            </a:extLst>
          </p:cNvPr>
          <p:cNvSpPr txBox="1">
            <a:spLocks noChangeArrowheads="1"/>
          </p:cNvSpPr>
          <p:nvPr/>
        </p:nvSpPr>
        <p:spPr bwMode="auto">
          <a:xfrm>
            <a:off x="6345238" y="6269038"/>
            <a:ext cx="1312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Extrusion</a:t>
            </a:r>
            <a:endParaRPr lang="it-IT" altLang="it-CH" sz="1800">
              <a:solidFill>
                <a:srgbClr val="000000"/>
              </a:solidFill>
            </a:endParaRPr>
          </a:p>
        </p:txBody>
      </p:sp>
      <p:sp>
        <p:nvSpPr>
          <p:cNvPr id="354322" name="CasellaDiTesto 11">
            <a:extLst>
              <a:ext uri="{FF2B5EF4-FFF2-40B4-BE49-F238E27FC236}">
                <a16:creationId xmlns:a16="http://schemas.microsoft.com/office/drawing/2014/main" id="{B6698147-C307-BE2E-1A31-76C7E9479E44}"/>
              </a:ext>
            </a:extLst>
          </p:cNvPr>
          <p:cNvSpPr txBox="1">
            <a:spLocks noChangeArrowheads="1"/>
          </p:cNvSpPr>
          <p:nvPr/>
        </p:nvSpPr>
        <p:spPr bwMode="auto">
          <a:xfrm>
            <a:off x="7451725" y="204788"/>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D9"/>
                </a:solidFill>
              </a:rPr>
              <a:t>Máquina para la electroerosión</a:t>
            </a:r>
            <a:endParaRPr lang="it-IT" altLang="it-CH" sz="1200" b="1">
              <a:solidFill>
                <a:srgbClr val="FFFFD9"/>
              </a:solidFill>
            </a:endParaRPr>
          </a:p>
        </p:txBody>
      </p:sp>
      <p:sp>
        <p:nvSpPr>
          <p:cNvPr id="2" name="CasellaDiTesto 1">
            <a:extLst>
              <a:ext uri="{FF2B5EF4-FFF2-40B4-BE49-F238E27FC236}">
                <a16:creationId xmlns:a16="http://schemas.microsoft.com/office/drawing/2014/main" id="{0F14212C-8ECA-5D9C-DA2F-1F61B3C792A4}"/>
              </a:ext>
            </a:extLst>
          </p:cNvPr>
          <p:cNvSpPr txBox="1"/>
          <p:nvPr/>
        </p:nvSpPr>
        <p:spPr>
          <a:xfrm>
            <a:off x="5508625" y="5880100"/>
            <a:ext cx="935038" cy="365125"/>
          </a:xfrm>
          <a:prstGeom prst="rect">
            <a:avLst/>
          </a:prstGeom>
          <a:solidFill>
            <a:schemeClr val="accent3"/>
          </a:solidFill>
        </p:spPr>
        <p:txBody>
          <a:bodyPr>
            <a:spAutoFit/>
          </a:bodyPr>
          <a:lstStyle/>
          <a:p>
            <a:pPr eaLnBrk="1" hangingPunct="1">
              <a:defRPr/>
            </a:pPr>
            <a:r>
              <a:rPr lang="it-CH" sz="900">
                <a:solidFill>
                  <a:srgbClr val="000000"/>
                </a:solidFill>
                <a:latin typeface="Arial" charset="0"/>
                <a:cs typeface="Arial" charset="0"/>
              </a:rPr>
              <a:t>calentamiento</a:t>
            </a:r>
          </a:p>
          <a:p>
            <a:pPr eaLnBrk="1" hangingPunct="1">
              <a:defRPr/>
            </a:pPr>
            <a:endParaRPr lang="it-IT" sz="900">
              <a:solidFill>
                <a:srgbClr val="000000"/>
              </a:solidFill>
              <a:latin typeface="Arial" charset="0"/>
              <a:cs typeface="Arial" charset="0"/>
            </a:endParaRPr>
          </a:p>
        </p:txBody>
      </p:sp>
      <p:sp>
        <p:nvSpPr>
          <p:cNvPr id="4" name="CasellaDiTesto 3">
            <a:extLst>
              <a:ext uri="{FF2B5EF4-FFF2-40B4-BE49-F238E27FC236}">
                <a16:creationId xmlns:a16="http://schemas.microsoft.com/office/drawing/2014/main" id="{93545631-3900-5F0C-C895-47C2A4D9BABA}"/>
              </a:ext>
            </a:extLst>
          </p:cNvPr>
          <p:cNvSpPr txBox="1"/>
          <p:nvPr/>
        </p:nvSpPr>
        <p:spPr>
          <a:xfrm>
            <a:off x="7094538" y="5013325"/>
            <a:ext cx="1044575" cy="230188"/>
          </a:xfrm>
          <a:prstGeom prst="rect">
            <a:avLst/>
          </a:prstGeom>
          <a:solidFill>
            <a:schemeClr val="accent5"/>
          </a:solidFill>
        </p:spPr>
        <p:txBody>
          <a:bodyPr>
            <a:spAutoFit/>
          </a:bodyPr>
          <a:lstStyle/>
          <a:p>
            <a:pPr eaLnBrk="1" hangingPunct="1">
              <a:defRPr/>
            </a:pPr>
            <a:r>
              <a:rPr lang="it-CH" sz="900">
                <a:solidFill>
                  <a:srgbClr val="000000"/>
                </a:solidFill>
                <a:latin typeface="Arial" charset="0"/>
                <a:cs typeface="Arial" charset="0"/>
              </a:rPr>
              <a:t>enfriamiento</a:t>
            </a:r>
            <a:endParaRPr lang="it-IT" sz="900">
              <a:solidFill>
                <a:srgbClr val="000000"/>
              </a:solidFill>
              <a:latin typeface="Arial" charset="0"/>
              <a:cs typeface="Arial" charset="0"/>
            </a:endParaRPr>
          </a:p>
        </p:txBody>
      </p:sp>
      <p:sp>
        <p:nvSpPr>
          <p:cNvPr id="354325" name="CasellaDiTesto 5">
            <a:extLst>
              <a:ext uri="{FF2B5EF4-FFF2-40B4-BE49-F238E27FC236}">
                <a16:creationId xmlns:a16="http://schemas.microsoft.com/office/drawing/2014/main" id="{8B9289B8-A7CA-EA5E-C4C9-AB4786AD2559}"/>
              </a:ext>
            </a:extLst>
          </p:cNvPr>
          <p:cNvSpPr txBox="1">
            <a:spLocks noChangeArrowheads="1"/>
          </p:cNvSpPr>
          <p:nvPr/>
        </p:nvSpPr>
        <p:spPr bwMode="auto">
          <a:xfrm>
            <a:off x="6750050" y="5880100"/>
            <a:ext cx="701675" cy="2301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000000"/>
                </a:solidFill>
              </a:rPr>
              <a:t>matriz</a:t>
            </a:r>
            <a:endParaRPr lang="it-IT" altLang="it-CH" sz="900">
              <a:solidFill>
                <a:srgbClr val="000000"/>
              </a:solidFill>
            </a:endParaRPr>
          </a:p>
        </p:txBody>
      </p:sp>
      <p:sp>
        <p:nvSpPr>
          <p:cNvPr id="354326" name="CasellaDiTesto 7">
            <a:extLst>
              <a:ext uri="{FF2B5EF4-FFF2-40B4-BE49-F238E27FC236}">
                <a16:creationId xmlns:a16="http://schemas.microsoft.com/office/drawing/2014/main" id="{80AEC6B6-8AEB-B575-98B2-7CA890BD79FC}"/>
              </a:ext>
            </a:extLst>
          </p:cNvPr>
          <p:cNvSpPr txBox="1">
            <a:spLocks noChangeArrowheads="1"/>
          </p:cNvSpPr>
          <p:nvPr/>
        </p:nvSpPr>
        <p:spPr bwMode="auto">
          <a:xfrm>
            <a:off x="6011863" y="5013325"/>
            <a:ext cx="1089025" cy="228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000000"/>
                </a:solidFill>
              </a:rPr>
              <a:t>Bomba de tornillo</a:t>
            </a:r>
            <a:endParaRPr lang="it-IT" altLang="it-CH" sz="900">
              <a:solidFill>
                <a:srgbClr val="000000"/>
              </a:solidFill>
            </a:endParaRPr>
          </a:p>
        </p:txBody>
      </p:sp>
      <p:sp>
        <p:nvSpPr>
          <p:cNvPr id="6" name="Rettangolo 5">
            <a:extLst>
              <a:ext uri="{FF2B5EF4-FFF2-40B4-BE49-F238E27FC236}">
                <a16:creationId xmlns:a16="http://schemas.microsoft.com/office/drawing/2014/main" id="{B1C7C82B-AFA9-1DEA-1B60-066849CAE77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56354" name="Segnaposto numero diapositiva 1">
            <a:extLst>
              <a:ext uri="{FF2B5EF4-FFF2-40B4-BE49-F238E27FC236}">
                <a16:creationId xmlns:a16="http://schemas.microsoft.com/office/drawing/2014/main" id="{29665E8D-E331-1D78-142F-21A944401339}"/>
              </a:ext>
            </a:extLst>
          </p:cNvPr>
          <p:cNvSpPr>
            <a:spLocks noGrp="1"/>
          </p:cNvSpPr>
          <p:nvPr>
            <p:ph type="sldNum" sz="quarter" idx="12"/>
          </p:nvPr>
        </p:nvSpPr>
        <p:spPr>
          <a:xfrm>
            <a:off x="2409825" y="6146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A89D5B-44CF-45F8-B60B-3D20F5FA8E1D}" type="slidenum">
              <a:rPr lang="it-IT" altLang="en-US" sz="1400" smtClean="0">
                <a:solidFill>
                  <a:srgbClr val="FFFFFF"/>
                </a:solidFill>
              </a:rPr>
              <a:pPr>
                <a:spcBef>
                  <a:spcPct val="0"/>
                </a:spcBef>
                <a:buFontTx/>
                <a:buNone/>
              </a:pPr>
              <a:t>79</a:t>
            </a:fld>
            <a:endParaRPr lang="it-IT" altLang="en-US" sz="1400">
              <a:solidFill>
                <a:srgbClr val="FFFFFF"/>
              </a:solidFill>
            </a:endParaRPr>
          </a:p>
        </p:txBody>
      </p:sp>
      <p:pic>
        <p:nvPicPr>
          <p:cNvPr id="356355" name="Picture 2" descr="http://www.micro-technica.de/img/it_s16/img_10_1.jpg">
            <a:extLst>
              <a:ext uri="{FF2B5EF4-FFF2-40B4-BE49-F238E27FC236}">
                <a16:creationId xmlns:a16="http://schemas.microsoft.com/office/drawing/2014/main" id="{49C08497-9906-627B-0923-E56053481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762000"/>
            <a:ext cx="44005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6" name="Picture 4" descr="Pulitura Automatica della Matrici">
            <a:extLst>
              <a:ext uri="{FF2B5EF4-FFF2-40B4-BE49-F238E27FC236}">
                <a16:creationId xmlns:a16="http://schemas.microsoft.com/office/drawing/2014/main" id="{98E40C1E-B374-0EBF-67C3-06DF11D61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2706688"/>
            <a:ext cx="3962400"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7" name="CasellaDiTesto 2">
            <a:extLst>
              <a:ext uri="{FF2B5EF4-FFF2-40B4-BE49-F238E27FC236}">
                <a16:creationId xmlns:a16="http://schemas.microsoft.com/office/drawing/2014/main" id="{1A60B55D-F304-65BF-F7D6-208606D6BB32}"/>
              </a:ext>
            </a:extLst>
          </p:cNvPr>
          <p:cNvSpPr txBox="1">
            <a:spLocks noChangeArrowheads="1"/>
          </p:cNvSpPr>
          <p:nvPr/>
        </p:nvSpPr>
        <p:spPr bwMode="auto">
          <a:xfrm>
            <a:off x="347663" y="3698875"/>
            <a:ext cx="4152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FFFFFF"/>
                </a:solidFill>
              </a:rPr>
              <a:t>Ayer:                      el trabajo manual </a:t>
            </a:r>
            <a:endParaRPr lang="it-IT" altLang="it-CH" sz="3600" b="1">
              <a:solidFill>
                <a:srgbClr val="FFFFFF"/>
              </a:solidFill>
            </a:endParaRPr>
          </a:p>
        </p:txBody>
      </p:sp>
      <p:sp>
        <p:nvSpPr>
          <p:cNvPr id="356358" name="CasellaDiTesto 6">
            <a:extLst>
              <a:ext uri="{FF2B5EF4-FFF2-40B4-BE49-F238E27FC236}">
                <a16:creationId xmlns:a16="http://schemas.microsoft.com/office/drawing/2014/main" id="{DA298E07-31BE-B708-13FE-20B13FEAB089}"/>
              </a:ext>
            </a:extLst>
          </p:cNvPr>
          <p:cNvSpPr txBox="1">
            <a:spLocks noChangeArrowheads="1"/>
          </p:cNvSpPr>
          <p:nvPr/>
        </p:nvSpPr>
        <p:spPr bwMode="auto">
          <a:xfrm>
            <a:off x="4716463" y="1477963"/>
            <a:ext cx="41767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FFFFFF"/>
                </a:solidFill>
              </a:rPr>
              <a:t>Hoy:                      la automatización</a:t>
            </a:r>
            <a:endParaRPr lang="it-IT" altLang="it-CH" sz="3600" b="1">
              <a:solidFill>
                <a:srgbClr val="FFFFFF"/>
              </a:solidFill>
            </a:endParaRPr>
          </a:p>
        </p:txBody>
      </p:sp>
      <p:sp>
        <p:nvSpPr>
          <p:cNvPr id="356359" name="Text Box 7">
            <a:extLst>
              <a:ext uri="{FF2B5EF4-FFF2-40B4-BE49-F238E27FC236}">
                <a16:creationId xmlns:a16="http://schemas.microsoft.com/office/drawing/2014/main" id="{9F42677D-582A-C59B-1AFA-21DC43E8088B}"/>
              </a:ext>
            </a:extLst>
          </p:cNvPr>
          <p:cNvSpPr txBox="1">
            <a:spLocks noChangeArrowheads="1"/>
          </p:cNvSpPr>
          <p:nvPr/>
        </p:nvSpPr>
        <p:spPr bwMode="auto">
          <a:xfrm>
            <a:off x="539750" y="996950"/>
            <a:ext cx="1860550"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it-CH" sz="2400" b="1">
                <a:solidFill>
                  <a:srgbClr val="000000"/>
                </a:solidFill>
                <a:latin typeface="Berlin Sans FB Demi" panose="020E0802020502020306" pitchFamily="34" charset="0"/>
              </a:rPr>
              <a:t>Antes</a:t>
            </a:r>
          </a:p>
        </p:txBody>
      </p:sp>
      <p:sp>
        <p:nvSpPr>
          <p:cNvPr id="2" name="Rettangolo 1">
            <a:extLst>
              <a:ext uri="{FF2B5EF4-FFF2-40B4-BE49-F238E27FC236}">
                <a16:creationId xmlns:a16="http://schemas.microsoft.com/office/drawing/2014/main" id="{F7F5404C-3A8D-00C9-6FB3-7EAC4186D2F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Slide Number Placeholder 6">
            <a:extLst>
              <a:ext uri="{FF2B5EF4-FFF2-40B4-BE49-F238E27FC236}">
                <a16:creationId xmlns:a16="http://schemas.microsoft.com/office/drawing/2014/main" id="{8B97C705-E3AE-193F-5C12-B314C38553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39580E-1641-4190-B753-45915F3A7A1E}" type="slidenum">
              <a:rPr lang="it-IT" altLang="en-US" sz="1400" smtClean="0">
                <a:solidFill>
                  <a:srgbClr val="FFFFFF"/>
                </a:solidFill>
              </a:rPr>
              <a:pPr>
                <a:spcBef>
                  <a:spcPct val="0"/>
                </a:spcBef>
                <a:buFontTx/>
                <a:buNone/>
              </a:pPr>
              <a:t>8</a:t>
            </a:fld>
            <a:endParaRPr lang="it-IT" altLang="en-US" sz="1400">
              <a:solidFill>
                <a:srgbClr val="FFFFFF"/>
              </a:solidFill>
            </a:endParaRPr>
          </a:p>
        </p:txBody>
      </p:sp>
      <p:sp>
        <p:nvSpPr>
          <p:cNvPr id="212995" name="Rectangle 7">
            <a:extLst>
              <a:ext uri="{FF2B5EF4-FFF2-40B4-BE49-F238E27FC236}">
                <a16:creationId xmlns:a16="http://schemas.microsoft.com/office/drawing/2014/main" id="{B82EEE6F-44AD-E958-3930-7DB4A75F347C}"/>
              </a:ext>
            </a:extLst>
          </p:cNvPr>
          <p:cNvSpPr>
            <a:spLocks noChangeArrowheads="1"/>
          </p:cNvSpPr>
          <p:nvPr/>
        </p:nvSpPr>
        <p:spPr bwMode="auto">
          <a:xfrm>
            <a:off x="6124575" y="1247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12996" name="Rectangle 9">
            <a:extLst>
              <a:ext uri="{FF2B5EF4-FFF2-40B4-BE49-F238E27FC236}">
                <a16:creationId xmlns:a16="http://schemas.microsoft.com/office/drawing/2014/main" id="{295ECE11-F332-8CF7-3B0E-792C77E77E60}"/>
              </a:ext>
            </a:extLst>
          </p:cNvPr>
          <p:cNvSpPr>
            <a:spLocks noChangeArrowheads="1"/>
          </p:cNvSpPr>
          <p:nvPr/>
        </p:nvSpPr>
        <p:spPr bwMode="auto">
          <a:xfrm>
            <a:off x="5703888" y="2162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12997" name="Picture 10" descr="C:\Dokumente und Einstellungen\Enrico\Eigene Dateien\Enrico\Documenti\AA Enrico nuovo\Politica\Presentazione marxismo\10 F.JPG">
            <a:extLst>
              <a:ext uri="{FF2B5EF4-FFF2-40B4-BE49-F238E27FC236}">
                <a16:creationId xmlns:a16="http://schemas.microsoft.com/office/drawing/2014/main" id="{EE3AC92C-1B8F-B803-15C8-2776E2AD5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9144000" cy="685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8" name="Text Box 7">
            <a:extLst>
              <a:ext uri="{FF2B5EF4-FFF2-40B4-BE49-F238E27FC236}">
                <a16:creationId xmlns:a16="http://schemas.microsoft.com/office/drawing/2014/main" id="{0F6D5259-DDC2-6142-4F80-2E8AEB1B9706}"/>
              </a:ext>
            </a:extLst>
          </p:cNvPr>
          <p:cNvSpPr txBox="1">
            <a:spLocks noChangeArrowheads="1"/>
          </p:cNvSpPr>
          <p:nvPr/>
        </p:nvSpPr>
        <p:spPr bwMode="auto">
          <a:xfrm>
            <a:off x="4716463" y="3141663"/>
            <a:ext cx="3527425"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it-CH" sz="2800"/>
              <a:t>Antes de la llegada de los automóviles</a:t>
            </a:r>
          </a:p>
        </p:txBody>
      </p:sp>
      <p:sp>
        <p:nvSpPr>
          <p:cNvPr id="2" name="Rettangolo 1">
            <a:extLst>
              <a:ext uri="{FF2B5EF4-FFF2-40B4-BE49-F238E27FC236}">
                <a16:creationId xmlns:a16="http://schemas.microsoft.com/office/drawing/2014/main" id="{D8561C87-0A82-41EB-7760-F70E327A2C6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02" name="Segnaposto numero diapositiva 1">
            <a:extLst>
              <a:ext uri="{FF2B5EF4-FFF2-40B4-BE49-F238E27FC236}">
                <a16:creationId xmlns:a16="http://schemas.microsoft.com/office/drawing/2014/main" id="{15482956-5A7C-F26A-F6FB-B96CDC948E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E905F9-AC72-4972-8FC1-655DCBEFDA07}" type="slidenum">
              <a:rPr lang="it-IT" altLang="en-US" sz="1400" smtClean="0">
                <a:solidFill>
                  <a:srgbClr val="FFFFFF"/>
                </a:solidFill>
              </a:rPr>
              <a:pPr>
                <a:spcBef>
                  <a:spcPct val="0"/>
                </a:spcBef>
                <a:buFontTx/>
                <a:buNone/>
              </a:pPr>
              <a:t>80</a:t>
            </a:fld>
            <a:endParaRPr lang="it-IT" altLang="en-US" sz="1400">
              <a:solidFill>
                <a:srgbClr val="FFFFFF"/>
              </a:solidFill>
            </a:endParaRPr>
          </a:p>
        </p:txBody>
      </p:sp>
      <p:pic>
        <p:nvPicPr>
          <p:cNvPr id="211971" name="Picture 2" descr="http://image.made-in-china.com/2f0j00RMFQjKEggVqz/HDPE-Pipe-Extrusion-Machine.jpg">
            <a:extLst>
              <a:ext uri="{FF2B5EF4-FFF2-40B4-BE49-F238E27FC236}">
                <a16:creationId xmlns:a16="http://schemas.microsoft.com/office/drawing/2014/main" id="{BF31F667-F81E-364F-D909-CD65D5A8F96C}"/>
              </a:ext>
            </a:extLst>
          </p:cNvPr>
          <p:cNvPicPr>
            <a:picLocks noChangeAspect="1" noChangeArrowheads="1"/>
          </p:cNvPicPr>
          <p:nvPr/>
        </p:nvPicPr>
        <p:blipFill>
          <a:blip r:embed="rId4"/>
          <a:srcRect/>
          <a:stretch>
            <a:fillRect/>
          </a:stretch>
        </p:blipFill>
        <p:spPr bwMode="auto">
          <a:xfrm>
            <a:off x="0" y="-14288"/>
            <a:ext cx="9144000" cy="6092826"/>
          </a:xfrm>
          <a:prstGeom prst="rect">
            <a:avLst/>
          </a:prstGeom>
          <a:ln>
            <a:noFill/>
          </a:ln>
          <a:effectLst>
            <a:outerShdw blurRad="292100" dist="139700" dir="2700000" algn="tl" rotWithShape="0">
              <a:srgbClr val="333333">
                <a:alpha val="65000"/>
              </a:srgbClr>
            </a:outerShdw>
          </a:effectLst>
        </p:spPr>
      </p:pic>
      <p:sp>
        <p:nvSpPr>
          <p:cNvPr id="358404" name="CasellaDiTesto 2">
            <a:extLst>
              <a:ext uri="{FF2B5EF4-FFF2-40B4-BE49-F238E27FC236}">
                <a16:creationId xmlns:a16="http://schemas.microsoft.com/office/drawing/2014/main" id="{50FCC1AE-4D37-0EC6-BC67-C2923CC8F47C}"/>
              </a:ext>
            </a:extLst>
          </p:cNvPr>
          <p:cNvSpPr txBox="1">
            <a:spLocks noChangeArrowheads="1"/>
          </p:cNvSpPr>
          <p:nvPr/>
        </p:nvSpPr>
        <p:spPr bwMode="auto">
          <a:xfrm>
            <a:off x="1331913" y="6237288"/>
            <a:ext cx="6408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Producción de tubos en material plástico por extrusion</a:t>
            </a:r>
            <a:endParaRPr lang="it-IT" altLang="it-CH" sz="1800" b="1">
              <a:solidFill>
                <a:srgbClr val="FFFFFF"/>
              </a:solidFill>
            </a:endParaRPr>
          </a:p>
        </p:txBody>
      </p:sp>
      <p:sp>
        <p:nvSpPr>
          <p:cNvPr id="2" name="Rettangolo 1">
            <a:extLst>
              <a:ext uri="{FF2B5EF4-FFF2-40B4-BE49-F238E27FC236}">
                <a16:creationId xmlns:a16="http://schemas.microsoft.com/office/drawing/2014/main" id="{F035F54C-AE6E-61CE-7D10-44322A5F808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450" name="Slide Number Placeholder 3">
            <a:extLst>
              <a:ext uri="{FF2B5EF4-FFF2-40B4-BE49-F238E27FC236}">
                <a16:creationId xmlns:a16="http://schemas.microsoft.com/office/drawing/2014/main" id="{81CE478E-E79B-7573-BF8F-44E4B2F36B0A}"/>
              </a:ext>
            </a:extLst>
          </p:cNvPr>
          <p:cNvSpPr>
            <a:spLocks noGrp="1"/>
          </p:cNvSpPr>
          <p:nvPr>
            <p:ph type="sldNum" sz="quarter" idx="12"/>
          </p:nvPr>
        </p:nvSpPr>
        <p:spPr>
          <a:xfrm>
            <a:off x="8443913" y="6010275"/>
            <a:ext cx="4683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5A6D7A-3D30-4E50-BF59-1477F5CBE839}" type="slidenum">
              <a:rPr lang="it-IT" altLang="en-US" sz="1400" smtClean="0">
                <a:solidFill>
                  <a:srgbClr val="FFFFFF"/>
                </a:solidFill>
              </a:rPr>
              <a:pPr>
                <a:spcBef>
                  <a:spcPct val="0"/>
                </a:spcBef>
                <a:buFontTx/>
                <a:buNone/>
              </a:pPr>
              <a:t>81</a:t>
            </a:fld>
            <a:endParaRPr lang="it-IT" altLang="en-US" sz="1400">
              <a:solidFill>
                <a:srgbClr val="FFFFFF"/>
              </a:solidFill>
            </a:endParaRPr>
          </a:p>
        </p:txBody>
      </p:sp>
      <p:pic>
        <p:nvPicPr>
          <p:cNvPr id="7" name="Picture 2" descr="fabbrica telaio automatico">
            <a:extLst>
              <a:ext uri="{FF2B5EF4-FFF2-40B4-BE49-F238E27FC236}">
                <a16:creationId xmlns:a16="http://schemas.microsoft.com/office/drawing/2014/main" id="{1ECE1119-1558-52F3-6A6B-09B69BB132DE}"/>
              </a:ext>
            </a:extLst>
          </p:cNvPr>
          <p:cNvPicPr>
            <a:picLocks noChangeAspect="1" noChangeArrowheads="1"/>
          </p:cNvPicPr>
          <p:nvPr/>
        </p:nvPicPr>
        <p:blipFill>
          <a:blip r:embed="rId4"/>
          <a:srcRect/>
          <a:stretch>
            <a:fillRect/>
          </a:stretch>
        </p:blipFill>
        <p:spPr bwMode="auto">
          <a:xfrm>
            <a:off x="5956300" y="381000"/>
            <a:ext cx="2447925" cy="3194050"/>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8" name="Picture 7" descr="C:\Users\Enrico\Desktop\Telaio manuale.jpg">
            <a:extLst>
              <a:ext uri="{FF2B5EF4-FFF2-40B4-BE49-F238E27FC236}">
                <a16:creationId xmlns:a16="http://schemas.microsoft.com/office/drawing/2014/main" id="{5DC33A79-FDA2-FC8D-1CF3-3E0A16137606}"/>
              </a:ext>
            </a:extLst>
          </p:cNvPr>
          <p:cNvPicPr>
            <a:picLocks noChangeAspect="1" noChangeArrowheads="1"/>
          </p:cNvPicPr>
          <p:nvPr/>
        </p:nvPicPr>
        <p:blipFill>
          <a:blip r:embed="rId5"/>
          <a:srcRect/>
          <a:stretch>
            <a:fillRect/>
          </a:stretch>
        </p:blipFill>
        <p:spPr bwMode="auto">
          <a:xfrm>
            <a:off x="608013" y="384175"/>
            <a:ext cx="3989387" cy="3222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6" descr="C:\Dokumente und Einstellungen\Enrico\Eigene Dateien\Enrico\Documenti\AA Enrico nuovo\Politica\Presentazione marxismo\telaio meccanico.JPG">
            <a:extLst>
              <a:ext uri="{FF2B5EF4-FFF2-40B4-BE49-F238E27FC236}">
                <a16:creationId xmlns:a16="http://schemas.microsoft.com/office/drawing/2014/main" id="{431AA44F-3A2D-5E5F-7172-4266EBC9B714}"/>
              </a:ext>
            </a:extLst>
          </p:cNvPr>
          <p:cNvPicPr>
            <a:picLocks noChangeAspect="1" noChangeArrowheads="1"/>
          </p:cNvPicPr>
          <p:nvPr/>
        </p:nvPicPr>
        <p:blipFill>
          <a:blip r:embed="rId6"/>
          <a:srcRect/>
          <a:stretch>
            <a:fillRect/>
          </a:stretch>
        </p:blipFill>
        <p:spPr bwMode="auto">
          <a:xfrm>
            <a:off x="608013" y="4032250"/>
            <a:ext cx="3989387" cy="2308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0" name="Picture 5" descr="C:\Users\Enrico\Desktop\textile jpeg.jpg">
            <a:extLst>
              <a:ext uri="{FF2B5EF4-FFF2-40B4-BE49-F238E27FC236}">
                <a16:creationId xmlns:a16="http://schemas.microsoft.com/office/drawing/2014/main" id="{D2793A69-3C8A-FCDD-20EC-B637F488B5B6}"/>
              </a:ext>
            </a:extLst>
          </p:cNvPr>
          <p:cNvPicPr>
            <a:picLocks noChangeAspect="1" noChangeArrowheads="1"/>
          </p:cNvPicPr>
          <p:nvPr/>
        </p:nvPicPr>
        <p:blipFill>
          <a:blip r:embed="rId7"/>
          <a:srcRect/>
          <a:stretch>
            <a:fillRect/>
          </a:stretch>
        </p:blipFill>
        <p:spPr bwMode="auto">
          <a:xfrm>
            <a:off x="4999038" y="4032250"/>
            <a:ext cx="3444875" cy="2308225"/>
          </a:xfrm>
          <a:prstGeom prst="rect">
            <a:avLst/>
          </a:prstGeom>
          <a:ln w="28575">
            <a:solidFill>
              <a:schemeClr val="tx1"/>
            </a:solidFill>
          </a:ln>
          <a:effectLst>
            <a:outerShdw blurRad="292100" dist="139700" dir="2700000" algn="tl" rotWithShape="0">
              <a:srgbClr val="333333">
                <a:alpha val="65000"/>
              </a:srgbClr>
            </a:outerShdw>
          </a:effectLst>
        </p:spPr>
      </p:pic>
      <p:sp>
        <p:nvSpPr>
          <p:cNvPr id="360455" name="CasellaDiTesto 1">
            <a:extLst>
              <a:ext uri="{FF2B5EF4-FFF2-40B4-BE49-F238E27FC236}">
                <a16:creationId xmlns:a16="http://schemas.microsoft.com/office/drawing/2014/main" id="{78078FD9-7511-7141-F5E8-B65529E4798F}"/>
              </a:ext>
            </a:extLst>
          </p:cNvPr>
          <p:cNvSpPr txBox="1">
            <a:spLocks noChangeArrowheads="1"/>
          </p:cNvSpPr>
          <p:nvPr/>
        </p:nvSpPr>
        <p:spPr bwMode="auto">
          <a:xfrm>
            <a:off x="468313" y="6354763"/>
            <a:ext cx="4530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100" b="1">
                <a:solidFill>
                  <a:srgbClr val="FFFFFF"/>
                </a:solidFill>
              </a:rPr>
              <a:t> Oficio del tejido mecánico accionado por una máquina de vapor</a:t>
            </a:r>
          </a:p>
        </p:txBody>
      </p:sp>
      <p:sp>
        <p:nvSpPr>
          <p:cNvPr id="360456" name="CasellaDiTesto 3">
            <a:extLst>
              <a:ext uri="{FF2B5EF4-FFF2-40B4-BE49-F238E27FC236}">
                <a16:creationId xmlns:a16="http://schemas.microsoft.com/office/drawing/2014/main" id="{A9643378-7475-CE5C-2D9A-C0CDD5FABEDB}"/>
              </a:ext>
            </a:extLst>
          </p:cNvPr>
          <p:cNvSpPr txBox="1">
            <a:spLocks noChangeArrowheads="1"/>
          </p:cNvSpPr>
          <p:nvPr/>
        </p:nvSpPr>
        <p:spPr bwMode="auto">
          <a:xfrm>
            <a:off x="5988050" y="6354763"/>
            <a:ext cx="1857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a:solidFill>
                  <a:srgbClr val="FFFFFF"/>
                </a:solidFill>
              </a:rPr>
              <a:t>Moderna industria textil</a:t>
            </a:r>
          </a:p>
        </p:txBody>
      </p:sp>
      <p:sp>
        <p:nvSpPr>
          <p:cNvPr id="5" name="CasellaDiTesto 4">
            <a:extLst>
              <a:ext uri="{FF2B5EF4-FFF2-40B4-BE49-F238E27FC236}">
                <a16:creationId xmlns:a16="http://schemas.microsoft.com/office/drawing/2014/main" id="{F997537B-2E7C-3A33-3FF8-EA1929E087AF}"/>
              </a:ext>
            </a:extLst>
          </p:cNvPr>
          <p:cNvSpPr txBox="1"/>
          <p:nvPr/>
        </p:nvSpPr>
        <p:spPr>
          <a:xfrm>
            <a:off x="3870325" y="5953125"/>
            <a:ext cx="720725" cy="307975"/>
          </a:xfrm>
          <a:prstGeom prst="rect">
            <a:avLst/>
          </a:prstGeom>
          <a:noFill/>
        </p:spPr>
        <p:txBody>
          <a:bodyPr>
            <a:spAutoFit/>
          </a:bodyPr>
          <a:lstStyle/>
          <a:p>
            <a:pPr eaLnBrk="1" hangingPunct="1">
              <a:defRPr/>
            </a:pPr>
            <a:r>
              <a:rPr lang="it-CH" sz="1400" b="1" dirty="0">
                <a:solidFill>
                  <a:schemeClr val="accent4">
                    <a:lumMod val="10000"/>
                  </a:schemeClr>
                </a:solidFill>
                <a:latin typeface="Arial" charset="0"/>
                <a:cs typeface="Arial" charset="0"/>
              </a:rPr>
              <a:t>1800</a:t>
            </a:r>
          </a:p>
        </p:txBody>
      </p:sp>
      <p:sp>
        <p:nvSpPr>
          <p:cNvPr id="360458" name="CasellaDiTesto 5">
            <a:extLst>
              <a:ext uri="{FF2B5EF4-FFF2-40B4-BE49-F238E27FC236}">
                <a16:creationId xmlns:a16="http://schemas.microsoft.com/office/drawing/2014/main" id="{96C8803A-2745-B6B0-A23A-0CAC45BEE8B4}"/>
              </a:ext>
            </a:extLst>
          </p:cNvPr>
          <p:cNvSpPr txBox="1">
            <a:spLocks noChangeArrowheads="1"/>
          </p:cNvSpPr>
          <p:nvPr/>
        </p:nvSpPr>
        <p:spPr bwMode="auto">
          <a:xfrm>
            <a:off x="4621213" y="863600"/>
            <a:ext cx="13668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1600"/>
              <a:t>Los  progresos  tecnológicos</a:t>
            </a:r>
            <a:r>
              <a:rPr lang="it-CH" altLang="it-CH" sz="1600"/>
              <a:t> </a:t>
            </a:r>
            <a:r>
              <a:rPr lang="es-ES" altLang="it-CH" sz="1600"/>
              <a:t>en el </a:t>
            </a:r>
            <a:r>
              <a:rPr lang="es-ES" altLang="it-CH" sz="1600" b="1"/>
              <a:t>sector textil</a:t>
            </a:r>
            <a:r>
              <a:rPr lang="es-ES" altLang="it-CH" sz="1600"/>
              <a:t> han eliminado muchos puestos              de trabajo.</a:t>
            </a:r>
          </a:p>
        </p:txBody>
      </p:sp>
      <p:sp>
        <p:nvSpPr>
          <p:cNvPr id="2" name="Rettangolo 1">
            <a:extLst>
              <a:ext uri="{FF2B5EF4-FFF2-40B4-BE49-F238E27FC236}">
                <a16:creationId xmlns:a16="http://schemas.microsoft.com/office/drawing/2014/main" id="{21BE2D98-71F9-C332-0A9C-74B264D1385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60460" name="Text Box 3">
            <a:extLst>
              <a:ext uri="{FF2B5EF4-FFF2-40B4-BE49-F238E27FC236}">
                <a16:creationId xmlns:a16="http://schemas.microsoft.com/office/drawing/2014/main" id="{CA23234C-54DA-3764-82A9-40D5695D8F42}"/>
              </a:ext>
            </a:extLst>
          </p:cNvPr>
          <p:cNvSpPr txBox="1">
            <a:spLocks noChangeArrowheads="1"/>
          </p:cNvSpPr>
          <p:nvPr/>
        </p:nvSpPr>
        <p:spPr bwMode="auto">
          <a:xfrm>
            <a:off x="4949825" y="3557588"/>
            <a:ext cx="374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1745</a:t>
            </a:r>
            <a:r>
              <a:rPr lang="fr-CH" altLang="it-CH" sz="1100">
                <a:solidFill>
                  <a:srgbClr val="FFFF99"/>
                </a:solidFill>
              </a:rPr>
              <a:t>  </a:t>
            </a:r>
            <a:r>
              <a:rPr lang="fr-CH" altLang="it-CH" sz="1100">
                <a:solidFill>
                  <a:srgbClr val="FF0066"/>
                </a:solidFill>
              </a:rPr>
              <a:t> </a:t>
            </a:r>
            <a:r>
              <a:rPr lang="fr-CH" altLang="it-CH" sz="1100" b="1">
                <a:solidFill>
                  <a:srgbClr val="FFFFFF"/>
                </a:solidFill>
              </a:rPr>
              <a:t>El primer oficio completamente automático</a:t>
            </a:r>
            <a:endParaRPr lang="it-IT" altLang="it-CH" sz="1100" b="1">
              <a:solidFill>
                <a:srgbClr val="FFFFFF"/>
              </a:solidFill>
            </a:endParaRPr>
          </a:p>
        </p:txBody>
      </p:sp>
      <p:sp>
        <p:nvSpPr>
          <p:cNvPr id="360461" name="Text Box 8">
            <a:extLst>
              <a:ext uri="{FF2B5EF4-FFF2-40B4-BE49-F238E27FC236}">
                <a16:creationId xmlns:a16="http://schemas.microsoft.com/office/drawing/2014/main" id="{A3331CFE-343C-A706-79FA-7E5EA3089805}"/>
              </a:ext>
            </a:extLst>
          </p:cNvPr>
          <p:cNvSpPr txBox="1">
            <a:spLocks noChangeArrowheads="1"/>
          </p:cNvSpPr>
          <p:nvPr/>
        </p:nvSpPr>
        <p:spPr bwMode="auto">
          <a:xfrm>
            <a:off x="1920875" y="3629025"/>
            <a:ext cx="1362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t>Oficio manual</a:t>
            </a:r>
            <a:endParaRPr lang="it-IT" altLang="it-CH" sz="1100" b="1"/>
          </a:p>
        </p:txBody>
      </p:sp>
    </p:spTree>
  </p:cSld>
  <p:clrMapOvr>
    <a:overrideClrMapping bg1="dk2" tx1="lt1" bg2="dk1"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Slide Number Placeholder 3">
            <a:extLst>
              <a:ext uri="{FF2B5EF4-FFF2-40B4-BE49-F238E27FC236}">
                <a16:creationId xmlns:a16="http://schemas.microsoft.com/office/drawing/2014/main" id="{7EE1B9C4-D68C-ABEE-B97A-2CD0B60FFC05}"/>
              </a:ext>
            </a:extLst>
          </p:cNvPr>
          <p:cNvSpPr>
            <a:spLocks noGrp="1"/>
          </p:cNvSpPr>
          <p:nvPr>
            <p:ph type="sldNum" sz="quarter" idx="12"/>
          </p:nvPr>
        </p:nvSpPr>
        <p:spPr>
          <a:xfrm>
            <a:off x="2436813" y="6170613"/>
            <a:ext cx="5238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60A749-0FAF-4058-ACE4-20CEC1F991A6}" type="slidenum">
              <a:rPr lang="it-IT" altLang="en-US" sz="1400" b="1" smtClean="0">
                <a:solidFill>
                  <a:srgbClr val="FFFFFF"/>
                </a:solidFill>
              </a:rPr>
              <a:pPr>
                <a:spcBef>
                  <a:spcPct val="0"/>
                </a:spcBef>
                <a:buFontTx/>
                <a:buNone/>
              </a:pPr>
              <a:t>82</a:t>
            </a:fld>
            <a:endParaRPr lang="it-IT" altLang="en-US" sz="1400" b="1">
              <a:solidFill>
                <a:srgbClr val="FFFFFF"/>
              </a:solidFill>
            </a:endParaRPr>
          </a:p>
        </p:txBody>
      </p:sp>
      <p:pic>
        <p:nvPicPr>
          <p:cNvPr id="217091" name="Picture 2" descr="case prefabbricazione nell'edilizia 3">
            <a:extLst>
              <a:ext uri="{FF2B5EF4-FFF2-40B4-BE49-F238E27FC236}">
                <a16:creationId xmlns:a16="http://schemas.microsoft.com/office/drawing/2014/main" id="{49C04283-C692-75D2-A72B-3D158673A735}"/>
              </a:ext>
            </a:extLst>
          </p:cNvPr>
          <p:cNvPicPr>
            <a:picLocks noChangeAspect="1" noChangeArrowheads="1"/>
          </p:cNvPicPr>
          <p:nvPr/>
        </p:nvPicPr>
        <p:blipFill>
          <a:blip r:embed="rId4"/>
          <a:srcRect/>
          <a:stretch>
            <a:fillRect/>
          </a:stretch>
        </p:blipFill>
        <p:spPr bwMode="auto">
          <a:xfrm>
            <a:off x="179388" y="3357563"/>
            <a:ext cx="2257425" cy="3289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7093" name="Picture 4" descr="case ponte prefabbricazione 2">
            <a:extLst>
              <a:ext uri="{FF2B5EF4-FFF2-40B4-BE49-F238E27FC236}">
                <a16:creationId xmlns:a16="http://schemas.microsoft.com/office/drawing/2014/main" id="{060C8278-3732-B304-0EF7-0C25D1FB4C0D}"/>
              </a:ext>
            </a:extLst>
          </p:cNvPr>
          <p:cNvPicPr>
            <a:picLocks noChangeAspect="1" noChangeArrowheads="1"/>
          </p:cNvPicPr>
          <p:nvPr/>
        </p:nvPicPr>
        <p:blipFill>
          <a:blip r:embed="rId5"/>
          <a:srcRect/>
          <a:stretch>
            <a:fillRect/>
          </a:stretch>
        </p:blipFill>
        <p:spPr bwMode="auto">
          <a:xfrm>
            <a:off x="3203575" y="2400300"/>
            <a:ext cx="5689600" cy="42687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7094" name="Picture 5" descr="case prefabbricazione nell'edilizia 6">
            <a:extLst>
              <a:ext uri="{FF2B5EF4-FFF2-40B4-BE49-F238E27FC236}">
                <a16:creationId xmlns:a16="http://schemas.microsoft.com/office/drawing/2014/main" id="{C69F5DB6-1E7D-0C04-ACCB-EAA38677422A}"/>
              </a:ext>
            </a:extLst>
          </p:cNvPr>
          <p:cNvPicPr>
            <a:picLocks noChangeAspect="1" noChangeArrowheads="1"/>
          </p:cNvPicPr>
          <p:nvPr/>
        </p:nvPicPr>
        <p:blipFill>
          <a:blip r:embed="rId6"/>
          <a:srcRect/>
          <a:stretch>
            <a:fillRect/>
          </a:stretch>
        </p:blipFill>
        <p:spPr bwMode="auto">
          <a:xfrm>
            <a:off x="179388" y="131763"/>
            <a:ext cx="4321175" cy="3073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7" descr="C:\Users\Enrico\Desktop\Muro jpeg.jpg">
            <a:extLst>
              <a:ext uri="{FF2B5EF4-FFF2-40B4-BE49-F238E27FC236}">
                <a16:creationId xmlns:a16="http://schemas.microsoft.com/office/drawing/2014/main" id="{0C6BEF04-A3B4-EDD3-0E51-B46F66A8930E}"/>
              </a:ext>
            </a:extLst>
          </p:cNvPr>
          <p:cNvPicPr>
            <a:picLocks noChangeAspect="1" noChangeArrowheads="1"/>
          </p:cNvPicPr>
          <p:nvPr/>
        </p:nvPicPr>
        <p:blipFill>
          <a:blip r:embed="rId7"/>
          <a:srcRect/>
          <a:stretch>
            <a:fillRect/>
          </a:stretch>
        </p:blipFill>
        <p:spPr bwMode="auto">
          <a:xfrm>
            <a:off x="6975475" y="334963"/>
            <a:ext cx="1917700" cy="1966912"/>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750DD39B-9250-F8EC-7D7C-3909AE0BAD5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62504" name="Text Box 3">
            <a:extLst>
              <a:ext uri="{FF2B5EF4-FFF2-40B4-BE49-F238E27FC236}">
                <a16:creationId xmlns:a16="http://schemas.microsoft.com/office/drawing/2014/main" id="{52BEC56C-D6F3-28B6-452D-E5789F4D9683}"/>
              </a:ext>
            </a:extLst>
          </p:cNvPr>
          <p:cNvSpPr txBox="1">
            <a:spLocks noChangeArrowheads="1"/>
          </p:cNvSpPr>
          <p:nvPr/>
        </p:nvSpPr>
        <p:spPr bwMode="auto">
          <a:xfrm>
            <a:off x="4572000" y="696913"/>
            <a:ext cx="233203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solidFill>
                  <a:srgbClr val="FFFFFF"/>
                </a:solidFill>
              </a:rPr>
              <a:t>La racionaliza-ción en la construcción</a:t>
            </a:r>
            <a:endParaRPr lang="it-IT" altLang="it-CH" sz="2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8115" name="Picture 2" descr="case la razionalizzazione nell'edilizia">
            <a:extLst>
              <a:ext uri="{FF2B5EF4-FFF2-40B4-BE49-F238E27FC236}">
                <a16:creationId xmlns:a16="http://schemas.microsoft.com/office/drawing/2014/main" id="{39E0F45B-F401-3039-1AAA-DE5CED113EEE}"/>
              </a:ext>
            </a:extLst>
          </p:cNvPr>
          <p:cNvPicPr>
            <a:picLocks noChangeAspect="1" noChangeArrowheads="1"/>
          </p:cNvPicPr>
          <p:nvPr/>
        </p:nvPicPr>
        <p:blipFill>
          <a:blip r:embed="rId4">
            <a:lum bright="-16000" contrast="34000"/>
          </a:blip>
          <a:srcRect/>
          <a:stretch>
            <a:fillRect/>
          </a:stretch>
        </p:blipFill>
        <p:spPr bwMode="auto">
          <a:xfrm>
            <a:off x="223838" y="260350"/>
            <a:ext cx="3938587" cy="6408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8117" name="Picture 7" descr="C:\Users\Enrico\Desktop\Container home 1 jpeg.jpg">
            <a:extLst>
              <a:ext uri="{FF2B5EF4-FFF2-40B4-BE49-F238E27FC236}">
                <a16:creationId xmlns:a16="http://schemas.microsoft.com/office/drawing/2014/main" id="{EB2E400B-CF7D-AF74-6C08-7DE3AC2DD459}"/>
              </a:ext>
            </a:extLst>
          </p:cNvPr>
          <p:cNvPicPr>
            <a:picLocks noChangeAspect="1" noChangeArrowheads="1"/>
          </p:cNvPicPr>
          <p:nvPr/>
        </p:nvPicPr>
        <p:blipFill>
          <a:blip r:embed="rId5"/>
          <a:srcRect/>
          <a:stretch>
            <a:fillRect/>
          </a:stretch>
        </p:blipFill>
        <p:spPr bwMode="auto">
          <a:xfrm>
            <a:off x="4284663" y="266700"/>
            <a:ext cx="4638675" cy="2874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8118" name="Picture 8" descr="C:\Users\Enrico\Desktop\Container home 2 jpeg.jpg">
            <a:extLst>
              <a:ext uri="{FF2B5EF4-FFF2-40B4-BE49-F238E27FC236}">
                <a16:creationId xmlns:a16="http://schemas.microsoft.com/office/drawing/2014/main" id="{8867D135-3E03-8B47-9887-35B939B5D106}"/>
              </a:ext>
            </a:extLst>
          </p:cNvPr>
          <p:cNvPicPr>
            <a:picLocks noChangeAspect="1" noChangeArrowheads="1"/>
          </p:cNvPicPr>
          <p:nvPr/>
        </p:nvPicPr>
        <p:blipFill>
          <a:blip r:embed="rId6"/>
          <a:srcRect/>
          <a:stretch>
            <a:fillRect/>
          </a:stretch>
        </p:blipFill>
        <p:spPr bwMode="auto">
          <a:xfrm>
            <a:off x="4284663" y="3578225"/>
            <a:ext cx="4635500" cy="3090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64549" name="Slide Number Placeholder 3">
            <a:extLst>
              <a:ext uri="{FF2B5EF4-FFF2-40B4-BE49-F238E27FC236}">
                <a16:creationId xmlns:a16="http://schemas.microsoft.com/office/drawing/2014/main" id="{A03799A9-2173-71E4-A106-1A9C5348E765}"/>
              </a:ext>
            </a:extLst>
          </p:cNvPr>
          <p:cNvSpPr>
            <a:spLocks noGrp="1"/>
          </p:cNvSpPr>
          <p:nvPr>
            <p:ph type="sldNum" sz="quarter" idx="12"/>
          </p:nvPr>
        </p:nvSpPr>
        <p:spPr>
          <a:xfrm>
            <a:off x="8434388" y="3205163"/>
            <a:ext cx="546100"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1153B1-B8F8-4129-9FE3-990E19D92966}" type="slidenum">
              <a:rPr lang="it-IT" altLang="en-US" sz="1400" b="1" smtClean="0"/>
              <a:pPr>
                <a:spcBef>
                  <a:spcPct val="0"/>
                </a:spcBef>
                <a:buFontTx/>
                <a:buNone/>
              </a:pPr>
              <a:t>83</a:t>
            </a:fld>
            <a:endParaRPr lang="it-IT" altLang="en-US" sz="1400" b="1"/>
          </a:p>
        </p:txBody>
      </p:sp>
      <p:sp>
        <p:nvSpPr>
          <p:cNvPr id="2" name="Rettangolo 1">
            <a:extLst>
              <a:ext uri="{FF2B5EF4-FFF2-40B4-BE49-F238E27FC236}">
                <a16:creationId xmlns:a16="http://schemas.microsoft.com/office/drawing/2014/main" id="{FD7DD263-BF38-879A-08AA-0DE470A1400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
        <p:nvSpPr>
          <p:cNvPr id="364551" name="Text Box 3">
            <a:extLst>
              <a:ext uri="{FF2B5EF4-FFF2-40B4-BE49-F238E27FC236}">
                <a16:creationId xmlns:a16="http://schemas.microsoft.com/office/drawing/2014/main" id="{7DDDF7EB-A846-8913-7EA5-1FBCBBEE55D5}"/>
              </a:ext>
            </a:extLst>
          </p:cNvPr>
          <p:cNvSpPr txBox="1">
            <a:spLocks noChangeArrowheads="1"/>
          </p:cNvSpPr>
          <p:nvPr/>
        </p:nvSpPr>
        <p:spPr bwMode="auto">
          <a:xfrm>
            <a:off x="4284663" y="3171825"/>
            <a:ext cx="442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LA CONSTRUCCIÓN EN EL FUTURO</a:t>
            </a:r>
            <a:endParaRPr lang="it-IT" altLang="it-CH" sz="18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Slide Number Placeholder 3">
            <a:extLst>
              <a:ext uri="{FF2B5EF4-FFF2-40B4-BE49-F238E27FC236}">
                <a16:creationId xmlns:a16="http://schemas.microsoft.com/office/drawing/2014/main" id="{98B34A93-8C87-F340-10DB-F548DC0D3D2F}"/>
              </a:ext>
            </a:extLst>
          </p:cNvPr>
          <p:cNvSpPr>
            <a:spLocks noGrp="1"/>
          </p:cNvSpPr>
          <p:nvPr>
            <p:ph type="sldNum" sz="quarter" idx="12"/>
          </p:nvPr>
        </p:nvSpPr>
        <p:spPr>
          <a:xfrm>
            <a:off x="2865438" y="6180138"/>
            <a:ext cx="7635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6B64BF-5DDB-4018-A10C-D32B75A1C225}" type="slidenum">
              <a:rPr lang="it-IT" altLang="en-US" sz="1400" smtClean="0">
                <a:solidFill>
                  <a:srgbClr val="FFFFFF"/>
                </a:solidFill>
              </a:rPr>
              <a:pPr>
                <a:spcBef>
                  <a:spcPct val="0"/>
                </a:spcBef>
                <a:buFontTx/>
                <a:buNone/>
              </a:pPr>
              <a:t>84</a:t>
            </a:fld>
            <a:endParaRPr lang="it-IT" altLang="en-US" sz="1400">
              <a:solidFill>
                <a:srgbClr val="FFFFFF"/>
              </a:solidFill>
            </a:endParaRPr>
          </a:p>
        </p:txBody>
      </p:sp>
      <p:pic>
        <p:nvPicPr>
          <p:cNvPr id="219139" name="Picture 4" descr="fabbrica composizione">
            <a:extLst>
              <a:ext uri="{FF2B5EF4-FFF2-40B4-BE49-F238E27FC236}">
                <a16:creationId xmlns:a16="http://schemas.microsoft.com/office/drawing/2014/main" id="{BBE8DA8B-BEFE-3529-5B5E-6699FE98DBB8}"/>
              </a:ext>
            </a:extLst>
          </p:cNvPr>
          <p:cNvPicPr>
            <a:picLocks noChangeAspect="1" noChangeArrowheads="1"/>
          </p:cNvPicPr>
          <p:nvPr/>
        </p:nvPicPr>
        <p:blipFill>
          <a:blip r:embed="rId4"/>
          <a:srcRect/>
          <a:stretch>
            <a:fillRect/>
          </a:stretch>
        </p:blipFill>
        <p:spPr bwMode="auto">
          <a:xfrm>
            <a:off x="301625" y="3778250"/>
            <a:ext cx="2738438" cy="2876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0" name="Picture 8" descr="fabbrica LINOTYPE MACHINES">
            <a:extLst>
              <a:ext uri="{FF2B5EF4-FFF2-40B4-BE49-F238E27FC236}">
                <a16:creationId xmlns:a16="http://schemas.microsoft.com/office/drawing/2014/main" id="{76F50780-7AE1-D0D5-3D0C-FFCDED431B19}"/>
              </a:ext>
            </a:extLst>
          </p:cNvPr>
          <p:cNvPicPr>
            <a:picLocks noChangeAspect="1" noChangeArrowheads="1"/>
          </p:cNvPicPr>
          <p:nvPr/>
        </p:nvPicPr>
        <p:blipFill>
          <a:blip r:embed="rId5"/>
          <a:srcRect/>
          <a:stretch>
            <a:fillRect/>
          </a:stretch>
        </p:blipFill>
        <p:spPr bwMode="auto">
          <a:xfrm>
            <a:off x="4633913" y="144463"/>
            <a:ext cx="4248150" cy="3236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1" name="Picture 9" descr="fabbrica stampa gutenberg ">
            <a:extLst>
              <a:ext uri="{FF2B5EF4-FFF2-40B4-BE49-F238E27FC236}">
                <a16:creationId xmlns:a16="http://schemas.microsoft.com/office/drawing/2014/main" id="{1B7B401B-2127-69D2-13FE-8525C7CD7F52}"/>
              </a:ext>
            </a:extLst>
          </p:cNvPr>
          <p:cNvPicPr>
            <a:picLocks noChangeAspect="1" noChangeArrowheads="1"/>
          </p:cNvPicPr>
          <p:nvPr/>
        </p:nvPicPr>
        <p:blipFill>
          <a:blip r:embed="rId6"/>
          <a:srcRect/>
          <a:stretch>
            <a:fillRect/>
          </a:stretch>
        </p:blipFill>
        <p:spPr bwMode="auto">
          <a:xfrm>
            <a:off x="307975" y="144463"/>
            <a:ext cx="4176713" cy="3236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2" name="Picture 10" descr="fabbrica vecchia rotativa">
            <a:extLst>
              <a:ext uri="{FF2B5EF4-FFF2-40B4-BE49-F238E27FC236}">
                <a16:creationId xmlns:a16="http://schemas.microsoft.com/office/drawing/2014/main" id="{332A5CD5-E421-8DA9-5BE7-453E7928FDE2}"/>
              </a:ext>
            </a:extLst>
          </p:cNvPr>
          <p:cNvPicPr>
            <a:picLocks noChangeAspect="1" noChangeArrowheads="1"/>
          </p:cNvPicPr>
          <p:nvPr/>
        </p:nvPicPr>
        <p:blipFill>
          <a:blip r:embed="rId7"/>
          <a:srcRect/>
          <a:stretch>
            <a:fillRect/>
          </a:stretch>
        </p:blipFill>
        <p:spPr bwMode="auto">
          <a:xfrm>
            <a:off x="5065713" y="3702050"/>
            <a:ext cx="3816350" cy="30114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66599" name="Text Box 12">
            <a:extLst>
              <a:ext uri="{FF2B5EF4-FFF2-40B4-BE49-F238E27FC236}">
                <a16:creationId xmlns:a16="http://schemas.microsoft.com/office/drawing/2014/main" id="{368636B0-9238-B8D4-D61B-0AA639B60670}"/>
              </a:ext>
            </a:extLst>
          </p:cNvPr>
          <p:cNvSpPr txBox="1">
            <a:spLocks noChangeArrowheads="1"/>
          </p:cNvSpPr>
          <p:nvPr/>
        </p:nvSpPr>
        <p:spPr bwMode="auto">
          <a:xfrm>
            <a:off x="420688" y="3382963"/>
            <a:ext cx="3924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1448 </a:t>
            </a:r>
            <a:r>
              <a:rPr lang="fr-CH" altLang="it-CH" sz="1600" b="1">
                <a:solidFill>
                  <a:srgbClr val="FFFFFF"/>
                </a:solidFill>
              </a:rPr>
              <a:t>Gutenberg inventa la imprenta</a:t>
            </a:r>
            <a:endParaRPr lang="it-IT" altLang="it-CH" sz="1600" b="1">
              <a:solidFill>
                <a:srgbClr val="FFFFFF"/>
              </a:solidFill>
            </a:endParaRPr>
          </a:p>
        </p:txBody>
      </p:sp>
      <p:sp>
        <p:nvSpPr>
          <p:cNvPr id="366600" name="Text Box 13">
            <a:extLst>
              <a:ext uri="{FF2B5EF4-FFF2-40B4-BE49-F238E27FC236}">
                <a16:creationId xmlns:a16="http://schemas.microsoft.com/office/drawing/2014/main" id="{CDC91C48-155C-14DE-BF83-257444FCF944}"/>
              </a:ext>
            </a:extLst>
          </p:cNvPr>
          <p:cNvSpPr txBox="1">
            <a:spLocks noChangeArrowheads="1"/>
          </p:cNvSpPr>
          <p:nvPr/>
        </p:nvSpPr>
        <p:spPr bwMode="auto">
          <a:xfrm>
            <a:off x="4518025" y="3338513"/>
            <a:ext cx="4500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1880 M</a:t>
            </a:r>
            <a:r>
              <a:rPr lang="fr-CH" altLang="it-CH" sz="1600" b="1">
                <a:solidFill>
                  <a:srgbClr val="FFFFFF"/>
                </a:solidFill>
              </a:rPr>
              <a:t>áquinas linotype para la composición</a:t>
            </a:r>
            <a:r>
              <a:rPr lang="fr-CH" altLang="it-CH" sz="1800" b="1">
                <a:solidFill>
                  <a:srgbClr val="FFFFFF"/>
                </a:solidFill>
              </a:rPr>
              <a:t> </a:t>
            </a:r>
            <a:endParaRPr lang="it-IT" altLang="it-CH" sz="1800" b="1">
              <a:solidFill>
                <a:srgbClr val="FFFFFF"/>
              </a:solidFill>
            </a:endParaRPr>
          </a:p>
        </p:txBody>
      </p:sp>
      <p:sp>
        <p:nvSpPr>
          <p:cNvPr id="366601" name="Text Box 14">
            <a:extLst>
              <a:ext uri="{FF2B5EF4-FFF2-40B4-BE49-F238E27FC236}">
                <a16:creationId xmlns:a16="http://schemas.microsoft.com/office/drawing/2014/main" id="{7C97813E-8BF0-761B-CC5E-365FE0D09CD0}"/>
              </a:ext>
            </a:extLst>
          </p:cNvPr>
          <p:cNvSpPr txBox="1">
            <a:spLocks noChangeArrowheads="1"/>
          </p:cNvSpPr>
          <p:nvPr/>
        </p:nvSpPr>
        <p:spPr bwMode="auto">
          <a:xfrm>
            <a:off x="3049588" y="4627563"/>
            <a:ext cx="1584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Composición manual</a:t>
            </a:r>
          </a:p>
        </p:txBody>
      </p:sp>
      <p:sp>
        <p:nvSpPr>
          <p:cNvPr id="366602" name="Text Box 16">
            <a:extLst>
              <a:ext uri="{FF2B5EF4-FFF2-40B4-BE49-F238E27FC236}">
                <a16:creationId xmlns:a16="http://schemas.microsoft.com/office/drawing/2014/main" id="{3E64AC6B-5D87-7917-04CB-D24D9C7B9BE8}"/>
              </a:ext>
            </a:extLst>
          </p:cNvPr>
          <p:cNvSpPr txBox="1">
            <a:spLocks noChangeArrowheads="1"/>
          </p:cNvSpPr>
          <p:nvPr/>
        </p:nvSpPr>
        <p:spPr bwMode="auto">
          <a:xfrm>
            <a:off x="3765550" y="5521325"/>
            <a:ext cx="12969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10000"/>
              </a:lnSpc>
              <a:spcBef>
                <a:spcPct val="50000"/>
              </a:spcBef>
              <a:buFontTx/>
              <a:buNone/>
            </a:pPr>
            <a:r>
              <a:rPr lang="fr-CH" altLang="it-CH" sz="1600" b="1">
                <a:solidFill>
                  <a:srgbClr val="FFFFFF"/>
                </a:solidFill>
              </a:rPr>
              <a:t>Vieja prensa mecánica</a:t>
            </a:r>
            <a:endParaRPr lang="it-IT" altLang="it-CH" sz="1600" b="1">
              <a:solidFill>
                <a:srgbClr val="FFFFFF"/>
              </a:solidFill>
            </a:endParaRPr>
          </a:p>
        </p:txBody>
      </p:sp>
      <p:sp>
        <p:nvSpPr>
          <p:cNvPr id="365579" name="CasellaDiTesto 1">
            <a:extLst>
              <a:ext uri="{FF2B5EF4-FFF2-40B4-BE49-F238E27FC236}">
                <a16:creationId xmlns:a16="http://schemas.microsoft.com/office/drawing/2014/main" id="{7B35D557-7B27-ACB9-5E6D-46E602865392}"/>
              </a:ext>
            </a:extLst>
          </p:cNvPr>
          <p:cNvSpPr txBox="1">
            <a:spLocks noChangeArrowheads="1"/>
          </p:cNvSpPr>
          <p:nvPr/>
        </p:nvSpPr>
        <p:spPr bwMode="auto">
          <a:xfrm>
            <a:off x="3386138" y="3933825"/>
            <a:ext cx="1384300" cy="368300"/>
          </a:xfrm>
          <a:prstGeom prst="rect">
            <a:avLst/>
          </a:prstGeom>
          <a:solidFill>
            <a:srgbClr val="FFFF00"/>
          </a:solidFill>
          <a:ln w="952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IMPRENTA</a:t>
            </a:r>
          </a:p>
        </p:txBody>
      </p:sp>
      <p:sp>
        <p:nvSpPr>
          <p:cNvPr id="2" name="Rettangolo 1">
            <a:extLst>
              <a:ext uri="{FF2B5EF4-FFF2-40B4-BE49-F238E27FC236}">
                <a16:creationId xmlns:a16="http://schemas.microsoft.com/office/drawing/2014/main" id="{461BB23C-AD11-6B52-8CF3-036ED3B2770F}"/>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0" descr="fabbrica rotativa">
            <a:extLst>
              <a:ext uri="{FF2B5EF4-FFF2-40B4-BE49-F238E27FC236}">
                <a16:creationId xmlns:a16="http://schemas.microsoft.com/office/drawing/2014/main" id="{79C1FA86-FC4B-1ADF-18AE-6527E20F2162}"/>
              </a:ext>
            </a:extLst>
          </p:cNvPr>
          <p:cNvPicPr>
            <a:picLocks noGrp="1" noChangeAspect="1" noChangeArrowheads="1"/>
          </p:cNvPicPr>
          <p:nvPr>
            <p:ph sz="half" idx="1"/>
          </p:nvPr>
        </p:nvPicPr>
        <p:blipFill>
          <a:blip r:embed="rId4"/>
          <a:srcRect/>
          <a:stretch>
            <a:fillRect/>
          </a:stretch>
        </p:blipFill>
        <p:spPr>
          <a:xfrm>
            <a:off x="4641850" y="619125"/>
            <a:ext cx="3830638" cy="2727325"/>
          </a:xfrm>
          <a:ln w="28575">
            <a:solidFill>
              <a:schemeClr val="tx1"/>
            </a:solidFill>
          </a:ln>
          <a:effectLst>
            <a:outerShdw blurRad="292100" dist="139700" dir="2700000" algn="tl" rotWithShape="0">
              <a:srgbClr val="333333">
                <a:alpha val="65000"/>
              </a:srgbClr>
            </a:outerShdw>
          </a:effectLst>
        </p:spPr>
      </p:pic>
      <p:pic>
        <p:nvPicPr>
          <p:cNvPr id="13" name="Picture 11" descr="fabbrica rotativa 2">
            <a:extLst>
              <a:ext uri="{FF2B5EF4-FFF2-40B4-BE49-F238E27FC236}">
                <a16:creationId xmlns:a16="http://schemas.microsoft.com/office/drawing/2014/main" id="{F357C396-B963-FF88-ED96-94313A16C0C6}"/>
              </a:ext>
            </a:extLst>
          </p:cNvPr>
          <p:cNvPicPr>
            <a:picLocks noGrp="1" noChangeAspect="1" noChangeArrowheads="1"/>
          </p:cNvPicPr>
          <p:nvPr>
            <p:ph sz="quarter" idx="2"/>
          </p:nvPr>
        </p:nvPicPr>
        <p:blipFill>
          <a:blip r:embed="rId5"/>
          <a:srcRect/>
          <a:stretch>
            <a:fillRect/>
          </a:stretch>
        </p:blipFill>
        <p:spPr>
          <a:xfrm>
            <a:off x="684213" y="3505200"/>
            <a:ext cx="3816350" cy="2743200"/>
          </a:xfrm>
          <a:ln w="28575">
            <a:solidFill>
              <a:schemeClr val="tx1"/>
            </a:solidFill>
          </a:ln>
          <a:effectLst>
            <a:outerShdw blurRad="292100" dist="139700" dir="2700000" algn="tl" rotWithShape="0">
              <a:srgbClr val="333333">
                <a:alpha val="65000"/>
              </a:srgbClr>
            </a:outerShdw>
          </a:effectLst>
        </p:spPr>
      </p:pic>
      <p:pic>
        <p:nvPicPr>
          <p:cNvPr id="14" name="Picture 14" descr="fabbrica fotocomposizione">
            <a:extLst>
              <a:ext uri="{FF2B5EF4-FFF2-40B4-BE49-F238E27FC236}">
                <a16:creationId xmlns:a16="http://schemas.microsoft.com/office/drawing/2014/main" id="{A335BA4D-0353-A5D4-22CC-72823A745DB5}"/>
              </a:ext>
            </a:extLst>
          </p:cNvPr>
          <p:cNvPicPr>
            <a:picLocks noGrp="1" noChangeAspect="1" noChangeArrowheads="1"/>
          </p:cNvPicPr>
          <p:nvPr>
            <p:ph sz="quarter" idx="3"/>
          </p:nvPr>
        </p:nvPicPr>
        <p:blipFill>
          <a:blip r:embed="rId6"/>
          <a:srcRect/>
          <a:stretch>
            <a:fillRect/>
          </a:stretch>
        </p:blipFill>
        <p:spPr>
          <a:xfrm>
            <a:off x="684213" y="615950"/>
            <a:ext cx="3816350" cy="2727325"/>
          </a:xfrm>
          <a:ln w="28575">
            <a:solidFill>
              <a:schemeClr val="tx1"/>
            </a:solidFill>
          </a:ln>
          <a:effectLst>
            <a:outerShdw blurRad="292100" dist="139700" dir="2700000" algn="tl" rotWithShape="0">
              <a:srgbClr val="333333">
                <a:alpha val="65000"/>
              </a:srgbClr>
            </a:outerShdw>
          </a:effectLst>
        </p:spPr>
      </p:pic>
      <p:sp>
        <p:nvSpPr>
          <p:cNvPr id="368645" name="Slide Number Placeholder 7">
            <a:extLst>
              <a:ext uri="{FF2B5EF4-FFF2-40B4-BE49-F238E27FC236}">
                <a16:creationId xmlns:a16="http://schemas.microsoft.com/office/drawing/2014/main" id="{D2F45788-6CC8-43CD-5762-84A0FFC6055C}"/>
              </a:ext>
            </a:extLst>
          </p:cNvPr>
          <p:cNvSpPr>
            <a:spLocks noGrp="1"/>
          </p:cNvSpPr>
          <p:nvPr>
            <p:ph type="sldNum" sz="quarter" idx="12"/>
          </p:nvPr>
        </p:nvSpPr>
        <p:spPr>
          <a:xfrm>
            <a:off x="8397875" y="6176963"/>
            <a:ext cx="514350" cy="40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A559EA-E633-420D-8AD2-DD494CD77492}" type="slidenum">
              <a:rPr lang="it-IT" altLang="en-US" sz="1400" smtClean="0">
                <a:solidFill>
                  <a:srgbClr val="FFFFFF"/>
                </a:solidFill>
              </a:rPr>
              <a:pPr>
                <a:spcBef>
                  <a:spcPct val="0"/>
                </a:spcBef>
                <a:buFontTx/>
                <a:buNone/>
              </a:pPr>
              <a:t>85</a:t>
            </a:fld>
            <a:endParaRPr lang="it-IT" altLang="en-US" sz="1400">
              <a:solidFill>
                <a:srgbClr val="FFFFFF"/>
              </a:solidFill>
            </a:endParaRPr>
          </a:p>
        </p:txBody>
      </p:sp>
      <p:sp>
        <p:nvSpPr>
          <p:cNvPr id="368646" name="Text Box 17">
            <a:extLst>
              <a:ext uri="{FF2B5EF4-FFF2-40B4-BE49-F238E27FC236}">
                <a16:creationId xmlns:a16="http://schemas.microsoft.com/office/drawing/2014/main" id="{A7E57D46-2ED8-A41A-EF09-29F10517F61B}"/>
              </a:ext>
            </a:extLst>
          </p:cNvPr>
          <p:cNvSpPr txBox="1">
            <a:spLocks noChangeArrowheads="1"/>
          </p:cNvSpPr>
          <p:nvPr/>
        </p:nvSpPr>
        <p:spPr bwMode="auto">
          <a:xfrm>
            <a:off x="4852988" y="3490913"/>
            <a:ext cx="20891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14375" algn="l"/>
              </a:tabLst>
              <a:defRPr sz="3200">
                <a:solidFill>
                  <a:schemeClr val="tx1"/>
                </a:solidFill>
                <a:latin typeface="Arial" panose="020B0604020202020204" pitchFamily="34" charset="0"/>
              </a:defRPr>
            </a:lvl1pPr>
            <a:lvl2pPr marL="742950" indent="-285750">
              <a:spcBef>
                <a:spcPct val="20000"/>
              </a:spcBef>
              <a:buChar char="–"/>
              <a:tabLst>
                <a:tab pos="714375" algn="l"/>
              </a:tabLst>
              <a:defRPr sz="2800">
                <a:solidFill>
                  <a:schemeClr val="tx1"/>
                </a:solidFill>
                <a:latin typeface="Arial" panose="020B0604020202020204" pitchFamily="34" charset="0"/>
              </a:defRPr>
            </a:lvl2pPr>
            <a:lvl3pPr marL="1143000" indent="-228600">
              <a:spcBef>
                <a:spcPct val="20000"/>
              </a:spcBef>
              <a:buChar char="•"/>
              <a:tabLst>
                <a:tab pos="714375" algn="l"/>
              </a:tabLst>
              <a:defRPr sz="2400">
                <a:solidFill>
                  <a:schemeClr val="tx1"/>
                </a:solidFill>
                <a:latin typeface="Arial" panose="020B0604020202020204" pitchFamily="34" charset="0"/>
              </a:defRPr>
            </a:lvl3pPr>
            <a:lvl4pPr marL="1600200" indent="-228600">
              <a:spcBef>
                <a:spcPct val="20000"/>
              </a:spcBef>
              <a:buChar char="–"/>
              <a:tabLst>
                <a:tab pos="714375" algn="l"/>
              </a:tabLst>
              <a:defRPr sz="2000">
                <a:solidFill>
                  <a:schemeClr val="tx1"/>
                </a:solidFill>
                <a:latin typeface="Arial" panose="020B0604020202020204" pitchFamily="34" charset="0"/>
              </a:defRPr>
            </a:lvl4pPr>
            <a:lvl5pPr marL="2057400" indent="-228600">
              <a:spcBef>
                <a:spcPct val="20000"/>
              </a:spcBef>
              <a:buChar char="»"/>
              <a:tabLst>
                <a:tab pos="7143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143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143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143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14375" algn="l"/>
              </a:tabLst>
              <a:defRPr sz="2000">
                <a:solidFill>
                  <a:schemeClr val="tx1"/>
                </a:solidFill>
                <a:latin typeface="Arial" panose="020B0604020202020204" pitchFamily="34" charset="0"/>
              </a:defRPr>
            </a:lvl9pPr>
          </a:lstStyle>
          <a:p>
            <a:pPr eaLnBrk="1" hangingPunct="1">
              <a:spcBef>
                <a:spcPct val="0"/>
              </a:spcBef>
              <a:buFontTx/>
              <a:buNone/>
            </a:pPr>
            <a:r>
              <a:rPr lang="fr-CH" altLang="it-CH" sz="1600" b="1"/>
              <a:t>1990 :  </a:t>
            </a:r>
          </a:p>
          <a:p>
            <a:pPr eaLnBrk="1" hangingPunct="1">
              <a:spcBef>
                <a:spcPct val="0"/>
              </a:spcBef>
              <a:buFontTx/>
              <a:buNone/>
            </a:pPr>
            <a:r>
              <a:rPr lang="fr-CH" altLang="it-CH" sz="1600" b="1">
                <a:solidFill>
                  <a:srgbClr val="FFFFFF"/>
                </a:solidFill>
              </a:rPr>
              <a:t>Composición            informatizada y</a:t>
            </a:r>
          </a:p>
          <a:p>
            <a:pPr eaLnBrk="1" hangingPunct="1">
              <a:spcBef>
                <a:spcPct val="0"/>
              </a:spcBef>
              <a:buFontTx/>
              <a:buNone/>
            </a:pPr>
            <a:r>
              <a:rPr lang="fr-CH" altLang="it-CH" sz="1600" b="1">
                <a:solidFill>
                  <a:srgbClr val="FFFFFF"/>
                </a:solidFill>
              </a:rPr>
              <a:t>fotocomposición</a:t>
            </a:r>
          </a:p>
          <a:p>
            <a:pPr eaLnBrk="1" hangingPunct="1">
              <a:spcBef>
                <a:spcPct val="0"/>
              </a:spcBef>
              <a:buFontTx/>
              <a:buNone/>
            </a:pPr>
            <a:r>
              <a:rPr lang="fr-CH" altLang="it-CH" sz="1600" b="1">
                <a:solidFill>
                  <a:srgbClr val="FFFFFF"/>
                </a:solidFill>
              </a:rPr>
              <a:t>Rotativa           automática</a:t>
            </a:r>
            <a:endParaRPr lang="it-IT" altLang="it-CH" sz="1800">
              <a:solidFill>
                <a:srgbClr val="FFFFFF"/>
              </a:solidFill>
            </a:endParaRPr>
          </a:p>
        </p:txBody>
      </p:sp>
      <p:sp>
        <p:nvSpPr>
          <p:cNvPr id="368647" name="Text Box 17">
            <a:extLst>
              <a:ext uri="{FF2B5EF4-FFF2-40B4-BE49-F238E27FC236}">
                <a16:creationId xmlns:a16="http://schemas.microsoft.com/office/drawing/2014/main" id="{1757D910-D9BE-C2CA-E8EA-E2785BEABD4D}"/>
              </a:ext>
            </a:extLst>
          </p:cNvPr>
          <p:cNvSpPr txBox="1">
            <a:spLocks noChangeArrowheads="1"/>
          </p:cNvSpPr>
          <p:nvPr/>
        </p:nvSpPr>
        <p:spPr bwMode="auto">
          <a:xfrm>
            <a:off x="4852988" y="5027613"/>
            <a:ext cx="173513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t>2011 :  </a:t>
            </a:r>
          </a:p>
          <a:p>
            <a:pPr eaLnBrk="1" hangingPunct="1">
              <a:spcBef>
                <a:spcPct val="0"/>
              </a:spcBef>
              <a:buFontTx/>
              <a:buNone/>
            </a:pPr>
            <a:r>
              <a:rPr lang="fr-FR" altLang="it-CH" sz="1600" b="1">
                <a:solidFill>
                  <a:srgbClr val="FFFFFF"/>
                </a:solidFill>
              </a:rPr>
              <a:t>Tablet,</a:t>
            </a:r>
          </a:p>
          <a:p>
            <a:pPr eaLnBrk="1" hangingPunct="1">
              <a:spcBef>
                <a:spcPct val="0"/>
              </a:spcBef>
              <a:buFontTx/>
              <a:buNone/>
            </a:pPr>
            <a:r>
              <a:rPr lang="fr-FR" altLang="it-CH" sz="1600" b="1">
                <a:solidFill>
                  <a:srgbClr val="FFFFFF"/>
                </a:solidFill>
              </a:rPr>
              <a:t>el periódico</a:t>
            </a:r>
          </a:p>
          <a:p>
            <a:pPr eaLnBrk="1" hangingPunct="1">
              <a:spcBef>
                <a:spcPct val="0"/>
              </a:spcBef>
              <a:buFontTx/>
              <a:buNone/>
            </a:pPr>
            <a:r>
              <a:rPr lang="fr-FR" altLang="it-CH" sz="1600" b="1">
                <a:solidFill>
                  <a:srgbClr val="FFFFFF"/>
                </a:solidFill>
              </a:rPr>
              <a:t>electrónico</a:t>
            </a:r>
          </a:p>
          <a:p>
            <a:pPr eaLnBrk="1" hangingPunct="1">
              <a:spcBef>
                <a:spcPct val="0"/>
              </a:spcBef>
              <a:buFontTx/>
              <a:buNone/>
            </a:pPr>
            <a:r>
              <a:rPr lang="fr-FR" altLang="it-CH" sz="1600" b="1">
                <a:solidFill>
                  <a:srgbClr val="FFFFFF"/>
                </a:solidFill>
              </a:rPr>
              <a:t>virtual</a:t>
            </a:r>
          </a:p>
          <a:p>
            <a:pPr eaLnBrk="1" hangingPunct="1">
              <a:spcBef>
                <a:spcPct val="0"/>
              </a:spcBef>
              <a:buFontTx/>
              <a:buNone/>
            </a:pPr>
            <a:r>
              <a:rPr lang="fr-CH" altLang="it-CH" sz="1600" b="1">
                <a:solidFill>
                  <a:srgbClr val="FFFFFF"/>
                </a:solidFill>
              </a:rPr>
              <a:t>	</a:t>
            </a:r>
            <a:endParaRPr lang="it-IT" altLang="it-CH" sz="1800">
              <a:solidFill>
                <a:srgbClr val="FFFFFF"/>
              </a:solidFill>
            </a:endParaRPr>
          </a:p>
        </p:txBody>
      </p:sp>
      <p:pic>
        <p:nvPicPr>
          <p:cNvPr id="220168" name="Picture 12" descr="C:\Users\Enrico\Desktop\Apple-Digital-Newsstand.jpg">
            <a:extLst>
              <a:ext uri="{FF2B5EF4-FFF2-40B4-BE49-F238E27FC236}">
                <a16:creationId xmlns:a16="http://schemas.microsoft.com/office/drawing/2014/main" id="{E4978379-768A-126D-6ED3-C8FCB5D60799}"/>
              </a:ext>
            </a:extLst>
          </p:cNvPr>
          <p:cNvPicPr>
            <a:picLocks noChangeAspect="1" noChangeArrowheads="1"/>
          </p:cNvPicPr>
          <p:nvPr/>
        </p:nvPicPr>
        <p:blipFill>
          <a:blip r:embed="rId7"/>
          <a:srcRect l="3937" t="1314" r="7780"/>
          <a:stretch>
            <a:fillRect/>
          </a:stretch>
        </p:blipFill>
        <p:spPr bwMode="auto">
          <a:xfrm>
            <a:off x="6604000" y="3870325"/>
            <a:ext cx="1793875" cy="2428875"/>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80C6CCD9-4A7E-EBFF-FEB1-9F259186075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0690" name="Slide Number Placeholder 3">
            <a:extLst>
              <a:ext uri="{FF2B5EF4-FFF2-40B4-BE49-F238E27FC236}">
                <a16:creationId xmlns:a16="http://schemas.microsoft.com/office/drawing/2014/main" id="{BFF48548-2D40-BE02-BCB5-E611291BF0C4}"/>
              </a:ext>
            </a:extLst>
          </p:cNvPr>
          <p:cNvSpPr>
            <a:spLocks noGrp="1"/>
          </p:cNvSpPr>
          <p:nvPr>
            <p:ph type="sldNum" sz="quarter" idx="12"/>
          </p:nvPr>
        </p:nvSpPr>
        <p:spPr>
          <a:xfrm>
            <a:off x="6756400" y="38433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F94FCA-968B-4B32-AE8E-3ABF8DE92957}" type="slidenum">
              <a:rPr lang="it-IT" altLang="en-US" sz="1400" b="1" smtClean="0">
                <a:solidFill>
                  <a:srgbClr val="FFFFFF"/>
                </a:solidFill>
              </a:rPr>
              <a:pPr>
                <a:spcBef>
                  <a:spcPct val="0"/>
                </a:spcBef>
                <a:buFontTx/>
                <a:buNone/>
              </a:pPr>
              <a:t>86</a:t>
            </a:fld>
            <a:endParaRPr lang="it-IT" altLang="en-US" sz="1400" b="1">
              <a:solidFill>
                <a:srgbClr val="FFFFFF"/>
              </a:solidFill>
            </a:endParaRPr>
          </a:p>
        </p:txBody>
      </p:sp>
      <p:pic>
        <p:nvPicPr>
          <p:cNvPr id="221187" name="Picture 4" descr="vecchio ufficio 3">
            <a:extLst>
              <a:ext uri="{FF2B5EF4-FFF2-40B4-BE49-F238E27FC236}">
                <a16:creationId xmlns:a16="http://schemas.microsoft.com/office/drawing/2014/main" id="{1EA16260-AAE5-26EF-37EE-B61AF2CB09A0}"/>
              </a:ext>
            </a:extLst>
          </p:cNvPr>
          <p:cNvPicPr>
            <a:picLocks noChangeAspect="1" noChangeArrowheads="1"/>
          </p:cNvPicPr>
          <p:nvPr/>
        </p:nvPicPr>
        <p:blipFill>
          <a:blip r:embed="rId4">
            <a:lum bright="20000" contrast="-8000"/>
          </a:blip>
          <a:srcRect/>
          <a:stretch>
            <a:fillRect/>
          </a:stretch>
        </p:blipFill>
        <p:spPr bwMode="auto">
          <a:xfrm>
            <a:off x="315913" y="203200"/>
            <a:ext cx="3744912" cy="2965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221188" name="Picture 5" descr="vecchio ufficio">
            <a:extLst>
              <a:ext uri="{FF2B5EF4-FFF2-40B4-BE49-F238E27FC236}">
                <a16:creationId xmlns:a16="http://schemas.microsoft.com/office/drawing/2014/main" id="{9B20C755-3BE5-EBB8-BB81-DCEC00AD2460}"/>
              </a:ext>
            </a:extLst>
          </p:cNvPr>
          <p:cNvPicPr>
            <a:picLocks noChangeAspect="1" noChangeArrowheads="1"/>
          </p:cNvPicPr>
          <p:nvPr/>
        </p:nvPicPr>
        <p:blipFill>
          <a:blip r:embed="rId5"/>
          <a:srcRect/>
          <a:stretch>
            <a:fillRect/>
          </a:stretch>
        </p:blipFill>
        <p:spPr bwMode="auto">
          <a:xfrm>
            <a:off x="315913" y="3306763"/>
            <a:ext cx="3744912" cy="3408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21189" name="Picture 7" descr="vecchio ufficio 2">
            <a:extLst>
              <a:ext uri="{FF2B5EF4-FFF2-40B4-BE49-F238E27FC236}">
                <a16:creationId xmlns:a16="http://schemas.microsoft.com/office/drawing/2014/main" id="{25E42027-F815-395A-A009-5BB170ACB254}"/>
              </a:ext>
            </a:extLst>
          </p:cNvPr>
          <p:cNvPicPr>
            <a:picLocks noChangeAspect="1" noChangeArrowheads="1"/>
          </p:cNvPicPr>
          <p:nvPr/>
        </p:nvPicPr>
        <p:blipFill rotWithShape="1">
          <a:blip r:embed="rId6"/>
          <a:srcRect b="20915"/>
          <a:stretch/>
        </p:blipFill>
        <p:spPr bwMode="auto">
          <a:xfrm>
            <a:off x="4284663" y="188913"/>
            <a:ext cx="4605337" cy="2979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0694" name="Text Box 8">
            <a:extLst>
              <a:ext uri="{FF2B5EF4-FFF2-40B4-BE49-F238E27FC236}">
                <a16:creationId xmlns:a16="http://schemas.microsoft.com/office/drawing/2014/main" id="{D75A4B9E-1017-D093-A488-A3F458DDF09B}"/>
              </a:ext>
            </a:extLst>
          </p:cNvPr>
          <p:cNvSpPr txBox="1">
            <a:spLocks noChangeArrowheads="1"/>
          </p:cNvSpPr>
          <p:nvPr/>
        </p:nvSpPr>
        <p:spPr bwMode="auto">
          <a:xfrm>
            <a:off x="4570413" y="3581400"/>
            <a:ext cx="37433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En tiempos atrás, antes de la informatización el trabajo administrativo requería mucho de mano de obra</a:t>
            </a:r>
            <a:endParaRPr lang="it-IT" altLang="it-CH" sz="1400" b="1">
              <a:solidFill>
                <a:srgbClr val="FFFFFF"/>
              </a:solidFill>
            </a:endParaRPr>
          </a:p>
        </p:txBody>
      </p:sp>
      <p:sp>
        <p:nvSpPr>
          <p:cNvPr id="370695" name="Text Box 12">
            <a:extLst>
              <a:ext uri="{FF2B5EF4-FFF2-40B4-BE49-F238E27FC236}">
                <a16:creationId xmlns:a16="http://schemas.microsoft.com/office/drawing/2014/main" id="{3EC6D5D6-E3A3-D977-9734-7DC47AB25B33}"/>
              </a:ext>
            </a:extLst>
          </p:cNvPr>
          <p:cNvSpPr txBox="1">
            <a:spLocks noChangeArrowheads="1"/>
          </p:cNvSpPr>
          <p:nvPr/>
        </p:nvSpPr>
        <p:spPr bwMode="auto">
          <a:xfrm>
            <a:off x="4152900" y="4529138"/>
            <a:ext cx="4883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Hoy: </a:t>
            </a:r>
            <a:r>
              <a:rPr lang="es-ES" altLang="it-CH" sz="1400" b="1">
                <a:solidFill>
                  <a:srgbClr val="FFFFFF"/>
                </a:solidFill>
              </a:rPr>
              <a:t>pocos empleados y un buen programa de gestión</a:t>
            </a:r>
            <a:endParaRPr lang="it-IT" altLang="it-CH" sz="1400" b="1">
              <a:solidFill>
                <a:srgbClr val="FFFFFF"/>
              </a:solidFill>
            </a:endParaRPr>
          </a:p>
        </p:txBody>
      </p:sp>
      <p:pic>
        <p:nvPicPr>
          <p:cNvPr id="12" name="Picture 9" descr="uffici2">
            <a:extLst>
              <a:ext uri="{FF2B5EF4-FFF2-40B4-BE49-F238E27FC236}">
                <a16:creationId xmlns:a16="http://schemas.microsoft.com/office/drawing/2014/main" id="{0D09401E-6985-F0A8-930E-753F880CFE6E}"/>
              </a:ext>
            </a:extLst>
          </p:cNvPr>
          <p:cNvPicPr>
            <a:picLocks noChangeAspect="1" noChangeArrowheads="1"/>
          </p:cNvPicPr>
          <p:nvPr/>
        </p:nvPicPr>
        <p:blipFill>
          <a:blip r:embed="rId7"/>
          <a:srcRect/>
          <a:stretch>
            <a:fillRect/>
          </a:stretch>
        </p:blipFill>
        <p:spPr bwMode="auto">
          <a:xfrm>
            <a:off x="4284663" y="4837113"/>
            <a:ext cx="1971675" cy="18780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10" descr="C:\Users\Enrico\Desktop\Uff jpeg.jpg">
            <a:extLst>
              <a:ext uri="{FF2B5EF4-FFF2-40B4-BE49-F238E27FC236}">
                <a16:creationId xmlns:a16="http://schemas.microsoft.com/office/drawing/2014/main" id="{A9E1B72C-521C-2250-AA54-6186EF653662}"/>
              </a:ext>
            </a:extLst>
          </p:cNvPr>
          <p:cNvPicPr>
            <a:picLocks noChangeAspect="1" noChangeArrowheads="1"/>
          </p:cNvPicPr>
          <p:nvPr/>
        </p:nvPicPr>
        <p:blipFill>
          <a:blip r:embed="rId8"/>
          <a:srcRect/>
          <a:stretch>
            <a:fillRect/>
          </a:stretch>
        </p:blipFill>
        <p:spPr bwMode="auto">
          <a:xfrm>
            <a:off x="6442075" y="4837113"/>
            <a:ext cx="2447925" cy="1846262"/>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81E05796-F40F-0248-5BA2-0505010130D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2211" name="Picture 2" descr="C:\Dokumente und Einstellungen\Enrico\Eigene Dateien\Enrico\Documenti\AA Enrico nuovo\Politica\Presentazione marxismo\RTEmagicC_Briefsortierung_1900_Holzstich_bmp.jpg">
            <a:extLst>
              <a:ext uri="{FF2B5EF4-FFF2-40B4-BE49-F238E27FC236}">
                <a16:creationId xmlns:a16="http://schemas.microsoft.com/office/drawing/2014/main" id="{F39160DA-FB09-C22E-AE30-861B9CA7E58F}"/>
              </a:ext>
            </a:extLst>
          </p:cNvPr>
          <p:cNvPicPr>
            <a:picLocks noChangeAspect="1" noChangeArrowheads="1"/>
          </p:cNvPicPr>
          <p:nvPr/>
        </p:nvPicPr>
        <p:blipFill>
          <a:blip r:embed="rId4"/>
          <a:srcRect l="23070" t="7179" r="4942" b="5849"/>
          <a:stretch>
            <a:fillRect/>
          </a:stretch>
        </p:blipFill>
        <p:spPr bwMode="auto">
          <a:xfrm>
            <a:off x="285750" y="333375"/>
            <a:ext cx="3998913" cy="3540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71715" name="Picture 3" descr="C:\Dokumente und Einstellungen\Enrico\Eigene Dateien\Enrico\Documenti\AA Enrico nuovo\Politica\Presentazione marxismo\RTEmagicC_opt__Anschriftlesung_Wiesbaden_bmp.jpg">
            <a:extLst>
              <a:ext uri="{FF2B5EF4-FFF2-40B4-BE49-F238E27FC236}">
                <a16:creationId xmlns:a16="http://schemas.microsoft.com/office/drawing/2014/main" id="{3862E344-BC5B-89BF-D4FB-7E8F656AEA2D}"/>
              </a:ext>
            </a:extLst>
          </p:cNvPr>
          <p:cNvPicPr>
            <a:picLocks noChangeAspect="1" noChangeArrowheads="1"/>
          </p:cNvPicPr>
          <p:nvPr/>
        </p:nvPicPr>
        <p:blipFill>
          <a:blip r:embed="rId5"/>
          <a:srcRect l="2266" t="2754" r="22511" b="5341"/>
          <a:stretch>
            <a:fillRect/>
          </a:stretch>
        </p:blipFill>
        <p:spPr bwMode="auto">
          <a:xfrm>
            <a:off x="2425700" y="4868863"/>
            <a:ext cx="1920875" cy="1697037"/>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372740" name="CasellaDiTesto 1">
            <a:extLst>
              <a:ext uri="{FF2B5EF4-FFF2-40B4-BE49-F238E27FC236}">
                <a16:creationId xmlns:a16="http://schemas.microsoft.com/office/drawing/2014/main" id="{B7DD4D98-3B3D-A3BC-52BB-66C9958020AF}"/>
              </a:ext>
            </a:extLst>
          </p:cNvPr>
          <p:cNvSpPr txBox="1">
            <a:spLocks noChangeArrowheads="1"/>
          </p:cNvSpPr>
          <p:nvPr/>
        </p:nvSpPr>
        <p:spPr bwMode="auto">
          <a:xfrm>
            <a:off x="179388" y="3873500"/>
            <a:ext cx="273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Para la clasificación manual de cartas se hacía necesario mucha mano de obra</a:t>
            </a:r>
            <a:endParaRPr lang="it-IT" altLang="it-CH" sz="1000" b="1">
              <a:solidFill>
                <a:srgbClr val="FFFFFF"/>
              </a:solidFill>
            </a:endParaRPr>
          </a:p>
        </p:txBody>
      </p:sp>
      <p:pic>
        <p:nvPicPr>
          <p:cNvPr id="222214" name="Picture 7" descr="C:\Dokumente und Einstellungen\Enrico\Eigene Dateien\Enrico\Documenti\AA Enrico nuovo\Politica\Presentazione marxismo\Spartizione manuale.bmp">
            <a:extLst>
              <a:ext uri="{FF2B5EF4-FFF2-40B4-BE49-F238E27FC236}">
                <a16:creationId xmlns:a16="http://schemas.microsoft.com/office/drawing/2014/main" id="{FEAEC760-5AFA-CDA9-1558-FE55F3813008}"/>
              </a:ext>
            </a:extLst>
          </p:cNvPr>
          <p:cNvPicPr>
            <a:picLocks noChangeAspect="1" noChangeArrowheads="1"/>
          </p:cNvPicPr>
          <p:nvPr/>
        </p:nvPicPr>
        <p:blipFill>
          <a:blip r:embed="rId6"/>
          <a:srcRect t="12862" b="15170"/>
          <a:stretch>
            <a:fillRect/>
          </a:stretch>
        </p:blipFill>
        <p:spPr bwMode="auto">
          <a:xfrm>
            <a:off x="285750" y="4273550"/>
            <a:ext cx="2024063" cy="2293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2742" name="Rettangolo 3">
            <a:extLst>
              <a:ext uri="{FF2B5EF4-FFF2-40B4-BE49-F238E27FC236}">
                <a16:creationId xmlns:a16="http://schemas.microsoft.com/office/drawing/2014/main" id="{B60933C4-3EAA-0F86-14D6-D06D8BCFCC1D}"/>
              </a:ext>
            </a:extLst>
          </p:cNvPr>
          <p:cNvSpPr>
            <a:spLocks noChangeArrowheads="1"/>
          </p:cNvSpPr>
          <p:nvPr/>
        </p:nvSpPr>
        <p:spPr bwMode="auto">
          <a:xfrm>
            <a:off x="2627313" y="4100513"/>
            <a:ext cx="17541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Hoy en día un lector óptico lee las direcciones aún y cuando estén escritas a mano.</a:t>
            </a:r>
            <a:endParaRPr lang="it-IT" altLang="it-CH" sz="1800">
              <a:solidFill>
                <a:srgbClr val="FFFFFF"/>
              </a:solidFill>
            </a:endParaRPr>
          </a:p>
        </p:txBody>
      </p:sp>
      <p:pic>
        <p:nvPicPr>
          <p:cNvPr id="222216" name="Picture 8" descr="C:\Dokumente und Einstellungen\Enrico\Eigene Dateien\Enrico\Documenti\AA Enrico nuovo\Politica\Presentazione marxismo\4868_20061220073556.jpg">
            <a:extLst>
              <a:ext uri="{FF2B5EF4-FFF2-40B4-BE49-F238E27FC236}">
                <a16:creationId xmlns:a16="http://schemas.microsoft.com/office/drawing/2014/main" id="{46AF1D8A-E584-A402-D098-0B08776DF754}"/>
              </a:ext>
            </a:extLst>
          </p:cNvPr>
          <p:cNvPicPr>
            <a:picLocks noChangeAspect="1" noChangeArrowheads="1"/>
          </p:cNvPicPr>
          <p:nvPr/>
        </p:nvPicPr>
        <p:blipFill>
          <a:blip r:embed="rId7"/>
          <a:srcRect/>
          <a:stretch>
            <a:fillRect/>
          </a:stretch>
        </p:blipFill>
        <p:spPr bwMode="auto">
          <a:xfrm>
            <a:off x="4500563" y="333375"/>
            <a:ext cx="4392612" cy="2865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2217" name="Picture 12" descr="C:\Dokumente und Einstellungen\Enrico\Eigene Dateien\Enrico\Documenti\AA Enrico nuovo\Politica\Presentazione marxismo\centro postale.bmp">
            <a:extLst>
              <a:ext uri="{FF2B5EF4-FFF2-40B4-BE49-F238E27FC236}">
                <a16:creationId xmlns:a16="http://schemas.microsoft.com/office/drawing/2014/main" id="{14FB318A-9CF5-4768-E681-54DCE621425B}"/>
              </a:ext>
            </a:extLst>
          </p:cNvPr>
          <p:cNvPicPr>
            <a:picLocks noChangeAspect="1" noChangeArrowheads="1"/>
          </p:cNvPicPr>
          <p:nvPr/>
        </p:nvPicPr>
        <p:blipFill>
          <a:blip r:embed="rId8"/>
          <a:srcRect/>
          <a:stretch>
            <a:fillRect/>
          </a:stretch>
        </p:blipFill>
        <p:spPr bwMode="auto">
          <a:xfrm>
            <a:off x="4500563" y="3644900"/>
            <a:ext cx="4392612" cy="292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2745" name="CasellaDiTesto 4">
            <a:extLst>
              <a:ext uri="{FF2B5EF4-FFF2-40B4-BE49-F238E27FC236}">
                <a16:creationId xmlns:a16="http://schemas.microsoft.com/office/drawing/2014/main" id="{52D0F245-C2ED-8C36-8AC1-218F4AB5801C}"/>
              </a:ext>
            </a:extLst>
          </p:cNvPr>
          <p:cNvSpPr txBox="1">
            <a:spLocks noChangeArrowheads="1"/>
          </p:cNvSpPr>
          <p:nvPr/>
        </p:nvSpPr>
        <p:spPr bwMode="auto">
          <a:xfrm>
            <a:off x="4508500" y="6137275"/>
            <a:ext cx="21875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a:solidFill>
                  <a:srgbClr val="002060"/>
                </a:solidFill>
              </a:rPr>
              <a:t>Centro postal moderno para clasificar cartas.</a:t>
            </a:r>
            <a:endParaRPr lang="it-IT" altLang="it-CH" sz="1100" b="1">
              <a:solidFill>
                <a:srgbClr val="002060"/>
              </a:solidFill>
            </a:endParaRPr>
          </a:p>
        </p:txBody>
      </p:sp>
      <p:sp>
        <p:nvSpPr>
          <p:cNvPr id="372746" name="CasellaDiTesto 5">
            <a:extLst>
              <a:ext uri="{FF2B5EF4-FFF2-40B4-BE49-F238E27FC236}">
                <a16:creationId xmlns:a16="http://schemas.microsoft.com/office/drawing/2014/main" id="{3DD0538B-0C3B-474C-4B47-3AB60EBDAE1D}"/>
              </a:ext>
            </a:extLst>
          </p:cNvPr>
          <p:cNvSpPr txBox="1">
            <a:spLocks noChangeArrowheads="1"/>
          </p:cNvSpPr>
          <p:nvPr/>
        </p:nvSpPr>
        <p:spPr bwMode="auto">
          <a:xfrm>
            <a:off x="4381500" y="3163888"/>
            <a:ext cx="47625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a:solidFill>
                  <a:srgbClr val="FFFFFF"/>
                </a:solidFill>
              </a:rPr>
              <a:t>Los obreros del sector postal han sido remplazados por las máquinas de clasificación automática</a:t>
            </a:r>
            <a:endParaRPr lang="it-IT" altLang="it-CH" sz="1100" b="1">
              <a:solidFill>
                <a:srgbClr val="FFFFFF"/>
              </a:solidFill>
            </a:endParaRPr>
          </a:p>
        </p:txBody>
      </p:sp>
      <p:sp>
        <p:nvSpPr>
          <p:cNvPr id="372747" name="CasellaDiTesto 6">
            <a:extLst>
              <a:ext uri="{FF2B5EF4-FFF2-40B4-BE49-F238E27FC236}">
                <a16:creationId xmlns:a16="http://schemas.microsoft.com/office/drawing/2014/main" id="{79C45447-8361-4292-F61E-E2E7EC7A080C}"/>
              </a:ext>
            </a:extLst>
          </p:cNvPr>
          <p:cNvSpPr txBox="1">
            <a:spLocks noChangeArrowheads="1"/>
          </p:cNvSpPr>
          <p:nvPr/>
        </p:nvSpPr>
        <p:spPr bwMode="auto">
          <a:xfrm>
            <a:off x="285750" y="692150"/>
            <a:ext cx="1293813" cy="1169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2060"/>
                </a:solidFill>
              </a:rPr>
              <a:t>Viejo centro de clasificación de cartas</a:t>
            </a:r>
          </a:p>
          <a:p>
            <a:pPr eaLnBrk="1" hangingPunct="1">
              <a:spcBef>
                <a:spcPct val="0"/>
              </a:spcBef>
              <a:buFontTx/>
              <a:buNone/>
            </a:pPr>
            <a:r>
              <a:rPr lang="it-CH" altLang="it-CH" sz="1400" b="1">
                <a:solidFill>
                  <a:srgbClr val="002060"/>
                </a:solidFill>
              </a:rPr>
              <a:t>  </a:t>
            </a:r>
            <a:endParaRPr lang="it-IT" altLang="it-CH" sz="1200" b="1">
              <a:solidFill>
                <a:srgbClr val="FFFFFF"/>
              </a:solidFill>
            </a:endParaRPr>
          </a:p>
        </p:txBody>
      </p:sp>
      <p:sp>
        <p:nvSpPr>
          <p:cNvPr id="372748" name="CasellaDiTesto 7">
            <a:extLst>
              <a:ext uri="{FF2B5EF4-FFF2-40B4-BE49-F238E27FC236}">
                <a16:creationId xmlns:a16="http://schemas.microsoft.com/office/drawing/2014/main" id="{CD46421B-8A84-10FF-3EBD-E7ED4A8A17B1}"/>
              </a:ext>
            </a:extLst>
          </p:cNvPr>
          <p:cNvSpPr txBox="1">
            <a:spLocks noChangeArrowheads="1"/>
          </p:cNvSpPr>
          <p:nvPr/>
        </p:nvSpPr>
        <p:spPr bwMode="auto">
          <a:xfrm>
            <a:off x="280988" y="6291263"/>
            <a:ext cx="1411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hasta 1990…</a:t>
            </a:r>
            <a:endParaRPr lang="it-IT" altLang="it-CH" sz="1200" b="1">
              <a:solidFill>
                <a:srgbClr val="002060"/>
              </a:solidFill>
            </a:endParaRPr>
          </a:p>
        </p:txBody>
      </p:sp>
      <p:sp>
        <p:nvSpPr>
          <p:cNvPr id="372749" name="Segnaposto numero diapositiva 1">
            <a:extLst>
              <a:ext uri="{FF2B5EF4-FFF2-40B4-BE49-F238E27FC236}">
                <a16:creationId xmlns:a16="http://schemas.microsoft.com/office/drawing/2014/main" id="{260CAFB7-49AA-F4E1-9145-2F500EE60EAC}"/>
              </a:ext>
            </a:extLst>
          </p:cNvPr>
          <p:cNvSpPr>
            <a:spLocks noGrp="1"/>
          </p:cNvSpPr>
          <p:nvPr>
            <p:ph type="sldNum" sz="quarter" idx="12"/>
          </p:nvPr>
        </p:nvSpPr>
        <p:spPr>
          <a:xfrm>
            <a:off x="4859338" y="61912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F466EC-B137-49D2-86AD-1771FB58C5FA}" type="slidenum">
              <a:rPr lang="it-IT" altLang="en-US" sz="1400" smtClean="0">
                <a:solidFill>
                  <a:srgbClr val="161616"/>
                </a:solidFill>
              </a:rPr>
              <a:pPr>
                <a:spcBef>
                  <a:spcPct val="0"/>
                </a:spcBef>
                <a:buFontTx/>
                <a:buNone/>
              </a:pPr>
              <a:t>87</a:t>
            </a:fld>
            <a:endParaRPr lang="it-IT" altLang="en-US" sz="1400">
              <a:solidFill>
                <a:srgbClr val="161616"/>
              </a:solidFill>
            </a:endParaRPr>
          </a:p>
        </p:txBody>
      </p:sp>
      <p:sp>
        <p:nvSpPr>
          <p:cNvPr id="2" name="Rettangolo 1">
            <a:extLst>
              <a:ext uri="{FF2B5EF4-FFF2-40B4-BE49-F238E27FC236}">
                <a16:creationId xmlns:a16="http://schemas.microsoft.com/office/drawing/2014/main" id="{9A7561D8-6253-D9A2-DC63-E06C6C32A2A4}"/>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3235" name="Picture 2" descr="http://www.mediamente.rai.it/mediamentetv/learning/ed_multimediale/lezioni/03/immagini/centr.jpg">
            <a:extLst>
              <a:ext uri="{FF2B5EF4-FFF2-40B4-BE49-F238E27FC236}">
                <a16:creationId xmlns:a16="http://schemas.microsoft.com/office/drawing/2014/main" id="{E880AD7B-9747-6D4A-57AE-1C50C2CA98D5}"/>
              </a:ext>
            </a:extLst>
          </p:cNvPr>
          <p:cNvPicPr>
            <a:picLocks noChangeAspect="1" noChangeArrowheads="1"/>
          </p:cNvPicPr>
          <p:nvPr/>
        </p:nvPicPr>
        <p:blipFill>
          <a:blip r:embed="rId4"/>
          <a:srcRect/>
          <a:stretch>
            <a:fillRect/>
          </a:stretch>
        </p:blipFill>
        <p:spPr bwMode="auto">
          <a:xfrm>
            <a:off x="142875" y="142875"/>
            <a:ext cx="3214688" cy="3684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3236" name="Picture 3" descr="C:\Dokumente und Einstellungen\Enrico\Eigene Dateien\Enrico\Documenti\AA Enrico nuovo\Sito\Call center.bmp">
            <a:extLst>
              <a:ext uri="{FF2B5EF4-FFF2-40B4-BE49-F238E27FC236}">
                <a16:creationId xmlns:a16="http://schemas.microsoft.com/office/drawing/2014/main" id="{CDB618A3-35A8-D542-CE47-0D087F46D817}"/>
              </a:ext>
            </a:extLst>
          </p:cNvPr>
          <p:cNvPicPr>
            <a:picLocks noChangeAspect="1" noChangeArrowheads="1"/>
          </p:cNvPicPr>
          <p:nvPr/>
        </p:nvPicPr>
        <p:blipFill>
          <a:blip r:embed="rId5"/>
          <a:srcRect/>
          <a:stretch>
            <a:fillRect/>
          </a:stretch>
        </p:blipFill>
        <p:spPr bwMode="auto">
          <a:xfrm>
            <a:off x="3492500" y="142875"/>
            <a:ext cx="5565775" cy="37004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3237" name="Picture 5" descr="http://www.ausweichsitz-nrw.de/images/missing/specialist/Telefonanlage-4.jpg">
            <a:extLst>
              <a:ext uri="{FF2B5EF4-FFF2-40B4-BE49-F238E27FC236}">
                <a16:creationId xmlns:a16="http://schemas.microsoft.com/office/drawing/2014/main" id="{B3741B61-CDED-0D6D-1C37-0458E215E81C}"/>
              </a:ext>
            </a:extLst>
          </p:cNvPr>
          <p:cNvPicPr>
            <a:picLocks noChangeAspect="1" noChangeArrowheads="1"/>
          </p:cNvPicPr>
          <p:nvPr/>
        </p:nvPicPr>
        <p:blipFill>
          <a:blip r:embed="rId6"/>
          <a:srcRect/>
          <a:stretch>
            <a:fillRect/>
          </a:stretch>
        </p:blipFill>
        <p:spPr bwMode="auto">
          <a:xfrm>
            <a:off x="7072313" y="4000500"/>
            <a:ext cx="1917700" cy="2667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3238" name="Picture 7" descr="http://www.ausweichsitz-nrw.de/images/missing/specialist/Telefonanlage-5.jpg">
            <a:extLst>
              <a:ext uri="{FF2B5EF4-FFF2-40B4-BE49-F238E27FC236}">
                <a16:creationId xmlns:a16="http://schemas.microsoft.com/office/drawing/2014/main" id="{60FBED40-86AD-B06C-9C5D-C4B64017C49A}"/>
              </a:ext>
            </a:extLst>
          </p:cNvPr>
          <p:cNvPicPr>
            <a:picLocks noChangeAspect="1" noChangeArrowheads="1"/>
          </p:cNvPicPr>
          <p:nvPr/>
        </p:nvPicPr>
        <p:blipFill>
          <a:blip r:embed="rId7"/>
          <a:srcRect/>
          <a:stretch>
            <a:fillRect/>
          </a:stretch>
        </p:blipFill>
        <p:spPr bwMode="auto">
          <a:xfrm>
            <a:off x="3732213" y="4000500"/>
            <a:ext cx="1917700" cy="2682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3239" name="Picture 9" descr="http://de.academic.ru/pictures/dewiki/102/fernmelderelais.jpg">
            <a:extLst>
              <a:ext uri="{FF2B5EF4-FFF2-40B4-BE49-F238E27FC236}">
                <a16:creationId xmlns:a16="http://schemas.microsoft.com/office/drawing/2014/main" id="{CC62FEDE-5DB5-349A-7668-999396B2741E}"/>
              </a:ext>
            </a:extLst>
          </p:cNvPr>
          <p:cNvPicPr>
            <a:picLocks noChangeAspect="1" noChangeArrowheads="1"/>
          </p:cNvPicPr>
          <p:nvPr/>
        </p:nvPicPr>
        <p:blipFill rotWithShape="1">
          <a:blip r:embed="rId8"/>
          <a:srcRect r="3955"/>
          <a:stretch/>
        </p:blipFill>
        <p:spPr bwMode="auto">
          <a:xfrm>
            <a:off x="142875" y="4000500"/>
            <a:ext cx="3430588" cy="2679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4791" name="TextBox 7">
            <a:extLst>
              <a:ext uri="{FF2B5EF4-FFF2-40B4-BE49-F238E27FC236}">
                <a16:creationId xmlns:a16="http://schemas.microsoft.com/office/drawing/2014/main" id="{2102AA33-AB47-8ECA-1892-09328909C540}"/>
              </a:ext>
            </a:extLst>
          </p:cNvPr>
          <p:cNvSpPr txBox="1">
            <a:spLocks noChangeArrowheads="1"/>
          </p:cNvSpPr>
          <p:nvPr/>
        </p:nvSpPr>
        <p:spPr bwMode="auto">
          <a:xfrm>
            <a:off x="5715000" y="5000625"/>
            <a:ext cx="13573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La evolución del teléfono  </a:t>
            </a:r>
            <a:endParaRPr lang="it-IT" altLang="it-CH" sz="1600" b="1">
              <a:solidFill>
                <a:srgbClr val="FFFFFF"/>
              </a:solidFill>
            </a:endParaRPr>
          </a:p>
        </p:txBody>
      </p:sp>
      <p:pic>
        <p:nvPicPr>
          <p:cNvPr id="223241" name="Picture 9" descr="C:\Dokumente und Einstellungen\Enrico\Eigene Dateien\Enrico\Documenti\AA Enrico nuovo\Politica\Presentazione marxismo\telefono 1 corretto.JPG">
            <a:extLst>
              <a:ext uri="{FF2B5EF4-FFF2-40B4-BE49-F238E27FC236}">
                <a16:creationId xmlns:a16="http://schemas.microsoft.com/office/drawing/2014/main" id="{DE39885D-3C45-B1B6-25CE-393E5EC7712C}"/>
              </a:ext>
            </a:extLst>
          </p:cNvPr>
          <p:cNvPicPr>
            <a:picLocks noChangeAspect="1" noChangeArrowheads="1"/>
          </p:cNvPicPr>
          <p:nvPr/>
        </p:nvPicPr>
        <p:blipFill>
          <a:blip r:embed="rId9"/>
          <a:srcRect/>
          <a:stretch>
            <a:fillRect/>
          </a:stretch>
        </p:blipFill>
        <p:spPr bwMode="auto">
          <a:xfrm>
            <a:off x="5946775" y="4044950"/>
            <a:ext cx="893763" cy="79057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23242" name="Picture 10" descr="C:\Dokumente und Einstellungen\Enrico\Eigene Dateien\Enrico\Documenti\AA Enrico nuovo\Politica\Presentazione marxismo\Telefono 2corretto.JPG">
            <a:extLst>
              <a:ext uri="{FF2B5EF4-FFF2-40B4-BE49-F238E27FC236}">
                <a16:creationId xmlns:a16="http://schemas.microsoft.com/office/drawing/2014/main" id="{941DF1C9-0778-FDFB-632C-0089DA090BDD}"/>
              </a:ext>
            </a:extLst>
          </p:cNvPr>
          <p:cNvPicPr>
            <a:picLocks noChangeAspect="1" noChangeArrowheads="1"/>
          </p:cNvPicPr>
          <p:nvPr/>
        </p:nvPicPr>
        <p:blipFill>
          <a:blip r:embed="rId10"/>
          <a:srcRect/>
          <a:stretch>
            <a:fillRect/>
          </a:stretch>
        </p:blipFill>
        <p:spPr bwMode="auto">
          <a:xfrm>
            <a:off x="5954713" y="5922963"/>
            <a:ext cx="893762" cy="73818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D72EAEAD-BAC0-F28A-FAD0-F1DEDCC58EC2}"/>
              </a:ext>
            </a:extLst>
          </p:cNvPr>
          <p:cNvSpPr txBox="1"/>
          <p:nvPr/>
        </p:nvSpPr>
        <p:spPr>
          <a:xfrm>
            <a:off x="8032750" y="234950"/>
            <a:ext cx="863600" cy="522288"/>
          </a:xfrm>
          <a:prstGeom prst="rect">
            <a:avLst/>
          </a:prstGeom>
          <a:noFill/>
        </p:spPr>
        <p:txBody>
          <a:bodyPr>
            <a:spAutoFit/>
          </a:bodyPr>
          <a:lstStyle/>
          <a:p>
            <a:pPr algn="r" eaLnBrk="1" hangingPunct="1">
              <a:defRPr/>
            </a:pPr>
            <a:r>
              <a:rPr lang="it-CH" sz="1400" b="1" dirty="0">
                <a:solidFill>
                  <a:schemeClr val="accent4">
                    <a:lumMod val="10000"/>
                  </a:schemeClr>
                </a:solidFill>
                <a:latin typeface="Arial" charset="0"/>
                <a:cs typeface="Arial" charset="0"/>
              </a:rPr>
              <a:t>Call center</a:t>
            </a:r>
          </a:p>
        </p:txBody>
      </p:sp>
      <p:sp>
        <p:nvSpPr>
          <p:cNvPr id="374795" name="CasellaDiTesto 2">
            <a:extLst>
              <a:ext uri="{FF2B5EF4-FFF2-40B4-BE49-F238E27FC236}">
                <a16:creationId xmlns:a16="http://schemas.microsoft.com/office/drawing/2014/main" id="{6145807A-5681-A6E1-E05C-36AAC51C5550}"/>
              </a:ext>
            </a:extLst>
          </p:cNvPr>
          <p:cNvSpPr txBox="1">
            <a:spLocks noChangeArrowheads="1"/>
          </p:cNvSpPr>
          <p:nvPr/>
        </p:nvSpPr>
        <p:spPr bwMode="auto">
          <a:xfrm>
            <a:off x="2339975" y="2995613"/>
            <a:ext cx="9366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a:t>Habia las telefonistas </a:t>
            </a:r>
          </a:p>
        </p:txBody>
      </p:sp>
      <p:sp>
        <p:nvSpPr>
          <p:cNvPr id="374796" name="Slide Number Placeholder 1">
            <a:extLst>
              <a:ext uri="{FF2B5EF4-FFF2-40B4-BE49-F238E27FC236}">
                <a16:creationId xmlns:a16="http://schemas.microsoft.com/office/drawing/2014/main" id="{F75622A2-5045-094A-4DD7-02F3116E0467}"/>
              </a:ext>
            </a:extLst>
          </p:cNvPr>
          <p:cNvSpPr>
            <a:spLocks noGrp="1"/>
          </p:cNvSpPr>
          <p:nvPr>
            <p:ph type="sldNum" sz="quarter" idx="12"/>
          </p:nvPr>
        </p:nvSpPr>
        <p:spPr>
          <a:xfrm>
            <a:off x="7596188" y="6281738"/>
            <a:ext cx="730250"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D8D308-392B-4DF0-8062-3ABD90D968AF}" type="slidenum">
              <a:rPr lang="it-IT" altLang="en-US" sz="1400" b="1" smtClean="0">
                <a:solidFill>
                  <a:srgbClr val="161616"/>
                </a:solidFill>
              </a:rPr>
              <a:pPr>
                <a:spcBef>
                  <a:spcPct val="0"/>
                </a:spcBef>
                <a:buFontTx/>
                <a:buNone/>
              </a:pPr>
              <a:t>88</a:t>
            </a:fld>
            <a:endParaRPr lang="it-IT" altLang="en-US" sz="1400" b="1">
              <a:solidFill>
                <a:srgbClr val="161616"/>
              </a:solidFill>
            </a:endParaRPr>
          </a:p>
        </p:txBody>
      </p:sp>
    </p:spTree>
  </p:cSld>
  <p:clrMapOvr>
    <a:overrideClrMapping bg1="dk2" tx1="lt1" bg2="dk1"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Slide Number Placeholder 1">
            <a:extLst>
              <a:ext uri="{FF2B5EF4-FFF2-40B4-BE49-F238E27FC236}">
                <a16:creationId xmlns:a16="http://schemas.microsoft.com/office/drawing/2014/main" id="{337EB08D-508C-824E-8037-068B2D1776DD}"/>
              </a:ext>
            </a:extLst>
          </p:cNvPr>
          <p:cNvSpPr>
            <a:spLocks noGrp="1"/>
          </p:cNvSpPr>
          <p:nvPr>
            <p:ph type="sldNum" sz="quarter" idx="12"/>
          </p:nvPr>
        </p:nvSpPr>
        <p:spPr>
          <a:xfrm>
            <a:off x="7956550" y="3395663"/>
            <a:ext cx="692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6023E9-54E5-4432-BF29-373AE8E22CE5}" type="slidenum">
              <a:rPr lang="it-IT" altLang="en-US" sz="1400" smtClean="0">
                <a:solidFill>
                  <a:srgbClr val="FFFFFF"/>
                </a:solidFill>
              </a:rPr>
              <a:pPr>
                <a:spcBef>
                  <a:spcPct val="0"/>
                </a:spcBef>
                <a:buFontTx/>
                <a:buNone/>
              </a:pPr>
              <a:t>89</a:t>
            </a:fld>
            <a:endParaRPr lang="it-IT" altLang="en-US" sz="1400">
              <a:solidFill>
                <a:srgbClr val="FFFFFF"/>
              </a:solidFill>
            </a:endParaRPr>
          </a:p>
        </p:txBody>
      </p:sp>
      <p:sp>
        <p:nvSpPr>
          <p:cNvPr id="376835" name="TextBox 6">
            <a:extLst>
              <a:ext uri="{FF2B5EF4-FFF2-40B4-BE49-F238E27FC236}">
                <a16:creationId xmlns:a16="http://schemas.microsoft.com/office/drawing/2014/main" id="{D1F7AD70-41B5-EF6D-6DAF-D4F16F2F02BA}"/>
              </a:ext>
            </a:extLst>
          </p:cNvPr>
          <p:cNvSpPr txBox="1">
            <a:spLocks noChangeArrowheads="1"/>
          </p:cNvSpPr>
          <p:nvPr/>
        </p:nvSpPr>
        <p:spPr bwMode="auto">
          <a:xfrm>
            <a:off x="876300" y="3219450"/>
            <a:ext cx="6972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2400" b="1">
                <a:solidFill>
                  <a:srgbClr val="FFFFFF"/>
                </a:solidFill>
              </a:rPr>
              <a:t>Industria de extracción y trabajo de la piedra:                           las máquinas remplazan la mano del hombre</a:t>
            </a:r>
            <a:endParaRPr lang="it-IT" altLang="it-CH" sz="2400" b="1">
              <a:solidFill>
                <a:srgbClr val="FFFFFF"/>
              </a:solidFill>
            </a:endParaRPr>
          </a:p>
        </p:txBody>
      </p:sp>
      <p:pic>
        <p:nvPicPr>
          <p:cNvPr id="8" name="Picture 2" descr="C:\Dokumente und Einstellungen\Enrico\Eigene Dateien\Enrico\Documenti\AA Enrico nuovo\Sito\macchina lavorazione della pietra.jpg">
            <a:extLst>
              <a:ext uri="{FF2B5EF4-FFF2-40B4-BE49-F238E27FC236}">
                <a16:creationId xmlns:a16="http://schemas.microsoft.com/office/drawing/2014/main" id="{7FA84542-AD7E-C361-AD3D-EAC28278E337}"/>
              </a:ext>
            </a:extLst>
          </p:cNvPr>
          <p:cNvPicPr>
            <a:picLocks noChangeAspect="1" noChangeArrowheads="1"/>
          </p:cNvPicPr>
          <p:nvPr/>
        </p:nvPicPr>
        <p:blipFill>
          <a:blip r:embed="rId4"/>
          <a:srcRect l="22647" t="8533" r="5000" b="10336"/>
          <a:stretch>
            <a:fillRect/>
          </a:stretch>
        </p:blipFill>
        <p:spPr bwMode="auto">
          <a:xfrm>
            <a:off x="4362450" y="4119563"/>
            <a:ext cx="4271963" cy="2379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3" descr="C:\Dokumente und Einstellungen\Enrico\Eigene Dateien\Enrico\Documenti\AA Enrico nuovo\Sito\scalpellini_miniera1.jpg">
            <a:extLst>
              <a:ext uri="{FF2B5EF4-FFF2-40B4-BE49-F238E27FC236}">
                <a16:creationId xmlns:a16="http://schemas.microsoft.com/office/drawing/2014/main" id="{262AA920-B7B2-DDE3-A65A-FCADEF9566FC}"/>
              </a:ext>
            </a:extLst>
          </p:cNvPr>
          <p:cNvPicPr>
            <a:picLocks noChangeAspect="1" noChangeArrowheads="1"/>
          </p:cNvPicPr>
          <p:nvPr/>
        </p:nvPicPr>
        <p:blipFill>
          <a:blip r:embed="rId5"/>
          <a:srcRect/>
          <a:stretch>
            <a:fillRect/>
          </a:stretch>
        </p:blipFill>
        <p:spPr bwMode="auto">
          <a:xfrm>
            <a:off x="474663" y="349250"/>
            <a:ext cx="4071937" cy="2789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C:\Dokumente und Einstellungen\Enrico\Eigene Dateien\Enrico\Documenti\AA Enrico nuovo\Sito\cava 6.jpg">
            <a:extLst>
              <a:ext uri="{FF2B5EF4-FFF2-40B4-BE49-F238E27FC236}">
                <a16:creationId xmlns:a16="http://schemas.microsoft.com/office/drawing/2014/main" id="{F04F512A-0E39-5473-981A-AE74DE315611}"/>
              </a:ext>
            </a:extLst>
          </p:cNvPr>
          <p:cNvPicPr>
            <a:picLocks noChangeAspect="1" noChangeArrowheads="1"/>
          </p:cNvPicPr>
          <p:nvPr/>
        </p:nvPicPr>
        <p:blipFill>
          <a:blip r:embed="rId6"/>
          <a:srcRect/>
          <a:stretch>
            <a:fillRect/>
          </a:stretch>
        </p:blipFill>
        <p:spPr bwMode="auto">
          <a:xfrm>
            <a:off x="4932363" y="357188"/>
            <a:ext cx="3716337" cy="27860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5" descr="C:\Dokumente und Einstellungen\Enrico\Eigene Dateien\Enrico\Documenti\AA Enrico nuovo\Sito\scalpellino.jpg">
            <a:extLst>
              <a:ext uri="{FF2B5EF4-FFF2-40B4-BE49-F238E27FC236}">
                <a16:creationId xmlns:a16="http://schemas.microsoft.com/office/drawing/2014/main" id="{E63FD71C-68EF-3EF0-35A3-F78DC21BA26F}"/>
              </a:ext>
            </a:extLst>
          </p:cNvPr>
          <p:cNvPicPr>
            <a:picLocks noChangeAspect="1" noChangeArrowheads="1"/>
          </p:cNvPicPr>
          <p:nvPr/>
        </p:nvPicPr>
        <p:blipFill>
          <a:blip r:embed="rId7"/>
          <a:srcRect/>
          <a:stretch>
            <a:fillRect/>
          </a:stretch>
        </p:blipFill>
        <p:spPr bwMode="auto">
          <a:xfrm>
            <a:off x="474663" y="4119563"/>
            <a:ext cx="3679825" cy="2379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2" descr="C:\Dokumente und Einstellungen\Enrico\Eigene Dateien\Enrico\Documenti\AA Enrico nuovo\Sito\macchina lavorazione della pietra.jpg">
            <a:extLst>
              <a:ext uri="{FF2B5EF4-FFF2-40B4-BE49-F238E27FC236}">
                <a16:creationId xmlns:a16="http://schemas.microsoft.com/office/drawing/2014/main" id="{DAD0A7DD-8CAE-9796-146C-134A16B413F5}"/>
              </a:ext>
            </a:extLst>
          </p:cNvPr>
          <p:cNvPicPr>
            <a:picLocks noChangeAspect="1" noChangeArrowheads="1"/>
          </p:cNvPicPr>
          <p:nvPr/>
        </p:nvPicPr>
        <p:blipFill>
          <a:blip r:embed="rId4"/>
          <a:srcRect l="22647" t="8533" r="5000" b="10336"/>
          <a:stretch>
            <a:fillRect/>
          </a:stretch>
        </p:blipFill>
        <p:spPr bwMode="auto">
          <a:xfrm>
            <a:off x="4362450" y="4111625"/>
            <a:ext cx="4271963" cy="23796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3" descr="C:\Dokumente und Einstellungen\Enrico\Eigene Dateien\Enrico\Documenti\AA Enrico nuovo\Sito\scalpellini_miniera1.jpg">
            <a:extLst>
              <a:ext uri="{FF2B5EF4-FFF2-40B4-BE49-F238E27FC236}">
                <a16:creationId xmlns:a16="http://schemas.microsoft.com/office/drawing/2014/main" id="{2CDBB2C8-8CAB-CFC2-FED8-45B220BC5952}"/>
              </a:ext>
            </a:extLst>
          </p:cNvPr>
          <p:cNvPicPr>
            <a:picLocks noChangeAspect="1" noChangeArrowheads="1"/>
          </p:cNvPicPr>
          <p:nvPr/>
        </p:nvPicPr>
        <p:blipFill>
          <a:blip r:embed="rId5"/>
          <a:srcRect/>
          <a:stretch>
            <a:fillRect/>
          </a:stretch>
        </p:blipFill>
        <p:spPr bwMode="auto">
          <a:xfrm>
            <a:off x="474663" y="341313"/>
            <a:ext cx="4071937" cy="27892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C:\Dokumente und Einstellungen\Enrico\Eigene Dateien\Enrico\Documenti\AA Enrico nuovo\Sito\cava 6.jpg">
            <a:extLst>
              <a:ext uri="{FF2B5EF4-FFF2-40B4-BE49-F238E27FC236}">
                <a16:creationId xmlns:a16="http://schemas.microsoft.com/office/drawing/2014/main" id="{799E25ED-9D4B-AB44-C413-A85A1C92C06A}"/>
              </a:ext>
            </a:extLst>
          </p:cNvPr>
          <p:cNvPicPr>
            <a:picLocks noChangeAspect="1" noChangeArrowheads="1"/>
          </p:cNvPicPr>
          <p:nvPr/>
        </p:nvPicPr>
        <p:blipFill>
          <a:blip r:embed="rId6"/>
          <a:srcRect/>
          <a:stretch>
            <a:fillRect/>
          </a:stretch>
        </p:blipFill>
        <p:spPr bwMode="auto">
          <a:xfrm>
            <a:off x="4932363" y="349250"/>
            <a:ext cx="3716337" cy="27860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C:\Dokumente und Einstellungen\Enrico\Eigene Dateien\Enrico\Documenti\AA Enrico nuovo\Sito\scalpellino.jpg">
            <a:extLst>
              <a:ext uri="{FF2B5EF4-FFF2-40B4-BE49-F238E27FC236}">
                <a16:creationId xmlns:a16="http://schemas.microsoft.com/office/drawing/2014/main" id="{B704EA52-D78E-D9CA-4361-2EEC0174177C}"/>
              </a:ext>
            </a:extLst>
          </p:cNvPr>
          <p:cNvPicPr>
            <a:picLocks noChangeAspect="1" noChangeArrowheads="1"/>
          </p:cNvPicPr>
          <p:nvPr/>
        </p:nvPicPr>
        <p:blipFill>
          <a:blip r:embed="rId7"/>
          <a:srcRect/>
          <a:stretch>
            <a:fillRect/>
          </a:stretch>
        </p:blipFill>
        <p:spPr bwMode="auto">
          <a:xfrm>
            <a:off x="474663" y="4111625"/>
            <a:ext cx="3679825" cy="23796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5F84D36B-B4E9-BFE9-39B9-F81D89DEFA9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C:\Users\Enrico\Desktop\OLDTIMER J.jpg">
            <a:extLst>
              <a:ext uri="{FF2B5EF4-FFF2-40B4-BE49-F238E27FC236}">
                <a16:creationId xmlns:a16="http://schemas.microsoft.com/office/drawing/2014/main" id="{923FCDDE-B19F-BDD3-5CBB-579480C2C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39238"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Segnaposto numero diapositiva 1">
            <a:extLst>
              <a:ext uri="{FF2B5EF4-FFF2-40B4-BE49-F238E27FC236}">
                <a16:creationId xmlns:a16="http://schemas.microsoft.com/office/drawing/2014/main" id="{549E6228-262F-1F53-F7C8-1EE036EE1347}"/>
              </a:ext>
            </a:extLst>
          </p:cNvPr>
          <p:cNvSpPr>
            <a:spLocks noGrp="1"/>
          </p:cNvSpPr>
          <p:nvPr>
            <p:ph type="sldNum" sz="quarter" idx="12"/>
          </p:nvPr>
        </p:nvSpPr>
        <p:spPr>
          <a:xfrm>
            <a:off x="5372100" y="4506913"/>
            <a:ext cx="4778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F57D95-1444-4515-AD44-70AFB2C1C6D1}" type="slidenum">
              <a:rPr lang="it-IT" altLang="en-US" sz="1400" smtClean="0">
                <a:solidFill>
                  <a:srgbClr val="000000"/>
                </a:solidFill>
              </a:rPr>
              <a:pPr>
                <a:spcBef>
                  <a:spcPct val="0"/>
                </a:spcBef>
                <a:buFontTx/>
                <a:buNone/>
              </a:pPr>
              <a:t>9</a:t>
            </a:fld>
            <a:endParaRPr lang="it-IT" altLang="en-US" sz="1400">
              <a:solidFill>
                <a:srgbClr val="000000"/>
              </a:solidFill>
            </a:endParaRPr>
          </a:p>
        </p:txBody>
      </p:sp>
      <p:sp>
        <p:nvSpPr>
          <p:cNvPr id="215044" name="Rectangle 2">
            <a:extLst>
              <a:ext uri="{FF2B5EF4-FFF2-40B4-BE49-F238E27FC236}">
                <a16:creationId xmlns:a16="http://schemas.microsoft.com/office/drawing/2014/main" id="{868B2E9A-3767-841E-245F-C503E728A597}"/>
              </a:ext>
            </a:extLst>
          </p:cNvPr>
          <p:cNvSpPr>
            <a:spLocks noGrp="1" noChangeArrowheads="1"/>
          </p:cNvSpPr>
          <p:nvPr>
            <p:ph type="title"/>
          </p:nvPr>
        </p:nvSpPr>
        <p:spPr>
          <a:xfrm>
            <a:off x="4389438" y="3290888"/>
            <a:ext cx="4608512" cy="565150"/>
          </a:xfrm>
        </p:spPr>
        <p:txBody>
          <a:bodyPr/>
          <a:lstStyle/>
          <a:p>
            <a:pPr eaLnBrk="1" hangingPunct="1"/>
            <a:r>
              <a:rPr lang="fr-CH" altLang="it-CH" sz="1800" b="1" u="sng"/>
              <a:t>AUTOS A PRINCIPIOS  DEL SIGLO  20. </a:t>
            </a:r>
            <a:endParaRPr lang="it-IT" altLang="it-CH" sz="1800" b="1" u="sng"/>
          </a:p>
        </p:txBody>
      </p:sp>
      <p:sp>
        <p:nvSpPr>
          <p:cNvPr id="2" name="Rettangolo 1">
            <a:extLst>
              <a:ext uri="{FF2B5EF4-FFF2-40B4-BE49-F238E27FC236}">
                <a16:creationId xmlns:a16="http://schemas.microsoft.com/office/drawing/2014/main" id="{16BFF00C-87A1-7103-C508-854ADD2F59C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2" name="Picture 3" descr="C:\Users\Enrico\Desktop\Agri 4 jpeg.jpg">
            <a:extLst>
              <a:ext uri="{FF2B5EF4-FFF2-40B4-BE49-F238E27FC236}">
                <a16:creationId xmlns:a16="http://schemas.microsoft.com/office/drawing/2014/main" id="{8F27622E-F5C1-9BBA-8F67-09317AC654EB}"/>
              </a:ext>
            </a:extLst>
          </p:cNvPr>
          <p:cNvPicPr>
            <a:picLocks noChangeAspect="1" noChangeArrowheads="1"/>
          </p:cNvPicPr>
          <p:nvPr/>
        </p:nvPicPr>
        <p:blipFill>
          <a:blip r:embed="rId4"/>
          <a:srcRect/>
          <a:stretch>
            <a:fillRect/>
          </a:stretch>
        </p:blipFill>
        <p:spPr bwMode="auto">
          <a:xfrm>
            <a:off x="5746750" y="2301875"/>
            <a:ext cx="3178175" cy="2133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5283" name="Picture 4" descr="C:\Users\Enrico\Desktop\Agri 3 jpeg.jpg">
            <a:extLst>
              <a:ext uri="{FF2B5EF4-FFF2-40B4-BE49-F238E27FC236}">
                <a16:creationId xmlns:a16="http://schemas.microsoft.com/office/drawing/2014/main" id="{BFA1CDBB-E767-E580-CE50-06772F493AE3}"/>
              </a:ext>
            </a:extLst>
          </p:cNvPr>
          <p:cNvPicPr>
            <a:picLocks noChangeAspect="1" noChangeArrowheads="1"/>
          </p:cNvPicPr>
          <p:nvPr/>
        </p:nvPicPr>
        <p:blipFill>
          <a:blip r:embed="rId5"/>
          <a:srcRect b="5006"/>
          <a:stretch>
            <a:fillRect/>
          </a:stretch>
        </p:blipFill>
        <p:spPr bwMode="auto">
          <a:xfrm>
            <a:off x="5078413" y="206375"/>
            <a:ext cx="3846512" cy="1976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5284" name="Picture 5" descr="C:\Users\Enrico\Desktop\Agri 2 jpeg.jpg">
            <a:extLst>
              <a:ext uri="{FF2B5EF4-FFF2-40B4-BE49-F238E27FC236}">
                <a16:creationId xmlns:a16="http://schemas.microsoft.com/office/drawing/2014/main" id="{2AC1CDA9-CC3B-49EB-04EF-0C830BE7E6D4}"/>
              </a:ext>
            </a:extLst>
          </p:cNvPr>
          <p:cNvPicPr>
            <a:picLocks noChangeAspect="1" noChangeArrowheads="1"/>
          </p:cNvPicPr>
          <p:nvPr/>
        </p:nvPicPr>
        <p:blipFill>
          <a:blip r:embed="rId6"/>
          <a:srcRect b="22661"/>
          <a:stretch>
            <a:fillRect/>
          </a:stretch>
        </p:blipFill>
        <p:spPr bwMode="auto">
          <a:xfrm>
            <a:off x="5219700" y="4565650"/>
            <a:ext cx="3705225" cy="20526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5285" name="Picture 6" descr="C:\Users\Enrico\Desktop\Agri 1 jpeg.jpg">
            <a:extLst>
              <a:ext uri="{FF2B5EF4-FFF2-40B4-BE49-F238E27FC236}">
                <a16:creationId xmlns:a16="http://schemas.microsoft.com/office/drawing/2014/main" id="{D878F19E-D402-6887-6EE9-5CFDF38FCE08}"/>
              </a:ext>
            </a:extLst>
          </p:cNvPr>
          <p:cNvPicPr>
            <a:picLocks noChangeAspect="1" noChangeArrowheads="1"/>
          </p:cNvPicPr>
          <p:nvPr/>
        </p:nvPicPr>
        <p:blipFill>
          <a:blip r:embed="rId7"/>
          <a:srcRect/>
          <a:stretch>
            <a:fillRect/>
          </a:stretch>
        </p:blipFill>
        <p:spPr bwMode="auto">
          <a:xfrm>
            <a:off x="554038" y="206375"/>
            <a:ext cx="3097212"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5286" name="Picture 7" descr="C:\Users\Enrico\Desktop\Agri 6 jpeg.jpg">
            <a:extLst>
              <a:ext uri="{FF2B5EF4-FFF2-40B4-BE49-F238E27FC236}">
                <a16:creationId xmlns:a16="http://schemas.microsoft.com/office/drawing/2014/main" id="{6DB93D7F-908F-1933-0E79-A5A7F2D53183}"/>
              </a:ext>
            </a:extLst>
          </p:cNvPr>
          <p:cNvPicPr>
            <a:picLocks noChangeAspect="1" noChangeArrowheads="1"/>
          </p:cNvPicPr>
          <p:nvPr/>
        </p:nvPicPr>
        <p:blipFill>
          <a:blip r:embed="rId8"/>
          <a:srcRect/>
          <a:stretch>
            <a:fillRect/>
          </a:stretch>
        </p:blipFill>
        <p:spPr bwMode="auto">
          <a:xfrm>
            <a:off x="554038" y="2295525"/>
            <a:ext cx="2447925" cy="2133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5287" name="Picture 8" descr="C:\Users\Enrico\Desktop\Agri 7 jpeg.jpg">
            <a:extLst>
              <a:ext uri="{FF2B5EF4-FFF2-40B4-BE49-F238E27FC236}">
                <a16:creationId xmlns:a16="http://schemas.microsoft.com/office/drawing/2014/main" id="{E8BDA77A-CE93-E5CC-3FA6-F51E916EFCCB}"/>
              </a:ext>
            </a:extLst>
          </p:cNvPr>
          <p:cNvPicPr>
            <a:picLocks noChangeAspect="1" noChangeArrowheads="1"/>
          </p:cNvPicPr>
          <p:nvPr/>
        </p:nvPicPr>
        <p:blipFill>
          <a:blip r:embed="rId9"/>
          <a:srcRect t="4947"/>
          <a:stretch>
            <a:fillRect/>
          </a:stretch>
        </p:blipFill>
        <p:spPr bwMode="auto">
          <a:xfrm>
            <a:off x="552450" y="4543425"/>
            <a:ext cx="3095625" cy="2074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8888" name="CasellaDiTesto 1">
            <a:extLst>
              <a:ext uri="{FF2B5EF4-FFF2-40B4-BE49-F238E27FC236}">
                <a16:creationId xmlns:a16="http://schemas.microsoft.com/office/drawing/2014/main" id="{B1B3B406-7AFB-D4C6-9A34-E6D997A9B021}"/>
              </a:ext>
            </a:extLst>
          </p:cNvPr>
          <p:cNvSpPr txBox="1">
            <a:spLocks noChangeArrowheads="1"/>
          </p:cNvSpPr>
          <p:nvPr/>
        </p:nvSpPr>
        <p:spPr bwMode="auto">
          <a:xfrm>
            <a:off x="3151188" y="2262188"/>
            <a:ext cx="24479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it-CH" sz="1400" b="1">
                <a:solidFill>
                  <a:srgbClr val="FFFFFF"/>
                </a:solidFill>
              </a:rPr>
              <a:t>En la agricultura, las máquinas y la quimica   han sustituido a las personas y los animales.</a:t>
            </a:r>
          </a:p>
        </p:txBody>
      </p:sp>
      <p:pic>
        <p:nvPicPr>
          <p:cNvPr id="225289" name="Picture 9">
            <a:extLst>
              <a:ext uri="{FF2B5EF4-FFF2-40B4-BE49-F238E27FC236}">
                <a16:creationId xmlns:a16="http://schemas.microsoft.com/office/drawing/2014/main" id="{408ADAE8-2CED-E936-875C-3078FF81DE37}"/>
              </a:ext>
            </a:extLst>
          </p:cNvPr>
          <p:cNvPicPr>
            <a:picLocks noChangeAspect="1" noChangeArrowheads="1"/>
          </p:cNvPicPr>
          <p:nvPr/>
        </p:nvPicPr>
        <p:blipFill>
          <a:blip r:embed="rId10"/>
          <a:srcRect/>
          <a:stretch>
            <a:fillRect/>
          </a:stretch>
        </p:blipFill>
        <p:spPr bwMode="auto">
          <a:xfrm>
            <a:off x="3875088" y="5746750"/>
            <a:ext cx="1163637" cy="855663"/>
          </a:xfrm>
          <a:prstGeom prst="rect">
            <a:avLst/>
          </a:prstGeom>
          <a:ln>
            <a:noFill/>
          </a:ln>
          <a:effectLst>
            <a:outerShdw blurRad="292100" dist="139700" dir="2700000" algn="tl" rotWithShape="0">
              <a:srgbClr val="333333">
                <a:alpha val="65000"/>
              </a:srgbClr>
            </a:outerShdw>
          </a:effectLst>
        </p:spPr>
      </p:pic>
      <p:pic>
        <p:nvPicPr>
          <p:cNvPr id="377866" name="Picture 11" descr="C:\Users\Enrico\Desktop\Cavalli jpeg.jpg">
            <a:extLst>
              <a:ext uri="{FF2B5EF4-FFF2-40B4-BE49-F238E27FC236}">
                <a16:creationId xmlns:a16="http://schemas.microsoft.com/office/drawing/2014/main" id="{D77A1AEB-5333-0841-364D-913838757355}"/>
              </a:ext>
            </a:extLst>
          </p:cNvPr>
          <p:cNvPicPr>
            <a:picLocks noChangeAspect="1" noChangeArrowheads="1"/>
          </p:cNvPicPr>
          <p:nvPr/>
        </p:nvPicPr>
        <p:blipFill>
          <a:blip r:embed="rId11"/>
          <a:srcRect l="5907" t="4388" r="7825" b="6090"/>
          <a:stretch>
            <a:fillRect/>
          </a:stretch>
        </p:blipFill>
        <p:spPr bwMode="auto">
          <a:xfrm>
            <a:off x="3833813" y="330200"/>
            <a:ext cx="1058862" cy="782638"/>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11" name="Picture 3" descr="C:\Users\Enrico\Desktop\Agri 4 jpeg.jpg">
            <a:extLst>
              <a:ext uri="{FF2B5EF4-FFF2-40B4-BE49-F238E27FC236}">
                <a16:creationId xmlns:a16="http://schemas.microsoft.com/office/drawing/2014/main" id="{473A946D-17EE-B42C-F7BE-E760E81CEA92}"/>
              </a:ext>
            </a:extLst>
          </p:cNvPr>
          <p:cNvPicPr>
            <a:picLocks noChangeAspect="1" noChangeArrowheads="1"/>
          </p:cNvPicPr>
          <p:nvPr/>
        </p:nvPicPr>
        <p:blipFill>
          <a:blip r:embed="rId4"/>
          <a:srcRect/>
          <a:stretch>
            <a:fillRect/>
          </a:stretch>
        </p:blipFill>
        <p:spPr bwMode="auto">
          <a:xfrm>
            <a:off x="5746750" y="2295525"/>
            <a:ext cx="3178175" cy="2133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descr="C:\Users\Enrico\Desktop\Agri 2 jpeg.jpg">
            <a:extLst>
              <a:ext uri="{FF2B5EF4-FFF2-40B4-BE49-F238E27FC236}">
                <a16:creationId xmlns:a16="http://schemas.microsoft.com/office/drawing/2014/main" id="{ED3610B0-1EB2-A7DA-7085-F77C0829ABB3}"/>
              </a:ext>
            </a:extLst>
          </p:cNvPr>
          <p:cNvPicPr>
            <a:picLocks noChangeAspect="1" noChangeArrowheads="1"/>
          </p:cNvPicPr>
          <p:nvPr/>
        </p:nvPicPr>
        <p:blipFill>
          <a:blip r:embed="rId6"/>
          <a:srcRect b="22661"/>
          <a:stretch>
            <a:fillRect/>
          </a:stretch>
        </p:blipFill>
        <p:spPr bwMode="auto">
          <a:xfrm>
            <a:off x="5219700" y="4559300"/>
            <a:ext cx="3705225" cy="20526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6" descr="C:\Users\Enrico\Desktop\Agri 1 jpeg.jpg">
            <a:extLst>
              <a:ext uri="{FF2B5EF4-FFF2-40B4-BE49-F238E27FC236}">
                <a16:creationId xmlns:a16="http://schemas.microsoft.com/office/drawing/2014/main" id="{2D5EDABD-7E95-4745-6FC9-29DF83140D53}"/>
              </a:ext>
            </a:extLst>
          </p:cNvPr>
          <p:cNvPicPr>
            <a:picLocks noChangeAspect="1" noChangeArrowheads="1"/>
          </p:cNvPicPr>
          <p:nvPr/>
        </p:nvPicPr>
        <p:blipFill>
          <a:blip r:embed="rId7"/>
          <a:srcRect/>
          <a:stretch>
            <a:fillRect/>
          </a:stretch>
        </p:blipFill>
        <p:spPr bwMode="auto">
          <a:xfrm>
            <a:off x="554038" y="200025"/>
            <a:ext cx="3097212" cy="1976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7" descr="C:\Users\Enrico\Desktop\Agri 6 jpeg.jpg">
            <a:extLst>
              <a:ext uri="{FF2B5EF4-FFF2-40B4-BE49-F238E27FC236}">
                <a16:creationId xmlns:a16="http://schemas.microsoft.com/office/drawing/2014/main" id="{8132487F-F88D-94B7-4883-060245B66FF4}"/>
              </a:ext>
            </a:extLst>
          </p:cNvPr>
          <p:cNvPicPr>
            <a:picLocks noChangeAspect="1" noChangeArrowheads="1"/>
          </p:cNvPicPr>
          <p:nvPr/>
        </p:nvPicPr>
        <p:blipFill>
          <a:blip r:embed="rId8"/>
          <a:srcRect/>
          <a:stretch>
            <a:fillRect/>
          </a:stretch>
        </p:blipFill>
        <p:spPr bwMode="auto">
          <a:xfrm>
            <a:off x="554038" y="2289175"/>
            <a:ext cx="2447925" cy="2133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 name="Picture 8" descr="C:\Users\Enrico\Desktop\Agri 7 jpeg.jpg">
            <a:extLst>
              <a:ext uri="{FF2B5EF4-FFF2-40B4-BE49-F238E27FC236}">
                <a16:creationId xmlns:a16="http://schemas.microsoft.com/office/drawing/2014/main" id="{78CE10D3-934D-6972-A6C7-28E1CDEEDF5F}"/>
              </a:ext>
            </a:extLst>
          </p:cNvPr>
          <p:cNvPicPr>
            <a:picLocks noChangeAspect="1" noChangeArrowheads="1"/>
          </p:cNvPicPr>
          <p:nvPr/>
        </p:nvPicPr>
        <p:blipFill>
          <a:blip r:embed="rId9"/>
          <a:srcRect t="4947"/>
          <a:stretch>
            <a:fillRect/>
          </a:stretch>
        </p:blipFill>
        <p:spPr bwMode="auto">
          <a:xfrm>
            <a:off x="552450" y="4537075"/>
            <a:ext cx="3095625" cy="2074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78896" name="Slide Number Placeholder 1">
            <a:extLst>
              <a:ext uri="{FF2B5EF4-FFF2-40B4-BE49-F238E27FC236}">
                <a16:creationId xmlns:a16="http://schemas.microsoft.com/office/drawing/2014/main" id="{61D228B9-DD6F-6C10-09B2-F89758432720}"/>
              </a:ext>
            </a:extLst>
          </p:cNvPr>
          <p:cNvSpPr>
            <a:spLocks noGrp="1"/>
          </p:cNvSpPr>
          <p:nvPr>
            <p:ph type="sldNum" sz="quarter" idx="12"/>
          </p:nvPr>
        </p:nvSpPr>
        <p:spPr>
          <a:xfrm>
            <a:off x="4403725" y="5707063"/>
            <a:ext cx="692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224D26-C0E5-4016-A06B-40E67302F077}" type="slidenum">
              <a:rPr lang="it-IT" altLang="en-US" sz="1400" smtClean="0">
                <a:solidFill>
                  <a:srgbClr val="FFFFFF"/>
                </a:solidFill>
              </a:rPr>
              <a:pPr>
                <a:spcBef>
                  <a:spcPct val="0"/>
                </a:spcBef>
                <a:buFontTx/>
                <a:buNone/>
              </a:pPr>
              <a:t>90</a:t>
            </a:fld>
            <a:endParaRPr lang="it-IT" altLang="en-US" sz="1400">
              <a:solidFill>
                <a:srgbClr val="FFFFFF"/>
              </a:solidFill>
            </a:endParaRPr>
          </a:p>
        </p:txBody>
      </p:sp>
      <p:pic>
        <p:nvPicPr>
          <p:cNvPr id="378897" name="Picture 2">
            <a:extLst>
              <a:ext uri="{FF2B5EF4-FFF2-40B4-BE49-F238E27FC236}">
                <a16:creationId xmlns:a16="http://schemas.microsoft.com/office/drawing/2014/main" id="{881BF899-AB1E-AA68-50BE-A1DD7648C1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33813" y="1360488"/>
            <a:ext cx="1004887" cy="94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Immagine 19">
            <a:extLst>
              <a:ext uri="{FF2B5EF4-FFF2-40B4-BE49-F238E27FC236}">
                <a16:creationId xmlns:a16="http://schemas.microsoft.com/office/drawing/2014/main" id="{ACB912FE-98DB-C16A-533A-C7A4DE5A5CCA}"/>
              </a:ext>
            </a:extLst>
          </p:cNvPr>
          <p:cNvPicPr>
            <a:picLocks noChangeAspect="1"/>
          </p:cNvPicPr>
          <p:nvPr/>
        </p:nvPicPr>
        <p:blipFill>
          <a:blip r:embed="rId13"/>
          <a:stretch>
            <a:fillRect/>
          </a:stretch>
        </p:blipFill>
        <p:spPr>
          <a:xfrm>
            <a:off x="3175000" y="3219450"/>
            <a:ext cx="2447925" cy="1223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 name="Immagine 20">
            <a:extLst>
              <a:ext uri="{FF2B5EF4-FFF2-40B4-BE49-F238E27FC236}">
                <a16:creationId xmlns:a16="http://schemas.microsoft.com/office/drawing/2014/main" id="{9EAF8457-80EF-4E0A-ED00-1FCBAA4E8576}"/>
              </a:ext>
            </a:extLst>
          </p:cNvPr>
          <p:cNvPicPr>
            <a:picLocks noChangeAspect="1"/>
          </p:cNvPicPr>
          <p:nvPr/>
        </p:nvPicPr>
        <p:blipFill rotWithShape="1">
          <a:blip r:embed="rId14"/>
          <a:srcRect l="29802" r="19576"/>
          <a:stretch/>
        </p:blipFill>
        <p:spPr>
          <a:xfrm>
            <a:off x="3916363" y="4546600"/>
            <a:ext cx="1028700" cy="9509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8EAD3525-1B57-1E72-2FD6-68C71228CC57}"/>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0930" name="Segnaposto numero diapositiva 1">
            <a:extLst>
              <a:ext uri="{FF2B5EF4-FFF2-40B4-BE49-F238E27FC236}">
                <a16:creationId xmlns:a16="http://schemas.microsoft.com/office/drawing/2014/main" id="{ACB8F251-458C-1B36-3908-4564D1141849}"/>
              </a:ext>
            </a:extLst>
          </p:cNvPr>
          <p:cNvSpPr>
            <a:spLocks noGrp="1"/>
          </p:cNvSpPr>
          <p:nvPr>
            <p:ph type="sldNum" sz="quarter" idx="12"/>
          </p:nvPr>
        </p:nvSpPr>
        <p:spPr>
          <a:xfrm>
            <a:off x="2627313" y="6511925"/>
            <a:ext cx="2133600"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2DDB5B-5C85-4D66-85F5-C74068C28709}" type="slidenum">
              <a:rPr lang="it-IT" altLang="en-US" sz="1400" b="1" smtClean="0"/>
              <a:pPr>
                <a:spcBef>
                  <a:spcPct val="0"/>
                </a:spcBef>
                <a:buFontTx/>
                <a:buNone/>
              </a:pPr>
              <a:t>91</a:t>
            </a:fld>
            <a:endParaRPr lang="it-IT" altLang="en-US" sz="1400" b="1"/>
          </a:p>
        </p:txBody>
      </p:sp>
      <p:pic>
        <p:nvPicPr>
          <p:cNvPr id="226307" name="Picture 3" descr="C:\Dokumente und Einstellungen\Enrico\Eigene Dateien\Enrico\Documenti\AA Enrico nuovo\Politica\Presentazione marxismo\Stabilimento_460.jpg">
            <a:extLst>
              <a:ext uri="{FF2B5EF4-FFF2-40B4-BE49-F238E27FC236}">
                <a16:creationId xmlns:a16="http://schemas.microsoft.com/office/drawing/2014/main" id="{0A0B8B14-7F88-76D7-0D91-C81F3A10DC55}"/>
              </a:ext>
            </a:extLst>
          </p:cNvPr>
          <p:cNvPicPr>
            <a:picLocks noChangeAspect="1" noChangeArrowheads="1"/>
          </p:cNvPicPr>
          <p:nvPr/>
        </p:nvPicPr>
        <p:blipFill>
          <a:blip r:embed="rId4"/>
          <a:srcRect/>
          <a:stretch>
            <a:fillRect/>
          </a:stretch>
        </p:blipFill>
        <p:spPr bwMode="auto">
          <a:xfrm>
            <a:off x="4464050" y="261938"/>
            <a:ext cx="4370388" cy="29067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4" descr="C:\Dokumente und Einstellungen\Enrico\Eigene Dateien\Enrico\Documenti\AA Enrico nuovo\Politica\Presentazione marxismo\vecchia fabbrica lavorazione frutta.jpg">
            <a:extLst>
              <a:ext uri="{FF2B5EF4-FFF2-40B4-BE49-F238E27FC236}">
                <a16:creationId xmlns:a16="http://schemas.microsoft.com/office/drawing/2014/main" id="{0506C33F-3794-3115-4BB8-32EEBE42A005}"/>
              </a:ext>
            </a:extLst>
          </p:cNvPr>
          <p:cNvPicPr>
            <a:picLocks noChangeAspect="1" noChangeArrowheads="1"/>
          </p:cNvPicPr>
          <p:nvPr/>
        </p:nvPicPr>
        <p:blipFill>
          <a:blip r:embed="rId5"/>
          <a:srcRect/>
          <a:stretch>
            <a:fillRect/>
          </a:stretch>
        </p:blipFill>
        <p:spPr bwMode="auto">
          <a:xfrm>
            <a:off x="238125" y="3357563"/>
            <a:ext cx="4032250" cy="3090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9" name="Picture 5" descr="C:\Dokumente und Einstellungen\Enrico\Desktop\pakinglist 2.jpg">
            <a:extLst>
              <a:ext uri="{FF2B5EF4-FFF2-40B4-BE49-F238E27FC236}">
                <a16:creationId xmlns:a16="http://schemas.microsoft.com/office/drawing/2014/main" id="{E294985F-6F11-BBB3-1093-AAA05D533024}"/>
              </a:ext>
            </a:extLst>
          </p:cNvPr>
          <p:cNvPicPr>
            <a:picLocks noChangeAspect="1" noChangeArrowheads="1"/>
          </p:cNvPicPr>
          <p:nvPr/>
        </p:nvPicPr>
        <p:blipFill>
          <a:blip r:embed="rId6"/>
          <a:srcRect r="2332" b="3020"/>
          <a:stretch>
            <a:fillRect/>
          </a:stretch>
        </p:blipFill>
        <p:spPr bwMode="auto">
          <a:xfrm>
            <a:off x="4443413" y="3357563"/>
            <a:ext cx="4391025" cy="3090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0934" name="CasellaDiTesto 1">
            <a:extLst>
              <a:ext uri="{FF2B5EF4-FFF2-40B4-BE49-F238E27FC236}">
                <a16:creationId xmlns:a16="http://schemas.microsoft.com/office/drawing/2014/main" id="{B43BD7DA-A5E7-A157-153C-C8CAB0DCE6B5}"/>
              </a:ext>
            </a:extLst>
          </p:cNvPr>
          <p:cNvSpPr txBox="1">
            <a:spLocks noChangeArrowheads="1"/>
          </p:cNvSpPr>
          <p:nvPr/>
        </p:nvSpPr>
        <p:spPr bwMode="auto">
          <a:xfrm>
            <a:off x="2033588" y="6462713"/>
            <a:ext cx="738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Ayer</a:t>
            </a:r>
            <a:endParaRPr lang="it-IT" altLang="it-CH" sz="1800">
              <a:solidFill>
                <a:srgbClr val="FFFFFF"/>
              </a:solidFill>
            </a:endParaRPr>
          </a:p>
        </p:txBody>
      </p:sp>
      <p:sp>
        <p:nvSpPr>
          <p:cNvPr id="380935" name="CasellaDiTesto 8">
            <a:extLst>
              <a:ext uri="{FF2B5EF4-FFF2-40B4-BE49-F238E27FC236}">
                <a16:creationId xmlns:a16="http://schemas.microsoft.com/office/drawing/2014/main" id="{4DA78EC0-6EFC-5316-F6B4-45981E8BC2E8}"/>
              </a:ext>
            </a:extLst>
          </p:cNvPr>
          <p:cNvSpPr txBox="1">
            <a:spLocks noChangeArrowheads="1"/>
          </p:cNvSpPr>
          <p:nvPr/>
        </p:nvSpPr>
        <p:spPr bwMode="auto">
          <a:xfrm>
            <a:off x="6373813" y="64611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Hoy</a:t>
            </a:r>
            <a:endParaRPr lang="it-IT" altLang="it-CH" sz="1800">
              <a:solidFill>
                <a:srgbClr val="FFFFFF"/>
              </a:solidFill>
            </a:endParaRPr>
          </a:p>
        </p:txBody>
      </p:sp>
      <p:pic>
        <p:nvPicPr>
          <p:cNvPr id="226312" name="Picture 11">
            <a:extLst>
              <a:ext uri="{FF2B5EF4-FFF2-40B4-BE49-F238E27FC236}">
                <a16:creationId xmlns:a16="http://schemas.microsoft.com/office/drawing/2014/main" id="{9BA77678-0C86-C106-3F18-C09FBDDC8059}"/>
              </a:ext>
            </a:extLst>
          </p:cNvPr>
          <p:cNvPicPr>
            <a:picLocks noChangeAspect="1" noChangeArrowheads="1"/>
          </p:cNvPicPr>
          <p:nvPr/>
        </p:nvPicPr>
        <p:blipFill>
          <a:blip r:embed="rId7"/>
          <a:srcRect/>
          <a:stretch>
            <a:fillRect/>
          </a:stretch>
        </p:blipFill>
        <p:spPr bwMode="auto">
          <a:xfrm>
            <a:off x="238125" y="261938"/>
            <a:ext cx="4035425" cy="2901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0937" name="CasellaDiTesto 2">
            <a:extLst>
              <a:ext uri="{FF2B5EF4-FFF2-40B4-BE49-F238E27FC236}">
                <a16:creationId xmlns:a16="http://schemas.microsoft.com/office/drawing/2014/main" id="{2E2F1C24-1663-C750-5DEC-0FC183769C09}"/>
              </a:ext>
            </a:extLst>
          </p:cNvPr>
          <p:cNvSpPr txBox="1">
            <a:spLocks noChangeArrowheads="1"/>
          </p:cNvSpPr>
          <p:nvPr/>
        </p:nvSpPr>
        <p:spPr bwMode="auto">
          <a:xfrm>
            <a:off x="238125" y="261938"/>
            <a:ext cx="2303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Motta Milano 1950, </a:t>
            </a:r>
            <a:r>
              <a:rPr lang="fr-FR" altLang="it-CH" sz="1200" b="1">
                <a:solidFill>
                  <a:srgbClr val="002060"/>
                </a:solidFill>
              </a:rPr>
              <a:t>la preparación de frutas confitadas</a:t>
            </a:r>
          </a:p>
          <a:p>
            <a:pPr eaLnBrk="1" hangingPunct="1">
              <a:spcBef>
                <a:spcPct val="0"/>
              </a:spcBef>
              <a:buFontTx/>
              <a:buNone/>
            </a:pPr>
            <a:endParaRPr lang="it-IT" altLang="it-CH" sz="1200" b="1">
              <a:solidFill>
                <a:srgbClr val="002060"/>
              </a:solidFill>
            </a:endParaRPr>
          </a:p>
        </p:txBody>
      </p:sp>
      <p:sp>
        <p:nvSpPr>
          <p:cNvPr id="2" name="Rettangolo 1">
            <a:extLst>
              <a:ext uri="{FF2B5EF4-FFF2-40B4-BE49-F238E27FC236}">
                <a16:creationId xmlns:a16="http://schemas.microsoft.com/office/drawing/2014/main" id="{1C1F99AB-F29F-615B-2681-410F242438C3}"/>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Segnaposto numero diapositiva 3">
            <a:extLst>
              <a:ext uri="{FF2B5EF4-FFF2-40B4-BE49-F238E27FC236}">
                <a16:creationId xmlns:a16="http://schemas.microsoft.com/office/drawing/2014/main" id="{5D353203-9B5E-71FB-FA16-A435112425DA}"/>
              </a:ext>
            </a:extLst>
          </p:cNvPr>
          <p:cNvSpPr>
            <a:spLocks noGrp="1"/>
          </p:cNvSpPr>
          <p:nvPr>
            <p:ph type="sldNum" sz="quarter" idx="12"/>
          </p:nvPr>
        </p:nvSpPr>
        <p:spPr>
          <a:xfrm>
            <a:off x="8316913" y="6308725"/>
            <a:ext cx="585787"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888B34-47AC-414C-B6E9-21E57A6466F2}" type="slidenum">
              <a:rPr lang="it-IT" altLang="en-US" sz="1400" smtClean="0">
                <a:solidFill>
                  <a:srgbClr val="FFFFFF"/>
                </a:solidFill>
              </a:rPr>
              <a:pPr>
                <a:spcBef>
                  <a:spcPct val="0"/>
                </a:spcBef>
                <a:buFontTx/>
                <a:buNone/>
              </a:pPr>
              <a:t>92</a:t>
            </a:fld>
            <a:endParaRPr lang="it-IT" altLang="en-US" sz="1400">
              <a:solidFill>
                <a:srgbClr val="FFFFFF"/>
              </a:solidFill>
            </a:endParaRPr>
          </a:p>
        </p:txBody>
      </p:sp>
      <p:sp>
        <p:nvSpPr>
          <p:cNvPr id="382979" name="CasellaDiTesto 4">
            <a:extLst>
              <a:ext uri="{FF2B5EF4-FFF2-40B4-BE49-F238E27FC236}">
                <a16:creationId xmlns:a16="http://schemas.microsoft.com/office/drawing/2014/main" id="{B6F3FC65-14A5-38A4-638D-33F27A03DEA7}"/>
              </a:ext>
            </a:extLst>
          </p:cNvPr>
          <p:cNvSpPr txBox="1">
            <a:spLocks noChangeArrowheads="1"/>
          </p:cNvSpPr>
          <p:nvPr/>
        </p:nvSpPr>
        <p:spPr bwMode="auto">
          <a:xfrm>
            <a:off x="6305550" y="1712913"/>
            <a:ext cx="201136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400">
                <a:solidFill>
                  <a:srgbClr val="FFFFFF"/>
                </a:solidFill>
                <a:latin typeface="Calibri" panose="020F0502020204030204" pitchFamily="34" charset="0"/>
              </a:rPr>
              <a:t>En la librería para correspondencia AMAZON los empleados son sometidas a ritmo de trabajo extenuante y los salarios son bajos y precarios ... ya se habla de una automatización completa ...</a:t>
            </a:r>
          </a:p>
          <a:p>
            <a:pPr eaLnBrk="1" hangingPunct="1">
              <a:spcBef>
                <a:spcPct val="0"/>
              </a:spcBef>
              <a:buFontTx/>
              <a:buNone/>
            </a:pPr>
            <a:endParaRPr lang="es-ES" altLang="it-CH" sz="1400">
              <a:solidFill>
                <a:srgbClr val="FFFFFF"/>
              </a:solidFill>
              <a:latin typeface="Calibri" panose="020F0502020204030204" pitchFamily="34" charset="0"/>
            </a:endParaRPr>
          </a:p>
          <a:p>
            <a:pPr eaLnBrk="1" hangingPunct="1">
              <a:spcBef>
                <a:spcPct val="0"/>
              </a:spcBef>
              <a:buFontTx/>
              <a:buNone/>
            </a:pPr>
            <a:r>
              <a:rPr lang="es-ES" altLang="it-CH" sz="1400">
                <a:solidFill>
                  <a:srgbClr val="FFFFFF"/>
                </a:solidFill>
                <a:latin typeface="Calibri" panose="020F0502020204030204" pitchFamily="34" charset="0"/>
              </a:rPr>
              <a:t>Sin embargo, gracias a su gigantismo y los datos de miles de millones de clientes, Amazon está tratando de condicionar a una parte del mundo y penetrar en todos los ganglios de la economía e incluso de la administración pública.</a:t>
            </a:r>
            <a:endParaRPr lang="it-CH" altLang="it-CH" sz="1400">
              <a:solidFill>
                <a:srgbClr val="FFFFFF"/>
              </a:solidFill>
              <a:latin typeface="Calibri" panose="020F0502020204030204" pitchFamily="34" charset="0"/>
            </a:endParaRPr>
          </a:p>
        </p:txBody>
      </p:sp>
      <p:pic>
        <p:nvPicPr>
          <p:cNvPr id="227334" name="Picture 6">
            <a:extLst>
              <a:ext uri="{FF2B5EF4-FFF2-40B4-BE49-F238E27FC236}">
                <a16:creationId xmlns:a16="http://schemas.microsoft.com/office/drawing/2014/main" id="{EE81A564-F61E-559D-DB1E-39FC57AD8EC1}"/>
              </a:ext>
            </a:extLst>
          </p:cNvPr>
          <p:cNvPicPr>
            <a:picLocks noChangeAspect="1" noChangeArrowheads="1"/>
          </p:cNvPicPr>
          <p:nvPr/>
        </p:nvPicPr>
        <p:blipFill>
          <a:blip r:embed="rId4"/>
          <a:srcRect/>
          <a:stretch>
            <a:fillRect/>
          </a:stretch>
        </p:blipFill>
        <p:spPr bwMode="auto">
          <a:xfrm>
            <a:off x="6372225" y="765175"/>
            <a:ext cx="1595438" cy="701675"/>
          </a:xfrm>
          <a:prstGeom prst="rect">
            <a:avLst/>
          </a:prstGeom>
          <a:ln>
            <a:noFill/>
          </a:ln>
          <a:effectLst>
            <a:outerShdw blurRad="292100" dist="139700" dir="2700000" algn="tl" rotWithShape="0">
              <a:srgbClr val="333333">
                <a:alpha val="65000"/>
              </a:srgbClr>
            </a:outerShdw>
          </a:effectLst>
        </p:spPr>
      </p:pic>
      <p:pic>
        <p:nvPicPr>
          <p:cNvPr id="7" name="Picture 3" descr="C:\Users\Enrico\Desktop\Amazon 2 jpeg.jpg">
            <a:extLst>
              <a:ext uri="{FF2B5EF4-FFF2-40B4-BE49-F238E27FC236}">
                <a16:creationId xmlns:a16="http://schemas.microsoft.com/office/drawing/2014/main" id="{33791C04-B4EF-7E9F-FD4E-2B9927521067}"/>
              </a:ext>
            </a:extLst>
          </p:cNvPr>
          <p:cNvPicPr>
            <a:picLocks noChangeAspect="1" noChangeArrowheads="1"/>
          </p:cNvPicPr>
          <p:nvPr/>
        </p:nvPicPr>
        <p:blipFill>
          <a:blip r:embed="rId5"/>
          <a:srcRect/>
          <a:stretch>
            <a:fillRect/>
          </a:stretch>
        </p:blipFill>
        <p:spPr bwMode="auto">
          <a:xfrm>
            <a:off x="539750" y="354013"/>
            <a:ext cx="5327650" cy="34147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C:\Users\Enrico\Desktop\Amazon 1 jpeg.jpg">
            <a:extLst>
              <a:ext uri="{FF2B5EF4-FFF2-40B4-BE49-F238E27FC236}">
                <a16:creationId xmlns:a16="http://schemas.microsoft.com/office/drawing/2014/main" id="{C9AB4510-4E49-57E3-1FAF-2D6DB6064207}"/>
              </a:ext>
            </a:extLst>
          </p:cNvPr>
          <p:cNvPicPr>
            <a:picLocks noChangeAspect="1" noChangeArrowheads="1"/>
          </p:cNvPicPr>
          <p:nvPr/>
        </p:nvPicPr>
        <p:blipFill>
          <a:blip r:embed="rId6"/>
          <a:srcRect/>
          <a:stretch>
            <a:fillRect/>
          </a:stretch>
        </p:blipFill>
        <p:spPr bwMode="auto">
          <a:xfrm>
            <a:off x="539750" y="3932238"/>
            <a:ext cx="5327650" cy="2643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7EEFDD7-65B2-4B22-7F98-7A22C26B590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8354" name="Picture 8" descr="C:\Users\Enrico\Desktop\macch 1 bis jpeg.jpg">
            <a:extLst>
              <a:ext uri="{FF2B5EF4-FFF2-40B4-BE49-F238E27FC236}">
                <a16:creationId xmlns:a16="http://schemas.microsoft.com/office/drawing/2014/main" id="{18697ED1-8770-814C-5CB5-6C9DBF9E09E1}"/>
              </a:ext>
            </a:extLst>
          </p:cNvPr>
          <p:cNvPicPr>
            <a:picLocks noChangeAspect="1" noChangeArrowheads="1"/>
          </p:cNvPicPr>
          <p:nvPr/>
        </p:nvPicPr>
        <p:blipFill>
          <a:blip r:embed="rId4"/>
          <a:srcRect/>
          <a:stretch>
            <a:fillRect/>
          </a:stretch>
        </p:blipFill>
        <p:spPr bwMode="auto">
          <a:xfrm>
            <a:off x="479425" y="3716338"/>
            <a:ext cx="4164013" cy="2701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8355" name="Picture 3" descr="C:\Users\Enrico\Desktop\Macch 3 jpeg.jpg">
            <a:extLst>
              <a:ext uri="{FF2B5EF4-FFF2-40B4-BE49-F238E27FC236}">
                <a16:creationId xmlns:a16="http://schemas.microsoft.com/office/drawing/2014/main" id="{B0B04674-18BA-9E72-4394-04A51D3533D2}"/>
              </a:ext>
            </a:extLst>
          </p:cNvPr>
          <p:cNvPicPr>
            <a:picLocks noChangeAspect="1" noChangeArrowheads="1"/>
          </p:cNvPicPr>
          <p:nvPr/>
        </p:nvPicPr>
        <p:blipFill>
          <a:blip r:embed="rId5"/>
          <a:srcRect/>
          <a:stretch>
            <a:fillRect/>
          </a:stretch>
        </p:blipFill>
        <p:spPr bwMode="auto">
          <a:xfrm>
            <a:off x="479425" y="333375"/>
            <a:ext cx="3859213" cy="287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8356" name="Picture 5" descr="C:\Users\Enrico\Desktop\Macch 0 jpeg.jpg">
            <a:extLst>
              <a:ext uri="{FF2B5EF4-FFF2-40B4-BE49-F238E27FC236}">
                <a16:creationId xmlns:a16="http://schemas.microsoft.com/office/drawing/2014/main" id="{D071D8C4-8DF8-9DBF-02D2-1AC0B50C60C0}"/>
              </a:ext>
            </a:extLst>
          </p:cNvPr>
          <p:cNvPicPr>
            <a:picLocks noChangeAspect="1" noChangeArrowheads="1"/>
          </p:cNvPicPr>
          <p:nvPr/>
        </p:nvPicPr>
        <p:blipFill>
          <a:blip r:embed="rId6"/>
          <a:srcRect/>
          <a:stretch>
            <a:fillRect/>
          </a:stretch>
        </p:blipFill>
        <p:spPr bwMode="auto">
          <a:xfrm>
            <a:off x="4778375" y="3716338"/>
            <a:ext cx="4044950" cy="2701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5029" name="CasellaDiTesto 1">
            <a:extLst>
              <a:ext uri="{FF2B5EF4-FFF2-40B4-BE49-F238E27FC236}">
                <a16:creationId xmlns:a16="http://schemas.microsoft.com/office/drawing/2014/main" id="{89B3CD08-5F28-5F19-738D-4579B0A27060}"/>
              </a:ext>
            </a:extLst>
          </p:cNvPr>
          <p:cNvSpPr txBox="1">
            <a:spLocks noChangeArrowheads="1"/>
          </p:cNvSpPr>
          <p:nvPr/>
        </p:nvSpPr>
        <p:spPr bwMode="auto">
          <a:xfrm>
            <a:off x="2635250" y="3275013"/>
            <a:ext cx="416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800" b="1">
                <a:solidFill>
                  <a:srgbClr val="FFFFFF"/>
                </a:solidFill>
                <a:latin typeface="Calibri" panose="020F0502020204030204" pitchFamily="34" charset="0"/>
              </a:rPr>
              <a:t>La racionalización en el sector ferroviario</a:t>
            </a:r>
            <a:endParaRPr lang="it-CH" altLang="it-CH" sz="1800" b="1">
              <a:solidFill>
                <a:srgbClr val="FFFFFF"/>
              </a:solidFill>
              <a:latin typeface="Calibri" panose="020F0502020204030204" pitchFamily="34" charset="0"/>
            </a:endParaRPr>
          </a:p>
        </p:txBody>
      </p:sp>
      <p:sp>
        <p:nvSpPr>
          <p:cNvPr id="191494" name="CasellaDiTesto 2">
            <a:extLst>
              <a:ext uri="{FF2B5EF4-FFF2-40B4-BE49-F238E27FC236}">
                <a16:creationId xmlns:a16="http://schemas.microsoft.com/office/drawing/2014/main" id="{CB44B52D-7BC1-32A5-0965-34944ABB6C21}"/>
              </a:ext>
            </a:extLst>
          </p:cNvPr>
          <p:cNvSpPr txBox="1">
            <a:spLocks noChangeArrowheads="1"/>
          </p:cNvSpPr>
          <p:nvPr/>
        </p:nvSpPr>
        <p:spPr bwMode="auto">
          <a:xfrm>
            <a:off x="611188" y="2708275"/>
            <a:ext cx="1296987" cy="400050"/>
          </a:xfrm>
          <a:prstGeom prst="rect">
            <a:avLst/>
          </a:prstGeom>
          <a:solidFill>
            <a:srgbClr val="FFFF00"/>
          </a:solidFill>
          <a:ln w="28575">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000" b="1" dirty="0">
                <a:solidFill>
                  <a:srgbClr val="161616"/>
                </a:solidFill>
                <a:latin typeface="Calibri" pitchFamily="34" charset="0"/>
                <a:cs typeface="Arial" charset="0"/>
              </a:rPr>
              <a:t>3</a:t>
            </a:r>
            <a:r>
              <a:rPr lang="it-CH" altLang="it-CH" sz="1400" b="1" dirty="0">
                <a:solidFill>
                  <a:srgbClr val="161616"/>
                </a:solidFill>
                <a:latin typeface="Calibri" pitchFamily="34" charset="0"/>
                <a:cs typeface="Arial" charset="0"/>
              </a:rPr>
              <a:t> </a:t>
            </a:r>
            <a:r>
              <a:rPr lang="it-CH" altLang="it-CH" sz="1400" b="1" dirty="0" err="1">
                <a:solidFill>
                  <a:srgbClr val="161616"/>
                </a:solidFill>
                <a:latin typeface="Calibri" pitchFamily="34" charset="0"/>
                <a:cs typeface="Arial" charset="0"/>
              </a:rPr>
              <a:t>conductores</a:t>
            </a:r>
            <a:endParaRPr lang="it-CH" altLang="it-CH" sz="1400" b="1" dirty="0">
              <a:solidFill>
                <a:srgbClr val="161616"/>
              </a:solidFill>
              <a:latin typeface="Calibri" pitchFamily="34" charset="0"/>
              <a:cs typeface="Arial" charset="0"/>
            </a:endParaRPr>
          </a:p>
        </p:txBody>
      </p:sp>
      <p:pic>
        <p:nvPicPr>
          <p:cNvPr id="228359" name="Picture 6" descr="C:\Users\Enrico\Desktop\Macch 2 jpeg.jpg">
            <a:extLst>
              <a:ext uri="{FF2B5EF4-FFF2-40B4-BE49-F238E27FC236}">
                <a16:creationId xmlns:a16="http://schemas.microsoft.com/office/drawing/2014/main" id="{02D53193-489D-E6A2-C997-BC9E6D2A3107}"/>
              </a:ext>
            </a:extLst>
          </p:cNvPr>
          <p:cNvPicPr>
            <a:picLocks noChangeAspect="1" noChangeArrowheads="1"/>
          </p:cNvPicPr>
          <p:nvPr/>
        </p:nvPicPr>
        <p:blipFill>
          <a:blip r:embed="rId7"/>
          <a:srcRect/>
          <a:stretch>
            <a:fillRect/>
          </a:stretch>
        </p:blipFill>
        <p:spPr bwMode="auto">
          <a:xfrm>
            <a:off x="4500563" y="333375"/>
            <a:ext cx="4322762" cy="287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1496" name="CasellaDiTesto 3">
            <a:extLst>
              <a:ext uri="{FF2B5EF4-FFF2-40B4-BE49-F238E27FC236}">
                <a16:creationId xmlns:a16="http://schemas.microsoft.com/office/drawing/2014/main" id="{3861A2FB-F3A8-219B-13A9-A90CEB27D91E}"/>
              </a:ext>
            </a:extLst>
          </p:cNvPr>
          <p:cNvSpPr txBox="1">
            <a:spLocks noChangeArrowheads="1"/>
          </p:cNvSpPr>
          <p:nvPr/>
        </p:nvSpPr>
        <p:spPr bwMode="auto">
          <a:xfrm>
            <a:off x="4699000" y="2708275"/>
            <a:ext cx="1312863" cy="400050"/>
          </a:xfrm>
          <a:prstGeom prst="rect">
            <a:avLst/>
          </a:prstGeom>
          <a:solidFill>
            <a:srgbClr val="FFFF00"/>
          </a:solidFill>
          <a:ln w="9525">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000" b="1">
                <a:solidFill>
                  <a:srgbClr val="161616"/>
                </a:solidFill>
                <a:latin typeface="Calibri" pitchFamily="34" charset="0"/>
                <a:cs typeface="Arial" charset="0"/>
              </a:rPr>
              <a:t>2</a:t>
            </a:r>
            <a:r>
              <a:rPr lang="it-CH" altLang="it-CH" sz="1400" b="1">
                <a:solidFill>
                  <a:srgbClr val="161616"/>
                </a:solidFill>
                <a:latin typeface="Calibri" pitchFamily="34" charset="0"/>
                <a:cs typeface="Arial" charset="0"/>
              </a:rPr>
              <a:t> conductores</a:t>
            </a:r>
          </a:p>
        </p:txBody>
      </p:sp>
      <p:sp>
        <p:nvSpPr>
          <p:cNvPr id="191497" name="CasellaDiTesto 4">
            <a:extLst>
              <a:ext uri="{FF2B5EF4-FFF2-40B4-BE49-F238E27FC236}">
                <a16:creationId xmlns:a16="http://schemas.microsoft.com/office/drawing/2014/main" id="{C6744ADB-17B5-288B-B594-A639C200CE33}"/>
              </a:ext>
            </a:extLst>
          </p:cNvPr>
          <p:cNvSpPr txBox="1">
            <a:spLocks noChangeArrowheads="1"/>
          </p:cNvSpPr>
          <p:nvPr/>
        </p:nvSpPr>
        <p:spPr bwMode="auto">
          <a:xfrm>
            <a:off x="611188" y="5876925"/>
            <a:ext cx="1296987" cy="400050"/>
          </a:xfrm>
          <a:prstGeom prst="rect">
            <a:avLst/>
          </a:prstGeom>
          <a:solidFill>
            <a:srgbClr val="FFFF00"/>
          </a:solidFill>
          <a:ln w="9525">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000" b="1">
                <a:solidFill>
                  <a:srgbClr val="161616"/>
                </a:solidFill>
                <a:latin typeface="Calibri" pitchFamily="34" charset="0"/>
                <a:cs typeface="Arial" charset="0"/>
              </a:rPr>
              <a:t>1 </a:t>
            </a:r>
            <a:r>
              <a:rPr lang="it-CH" altLang="it-CH" sz="1400" b="1">
                <a:solidFill>
                  <a:srgbClr val="161616"/>
                </a:solidFill>
                <a:latin typeface="Calibri" pitchFamily="34" charset="0"/>
                <a:cs typeface="Arial" charset="0"/>
              </a:rPr>
              <a:t>conductor</a:t>
            </a:r>
          </a:p>
        </p:txBody>
      </p:sp>
      <p:sp>
        <p:nvSpPr>
          <p:cNvPr id="191498" name="CasellaDiTesto 5">
            <a:extLst>
              <a:ext uri="{FF2B5EF4-FFF2-40B4-BE49-F238E27FC236}">
                <a16:creationId xmlns:a16="http://schemas.microsoft.com/office/drawing/2014/main" id="{10FDBB31-7388-2913-F229-8E4D31FC6CED}"/>
              </a:ext>
            </a:extLst>
          </p:cNvPr>
          <p:cNvSpPr txBox="1">
            <a:spLocks noChangeArrowheads="1"/>
          </p:cNvSpPr>
          <p:nvPr/>
        </p:nvSpPr>
        <p:spPr bwMode="auto">
          <a:xfrm>
            <a:off x="5003800" y="5903913"/>
            <a:ext cx="1296988" cy="400050"/>
          </a:xfrm>
          <a:prstGeom prst="rect">
            <a:avLst/>
          </a:prstGeom>
          <a:solidFill>
            <a:srgbClr val="FFFF00"/>
          </a:solidFill>
          <a:ln w="9525">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000" b="1">
                <a:solidFill>
                  <a:srgbClr val="161616"/>
                </a:solidFill>
                <a:latin typeface="Calibri" pitchFamily="34" charset="0"/>
                <a:cs typeface="Arial" charset="0"/>
              </a:rPr>
              <a:t>0</a:t>
            </a:r>
            <a:r>
              <a:rPr lang="it-CH" altLang="it-CH" sz="1800">
                <a:solidFill>
                  <a:srgbClr val="161616"/>
                </a:solidFill>
                <a:latin typeface="Calibri" pitchFamily="34" charset="0"/>
                <a:cs typeface="Arial" charset="0"/>
              </a:rPr>
              <a:t> </a:t>
            </a:r>
            <a:r>
              <a:rPr lang="it-CH" altLang="it-CH" sz="1400" b="1">
                <a:solidFill>
                  <a:srgbClr val="161616"/>
                </a:solidFill>
                <a:latin typeface="Calibri" pitchFamily="34" charset="0"/>
                <a:cs typeface="Arial" charset="0"/>
              </a:rPr>
              <a:t>conductores</a:t>
            </a:r>
          </a:p>
        </p:txBody>
      </p:sp>
      <p:sp>
        <p:nvSpPr>
          <p:cNvPr id="385035" name="Segnaposto numero diapositiva 3">
            <a:extLst>
              <a:ext uri="{FF2B5EF4-FFF2-40B4-BE49-F238E27FC236}">
                <a16:creationId xmlns:a16="http://schemas.microsoft.com/office/drawing/2014/main" id="{039FAB57-7F2A-E60B-BAB2-08FCDEC2D8ED}"/>
              </a:ext>
            </a:extLst>
          </p:cNvPr>
          <p:cNvSpPr>
            <a:spLocks noGrp="1"/>
          </p:cNvSpPr>
          <p:nvPr>
            <p:ph type="sldNum" sz="quarter" idx="12"/>
          </p:nvPr>
        </p:nvSpPr>
        <p:spPr>
          <a:xfrm>
            <a:off x="8237538" y="3282950"/>
            <a:ext cx="585787"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0FBC5F-0705-412B-BFD0-C61572742850}" type="slidenum">
              <a:rPr lang="it-IT" altLang="en-US" sz="1400" smtClean="0">
                <a:solidFill>
                  <a:srgbClr val="FFFFFF"/>
                </a:solidFill>
              </a:rPr>
              <a:pPr>
                <a:spcBef>
                  <a:spcPct val="0"/>
                </a:spcBef>
                <a:buFontTx/>
                <a:buNone/>
              </a:pPr>
              <a:t>93</a:t>
            </a:fld>
            <a:endParaRPr lang="it-IT" altLang="en-US" sz="1400">
              <a:solidFill>
                <a:srgbClr val="FFFFFF"/>
              </a:solidFill>
            </a:endParaRPr>
          </a:p>
        </p:txBody>
      </p:sp>
      <p:sp>
        <p:nvSpPr>
          <p:cNvPr id="2" name="Rettangolo 1">
            <a:extLst>
              <a:ext uri="{FF2B5EF4-FFF2-40B4-BE49-F238E27FC236}">
                <a16:creationId xmlns:a16="http://schemas.microsoft.com/office/drawing/2014/main" id="{FFF788F5-8C2B-E965-E73E-8251B0A2822B}"/>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7074" name="Slide Number Placeholder 3">
            <a:extLst>
              <a:ext uri="{FF2B5EF4-FFF2-40B4-BE49-F238E27FC236}">
                <a16:creationId xmlns:a16="http://schemas.microsoft.com/office/drawing/2014/main" id="{7617E2C8-CCFE-3FFB-08F9-641177DFD43B}"/>
              </a:ext>
            </a:extLst>
          </p:cNvPr>
          <p:cNvSpPr>
            <a:spLocks noGrp="1"/>
          </p:cNvSpPr>
          <p:nvPr>
            <p:ph type="sldNum" sz="quarter" idx="12"/>
          </p:nvPr>
        </p:nvSpPr>
        <p:spPr>
          <a:xfrm>
            <a:off x="8120063" y="5157788"/>
            <a:ext cx="393700" cy="312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22EC58-72A8-415E-B614-F7AE93854369}" type="slidenum">
              <a:rPr lang="it-IT" altLang="en-US" sz="1400" smtClean="0">
                <a:solidFill>
                  <a:srgbClr val="FFFFFF"/>
                </a:solidFill>
              </a:rPr>
              <a:pPr>
                <a:spcBef>
                  <a:spcPct val="0"/>
                </a:spcBef>
                <a:buFontTx/>
                <a:buNone/>
              </a:pPr>
              <a:t>94</a:t>
            </a:fld>
            <a:endParaRPr lang="it-IT" altLang="en-US" sz="1400">
              <a:solidFill>
                <a:srgbClr val="FFFFFF"/>
              </a:solidFill>
            </a:endParaRPr>
          </a:p>
        </p:txBody>
      </p:sp>
      <p:pic>
        <p:nvPicPr>
          <p:cNvPr id="229379" name="Picture 4" descr="fabbrica senza operai">
            <a:extLst>
              <a:ext uri="{FF2B5EF4-FFF2-40B4-BE49-F238E27FC236}">
                <a16:creationId xmlns:a16="http://schemas.microsoft.com/office/drawing/2014/main" id="{18A66713-BF5B-523D-ACFB-0535204FD153}"/>
              </a:ext>
            </a:extLst>
          </p:cNvPr>
          <p:cNvPicPr>
            <a:picLocks noChangeAspect="1" noChangeArrowheads="1"/>
          </p:cNvPicPr>
          <p:nvPr/>
        </p:nvPicPr>
        <p:blipFill>
          <a:blip r:embed="rId4"/>
          <a:srcRect/>
          <a:stretch>
            <a:fillRect/>
          </a:stretch>
        </p:blipFill>
        <p:spPr bwMode="auto">
          <a:xfrm>
            <a:off x="465138" y="476250"/>
            <a:ext cx="7129462" cy="56308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87076" name="Text Box 5">
            <a:extLst>
              <a:ext uri="{FF2B5EF4-FFF2-40B4-BE49-F238E27FC236}">
                <a16:creationId xmlns:a16="http://schemas.microsoft.com/office/drawing/2014/main" id="{E2313386-4601-5A31-B21C-6E638A0EB443}"/>
              </a:ext>
            </a:extLst>
          </p:cNvPr>
          <p:cNvSpPr txBox="1">
            <a:spLocks noChangeArrowheads="1"/>
          </p:cNvSpPr>
          <p:nvPr/>
        </p:nvSpPr>
        <p:spPr bwMode="auto">
          <a:xfrm>
            <a:off x="2700338" y="6256338"/>
            <a:ext cx="381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a:solidFill>
                  <a:srgbClr val="FFFFFF"/>
                </a:solidFill>
              </a:rPr>
              <a:t>FÁBRICA SIN OBREROS</a:t>
            </a:r>
            <a:endParaRPr lang="it-IT" altLang="it-CH" sz="2400">
              <a:solidFill>
                <a:srgbClr val="FFFFFF"/>
              </a:solidFill>
            </a:endParaRPr>
          </a:p>
        </p:txBody>
      </p:sp>
      <p:sp>
        <p:nvSpPr>
          <p:cNvPr id="387077" name="CasellaDiTesto 1">
            <a:extLst>
              <a:ext uri="{FF2B5EF4-FFF2-40B4-BE49-F238E27FC236}">
                <a16:creationId xmlns:a16="http://schemas.microsoft.com/office/drawing/2014/main" id="{A74FAC5A-1CB8-8B19-88D0-405053D62FC5}"/>
              </a:ext>
            </a:extLst>
          </p:cNvPr>
          <p:cNvSpPr txBox="1">
            <a:spLocks noChangeArrowheads="1"/>
          </p:cNvSpPr>
          <p:nvPr/>
        </p:nvSpPr>
        <p:spPr bwMode="auto">
          <a:xfrm>
            <a:off x="7723188" y="2060575"/>
            <a:ext cx="11874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400"/>
              <a:t>Donde el proprietario fijará su fábrica?                Y de acuerdo con qué criterios?</a:t>
            </a:r>
          </a:p>
          <a:p>
            <a:pPr eaLnBrk="1" hangingPunct="1">
              <a:spcBef>
                <a:spcPct val="0"/>
              </a:spcBef>
              <a:buFontTx/>
              <a:buNone/>
            </a:pPr>
            <a:endParaRPr lang="it-CH" altLang="it-CH" sz="1200"/>
          </a:p>
        </p:txBody>
      </p:sp>
      <p:sp>
        <p:nvSpPr>
          <p:cNvPr id="2" name="Rettangolo 1">
            <a:extLst>
              <a:ext uri="{FF2B5EF4-FFF2-40B4-BE49-F238E27FC236}">
                <a16:creationId xmlns:a16="http://schemas.microsoft.com/office/drawing/2014/main" id="{65F2C520-0FC1-0286-A9EA-C07AE58F2966}"/>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egnaposto numero diapositiva 1">
            <a:extLst>
              <a:ext uri="{FF2B5EF4-FFF2-40B4-BE49-F238E27FC236}">
                <a16:creationId xmlns:a16="http://schemas.microsoft.com/office/drawing/2014/main" id="{74AA6A99-98E5-EE2F-D73C-CB8D1A00D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96EBF1-213B-4C2F-8444-D822E8E384DB}" type="slidenum">
              <a:rPr lang="it-IT" altLang="en-US" sz="1400" smtClean="0">
                <a:solidFill>
                  <a:srgbClr val="FFFFFF"/>
                </a:solidFill>
              </a:rPr>
              <a:pPr>
                <a:spcBef>
                  <a:spcPct val="0"/>
                </a:spcBef>
                <a:buFontTx/>
                <a:buNone/>
              </a:pPr>
              <a:t>95</a:t>
            </a:fld>
            <a:endParaRPr lang="it-IT" altLang="en-US" sz="1400">
              <a:solidFill>
                <a:srgbClr val="FFFFFF"/>
              </a:solidFill>
            </a:endParaRPr>
          </a:p>
        </p:txBody>
      </p:sp>
      <p:pic>
        <p:nvPicPr>
          <p:cNvPr id="389123" name="Immagine 2">
            <a:extLst>
              <a:ext uri="{FF2B5EF4-FFF2-40B4-BE49-F238E27FC236}">
                <a16:creationId xmlns:a16="http://schemas.microsoft.com/office/drawing/2014/main" id="{E21A12CF-D9AE-3CF8-4CE3-7942C104D2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CasellaDiTesto 3">
            <a:extLst>
              <a:ext uri="{FF2B5EF4-FFF2-40B4-BE49-F238E27FC236}">
                <a16:creationId xmlns:a16="http://schemas.microsoft.com/office/drawing/2014/main" id="{80931DEB-3A40-3125-D71A-4E38258C7D9A}"/>
              </a:ext>
            </a:extLst>
          </p:cNvPr>
          <p:cNvSpPr txBox="1">
            <a:spLocks noChangeArrowheads="1"/>
          </p:cNvSpPr>
          <p:nvPr/>
        </p:nvSpPr>
        <p:spPr bwMode="auto">
          <a:xfrm>
            <a:off x="982663" y="5732463"/>
            <a:ext cx="7704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800">
                <a:solidFill>
                  <a:srgbClr val="FFFFFF"/>
                </a:solidFill>
              </a:rPr>
              <a:t>Kunshan, Shanghai, China: Foxconn, la fábrica totalmente robotizada que produce componentes y accesorios para teléfonos móviles</a:t>
            </a:r>
            <a:endParaRPr lang="en-US" altLang="en-US" sz="1800">
              <a:solidFill>
                <a:srgbClr val="FFFFFF"/>
              </a:solidFill>
            </a:endParaRPr>
          </a:p>
        </p:txBody>
      </p:sp>
      <p:sp>
        <p:nvSpPr>
          <p:cNvPr id="2" name="Rettangolo 1">
            <a:extLst>
              <a:ext uri="{FF2B5EF4-FFF2-40B4-BE49-F238E27FC236}">
                <a16:creationId xmlns:a16="http://schemas.microsoft.com/office/drawing/2014/main" id="{5FD524B3-79F2-1F60-3486-A8EDA8F3E669}"/>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Slide Number Placeholder 1">
            <a:extLst>
              <a:ext uri="{FF2B5EF4-FFF2-40B4-BE49-F238E27FC236}">
                <a16:creationId xmlns:a16="http://schemas.microsoft.com/office/drawing/2014/main" id="{709F3EB0-0757-206A-83F1-4B3A5B99BE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7DEF86-635F-4645-9133-C04EA0E49CDF}" type="slidenum">
              <a:rPr lang="it-IT" altLang="en-US" sz="1400" smtClean="0">
                <a:solidFill>
                  <a:srgbClr val="000000"/>
                </a:solidFill>
              </a:rPr>
              <a:pPr>
                <a:spcBef>
                  <a:spcPct val="0"/>
                </a:spcBef>
                <a:buFontTx/>
                <a:buNone/>
              </a:pPr>
              <a:t>96</a:t>
            </a:fld>
            <a:endParaRPr lang="it-IT" altLang="en-US" sz="1400">
              <a:solidFill>
                <a:srgbClr val="000000"/>
              </a:solidFill>
            </a:endParaRPr>
          </a:p>
        </p:txBody>
      </p:sp>
      <p:sp>
        <p:nvSpPr>
          <p:cNvPr id="176131" name="TextBox 2">
            <a:extLst>
              <a:ext uri="{FF2B5EF4-FFF2-40B4-BE49-F238E27FC236}">
                <a16:creationId xmlns:a16="http://schemas.microsoft.com/office/drawing/2014/main" id="{EA189D40-09E4-F9EE-29D4-9F72316603A3}"/>
              </a:ext>
            </a:extLst>
          </p:cNvPr>
          <p:cNvSpPr txBox="1">
            <a:spLocks noChangeArrowheads="1"/>
          </p:cNvSpPr>
          <p:nvPr/>
        </p:nvSpPr>
        <p:spPr bwMode="auto">
          <a:xfrm>
            <a:off x="642938" y="625475"/>
            <a:ext cx="8072437" cy="54943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None/>
              <a:defRPr/>
            </a:pPr>
            <a:r>
              <a:rPr lang="fr-FR" altLang="it-CH" sz="2000" b="1" dirty="0" err="1">
                <a:solidFill>
                  <a:schemeClr val="accent4">
                    <a:lumMod val="10000"/>
                  </a:schemeClr>
                </a:solidFill>
                <a:cs typeface="Arial" charset="0"/>
              </a:rPr>
              <a:t>Otros</a:t>
            </a:r>
            <a:r>
              <a:rPr lang="fr-FR" altLang="it-CH" sz="2000" b="1" dirty="0">
                <a:solidFill>
                  <a:schemeClr val="accent4">
                    <a:lumMod val="10000"/>
                  </a:schemeClr>
                </a:solidFill>
                <a:cs typeface="Arial" charset="0"/>
              </a:rPr>
              <a:t> </a:t>
            </a:r>
            <a:r>
              <a:rPr lang="fr-FR" altLang="it-CH" sz="2000" b="1" dirty="0" err="1">
                <a:solidFill>
                  <a:schemeClr val="accent4">
                    <a:lumMod val="10000"/>
                  </a:schemeClr>
                </a:solidFill>
                <a:cs typeface="Arial" charset="0"/>
              </a:rPr>
              <a:t>métodos</a:t>
            </a:r>
            <a:r>
              <a:rPr lang="fr-FR" altLang="it-CH" sz="2000" b="1" dirty="0">
                <a:solidFill>
                  <a:schemeClr val="accent4">
                    <a:lumMod val="10000"/>
                  </a:schemeClr>
                </a:solidFill>
                <a:cs typeface="Arial" charset="0"/>
              </a:rPr>
              <a:t> para </a:t>
            </a:r>
            <a:r>
              <a:rPr lang="fr-FR" altLang="it-CH" sz="2000" b="1" dirty="0" err="1">
                <a:solidFill>
                  <a:schemeClr val="accent4">
                    <a:lumMod val="10000"/>
                  </a:schemeClr>
                </a:solidFill>
                <a:cs typeface="Arial" charset="0"/>
              </a:rPr>
              <a:t>ahorrar</a:t>
            </a:r>
            <a:r>
              <a:rPr lang="fr-FR" altLang="it-CH" sz="2000" b="1" dirty="0">
                <a:solidFill>
                  <a:schemeClr val="accent4">
                    <a:lumMod val="10000"/>
                  </a:schemeClr>
                </a:solidFill>
                <a:cs typeface="Arial" charset="0"/>
              </a:rPr>
              <a:t> en la </a:t>
            </a:r>
            <a:r>
              <a:rPr lang="fr-FR" altLang="it-CH" sz="2000" b="1" dirty="0" err="1">
                <a:solidFill>
                  <a:schemeClr val="accent4">
                    <a:lumMod val="10000"/>
                  </a:schemeClr>
                </a:solidFill>
                <a:cs typeface="Arial" charset="0"/>
              </a:rPr>
              <a:t>mano</a:t>
            </a:r>
            <a:r>
              <a:rPr lang="fr-FR" altLang="it-CH" sz="2000" b="1" dirty="0">
                <a:solidFill>
                  <a:schemeClr val="accent4">
                    <a:lumMod val="10000"/>
                  </a:schemeClr>
                </a:solidFill>
                <a:cs typeface="Arial" charset="0"/>
              </a:rPr>
              <a:t> de </a:t>
            </a:r>
            <a:r>
              <a:rPr lang="fr-FR" altLang="it-CH" sz="2000" b="1" dirty="0" err="1">
                <a:solidFill>
                  <a:schemeClr val="accent4">
                    <a:lumMod val="10000"/>
                  </a:schemeClr>
                </a:solidFill>
                <a:cs typeface="Arial" charset="0"/>
              </a:rPr>
              <a:t>obra</a:t>
            </a:r>
            <a:r>
              <a:rPr lang="it-CH" altLang="it-CH" sz="2000" b="1" dirty="0">
                <a:solidFill>
                  <a:schemeClr val="accent4">
                    <a:lumMod val="10000"/>
                  </a:schemeClr>
                </a:solidFill>
                <a:cs typeface="Arial" charset="0"/>
              </a:rPr>
              <a:t>:</a:t>
            </a:r>
          </a:p>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Char char="-"/>
              <a:defRPr/>
            </a:pPr>
            <a:r>
              <a:rPr lang="it-CH" altLang="it-CH" sz="2000" b="1" dirty="0" err="1">
                <a:solidFill>
                  <a:schemeClr val="accent4">
                    <a:lumMod val="10000"/>
                  </a:schemeClr>
                </a:solidFill>
                <a:cs typeface="Arial" charset="0"/>
              </a:rPr>
              <a:t>Explotación</a:t>
            </a:r>
            <a:r>
              <a:rPr lang="it-CH" altLang="it-CH" sz="2000" b="1" dirty="0">
                <a:solidFill>
                  <a:schemeClr val="accent4">
                    <a:lumMod val="10000"/>
                  </a:schemeClr>
                </a:solidFill>
                <a:cs typeface="Arial" charset="0"/>
              </a:rPr>
              <a:t> de </a:t>
            </a:r>
            <a:r>
              <a:rPr lang="it-CH" altLang="it-CH" sz="2000" b="1" dirty="0" err="1">
                <a:solidFill>
                  <a:schemeClr val="accent4">
                    <a:lumMod val="10000"/>
                  </a:schemeClr>
                </a:solidFill>
                <a:cs typeface="Arial" charset="0"/>
              </a:rPr>
              <a:t>inmigrados</a:t>
            </a:r>
            <a:r>
              <a:rPr lang="it-CH" altLang="it-CH" sz="2000" b="1" dirty="0">
                <a:solidFill>
                  <a:schemeClr val="accent4">
                    <a:lumMod val="10000"/>
                  </a:schemeClr>
                </a:solidFill>
                <a:cs typeface="Arial" charset="0"/>
              </a:rPr>
              <a:t> </a:t>
            </a:r>
            <a:r>
              <a:rPr lang="it-CH" altLang="it-CH" sz="2000" b="1" dirty="0" err="1">
                <a:solidFill>
                  <a:schemeClr val="accent4">
                    <a:lumMod val="10000"/>
                  </a:schemeClr>
                </a:solidFill>
                <a:cs typeface="Arial" charset="0"/>
              </a:rPr>
              <a:t>clandestinos</a:t>
            </a:r>
            <a:r>
              <a:rPr lang="it-CH" altLang="it-CH" sz="2000" b="1" dirty="0">
                <a:solidFill>
                  <a:schemeClr val="accent4">
                    <a:lumMod val="10000"/>
                  </a:schemeClr>
                </a:solidFill>
                <a:cs typeface="Arial" charset="0"/>
              </a:rPr>
              <a:t> </a:t>
            </a:r>
            <a:r>
              <a:rPr lang="it-CH" altLang="it-CH" sz="2000" b="1" dirty="0" err="1">
                <a:solidFill>
                  <a:schemeClr val="accent4">
                    <a:lumMod val="10000"/>
                  </a:schemeClr>
                </a:solidFill>
                <a:cs typeface="Arial" charset="0"/>
              </a:rPr>
              <a:t>sometidos</a:t>
            </a:r>
            <a:r>
              <a:rPr lang="it-CH" altLang="it-CH" sz="2000" b="1" dirty="0">
                <a:solidFill>
                  <a:schemeClr val="accent4">
                    <a:lumMod val="10000"/>
                  </a:schemeClr>
                </a:solidFill>
                <a:cs typeface="Arial" charset="0"/>
              </a:rPr>
              <a:t>                                                  al </a:t>
            </a:r>
            <a:r>
              <a:rPr lang="it-CH" altLang="it-CH" sz="2000" b="1" dirty="0" err="1">
                <a:solidFill>
                  <a:schemeClr val="accent4">
                    <a:lumMod val="10000"/>
                  </a:schemeClr>
                </a:solidFill>
                <a:cs typeface="Arial" charset="0"/>
              </a:rPr>
              <a:t>chantaje</a:t>
            </a:r>
            <a:r>
              <a:rPr lang="it-CH" altLang="it-CH" sz="2000" b="1" dirty="0">
                <a:solidFill>
                  <a:schemeClr val="accent4">
                    <a:lumMod val="10000"/>
                  </a:schemeClr>
                </a:solidFill>
                <a:cs typeface="Arial" charset="0"/>
              </a:rPr>
              <a:t>       </a:t>
            </a:r>
          </a:p>
          <a:p>
            <a:pPr eaLnBrk="1" hangingPunct="1">
              <a:spcBef>
                <a:spcPct val="0"/>
              </a:spcBef>
              <a:buFontTx/>
              <a:buNone/>
              <a:defRPr/>
            </a:pPr>
            <a:r>
              <a:rPr lang="it-CH" altLang="it-CH" sz="1400" b="1" dirty="0">
                <a:solidFill>
                  <a:schemeClr val="accent4">
                    <a:lumMod val="10000"/>
                  </a:schemeClr>
                </a:solidFill>
                <a:cs typeface="Arial" charset="0"/>
              </a:rPr>
              <a:t>(</a:t>
            </a:r>
            <a:r>
              <a:rPr lang="it-CH" altLang="it-CH" sz="1400" b="1" dirty="0" err="1">
                <a:solidFill>
                  <a:schemeClr val="accent4">
                    <a:lumMod val="10000"/>
                  </a:schemeClr>
                </a:solidFill>
                <a:cs typeface="Arial" charset="0"/>
              </a:rPr>
              <a:t>trabajo</a:t>
            </a:r>
            <a:r>
              <a:rPr lang="it-CH" altLang="it-CH" sz="1400" b="1" dirty="0">
                <a:solidFill>
                  <a:schemeClr val="accent4">
                    <a:lumMod val="10000"/>
                  </a:schemeClr>
                </a:solidFill>
                <a:cs typeface="Arial" charset="0"/>
              </a:rPr>
              <a:t> negro, </a:t>
            </a:r>
            <a:r>
              <a:rPr lang="it-CH" altLang="it-CH" sz="1400" b="1" dirty="0" err="1">
                <a:solidFill>
                  <a:schemeClr val="accent4">
                    <a:lumMod val="10000"/>
                  </a:schemeClr>
                </a:solidFill>
                <a:cs typeface="Arial" charset="0"/>
              </a:rPr>
              <a:t>prostitución</a:t>
            </a:r>
            <a:r>
              <a:rPr lang="it-CH" altLang="it-CH" sz="1400" b="1" dirty="0">
                <a:solidFill>
                  <a:schemeClr val="accent4">
                    <a:lumMod val="10000"/>
                  </a:schemeClr>
                </a:solidFill>
                <a:cs typeface="Arial" charset="0"/>
              </a:rPr>
              <a:t>, etc.) </a:t>
            </a:r>
          </a:p>
          <a:p>
            <a:pPr eaLnBrk="1" hangingPunct="1">
              <a:spcBef>
                <a:spcPct val="0"/>
              </a:spcBef>
              <a:buFontTx/>
              <a:buNone/>
              <a:defRPr/>
            </a:pPr>
            <a:endParaRPr lang="it-CH" altLang="it-CH" sz="2000" b="1" dirty="0">
              <a:solidFill>
                <a:schemeClr val="accent4">
                  <a:lumMod val="10000"/>
                </a:schemeClr>
              </a:solidFill>
              <a:cs typeface="Arial" charset="0"/>
            </a:endParaRPr>
          </a:p>
          <a:p>
            <a:pPr eaLnBrk="1" hangingPunct="1">
              <a:spcBef>
                <a:spcPct val="0"/>
              </a:spcBef>
              <a:buFontTx/>
              <a:buChar char="-"/>
              <a:defRPr/>
            </a:pPr>
            <a:r>
              <a:rPr lang="fr-FR" altLang="it-CH" sz="2000" b="1" dirty="0">
                <a:solidFill>
                  <a:schemeClr val="accent4">
                    <a:lumMod val="10000"/>
                  </a:schemeClr>
                </a:solidFill>
                <a:cs typeface="Arial" charset="0"/>
              </a:rPr>
              <a:t> La </a:t>
            </a:r>
            <a:r>
              <a:rPr lang="fr-FR" altLang="it-CH" sz="2000" b="1" dirty="0" err="1">
                <a:solidFill>
                  <a:schemeClr val="accent4">
                    <a:lumMod val="10000"/>
                  </a:schemeClr>
                </a:solidFill>
                <a:cs typeface="Arial" charset="0"/>
              </a:rPr>
              <a:t>subcontratación</a:t>
            </a:r>
            <a:r>
              <a:rPr lang="fr-FR" altLang="it-CH" sz="2000" b="1" dirty="0">
                <a:solidFill>
                  <a:schemeClr val="accent4">
                    <a:lumMod val="10000"/>
                  </a:schemeClr>
                </a:solidFill>
                <a:cs typeface="Arial" charset="0"/>
              </a:rPr>
              <a:t> en los </a:t>
            </a:r>
            <a:r>
              <a:rPr lang="fr-FR" altLang="it-CH" sz="2000" b="1" dirty="0" err="1">
                <a:solidFill>
                  <a:schemeClr val="accent4">
                    <a:lumMod val="10000"/>
                  </a:schemeClr>
                </a:solidFill>
                <a:cs typeface="Arial" charset="0"/>
              </a:rPr>
              <a:t>diferentes</a:t>
            </a:r>
            <a:r>
              <a:rPr lang="fr-FR" altLang="it-CH" sz="2000" b="1" dirty="0">
                <a:solidFill>
                  <a:schemeClr val="accent4">
                    <a:lumMod val="10000"/>
                  </a:schemeClr>
                </a:solidFill>
                <a:cs typeface="Arial" charset="0"/>
              </a:rPr>
              <a:t> </a:t>
            </a:r>
            <a:r>
              <a:rPr lang="fr-FR" altLang="it-CH" sz="2000" b="1" dirty="0" err="1">
                <a:solidFill>
                  <a:schemeClr val="accent4">
                    <a:lumMod val="10000"/>
                  </a:schemeClr>
                </a:solidFill>
                <a:cs typeface="Arial" charset="0"/>
              </a:rPr>
              <a:t>niveles</a:t>
            </a:r>
            <a:endParaRPr lang="fr-FR" altLang="it-CH" sz="2000" b="1" dirty="0">
              <a:solidFill>
                <a:schemeClr val="accent4">
                  <a:lumMod val="10000"/>
                </a:schemeClr>
              </a:solidFill>
              <a:cs typeface="Arial" charset="0"/>
            </a:endParaRPr>
          </a:p>
          <a:p>
            <a:pPr eaLnBrk="1" hangingPunct="1">
              <a:spcBef>
                <a:spcPct val="0"/>
              </a:spcBef>
              <a:buFontTx/>
              <a:buChar char="-"/>
              <a:defRPr/>
            </a:pPr>
            <a:r>
              <a:rPr lang="fr-FR" altLang="it-CH" sz="2000" b="1" dirty="0">
                <a:solidFill>
                  <a:schemeClr val="accent4">
                    <a:lumMod val="10000"/>
                  </a:schemeClr>
                </a:solidFill>
                <a:cs typeface="Arial" charset="0"/>
              </a:rPr>
              <a:t> </a:t>
            </a:r>
            <a:r>
              <a:rPr lang="fr-FR" altLang="it-CH" sz="2000" b="1" dirty="0" err="1">
                <a:solidFill>
                  <a:schemeClr val="accent4">
                    <a:lumMod val="10000"/>
                  </a:schemeClr>
                </a:solidFill>
                <a:cs typeface="Arial" charset="0"/>
              </a:rPr>
              <a:t>Arrendamiento</a:t>
            </a:r>
            <a:r>
              <a:rPr lang="fr-FR" altLang="it-CH" sz="2000" b="1" dirty="0">
                <a:solidFill>
                  <a:schemeClr val="accent4">
                    <a:lumMod val="10000"/>
                  </a:schemeClr>
                </a:solidFill>
                <a:cs typeface="Arial" charset="0"/>
              </a:rPr>
              <a:t> en </a:t>
            </a:r>
            <a:r>
              <a:rPr lang="fr-FR" altLang="it-CH" sz="2000" b="1" dirty="0" err="1">
                <a:solidFill>
                  <a:schemeClr val="accent4">
                    <a:lumMod val="10000"/>
                  </a:schemeClr>
                </a:solidFill>
                <a:cs typeface="Arial" charset="0"/>
              </a:rPr>
              <a:t>gestión</a:t>
            </a:r>
            <a:endParaRPr lang="it-CH" altLang="it-CH" sz="2000" b="1" dirty="0">
              <a:solidFill>
                <a:schemeClr val="accent4">
                  <a:lumMod val="10000"/>
                </a:schemeClr>
              </a:solidFill>
              <a:cs typeface="Arial" charset="0"/>
            </a:endParaRPr>
          </a:p>
          <a:p>
            <a:pPr eaLnBrk="1" hangingPunct="1">
              <a:spcBef>
                <a:spcPct val="0"/>
              </a:spcBef>
              <a:buFontTx/>
              <a:buChar char="-"/>
              <a:defRPr/>
            </a:pPr>
            <a:endParaRPr lang="it-CH" altLang="it-CH" sz="2000" b="1" dirty="0">
              <a:solidFill>
                <a:schemeClr val="accent4">
                  <a:lumMod val="10000"/>
                </a:schemeClr>
              </a:solidFill>
              <a:cs typeface="Arial" charset="0"/>
            </a:endParaRPr>
          </a:p>
          <a:p>
            <a:pPr eaLnBrk="1" hangingPunct="1">
              <a:spcBef>
                <a:spcPct val="0"/>
              </a:spcBef>
              <a:buFontTx/>
              <a:buChar char="-"/>
              <a:defRPr/>
            </a:pPr>
            <a:r>
              <a:rPr lang="fr-FR" altLang="it-CH" sz="2000" b="1" dirty="0">
                <a:solidFill>
                  <a:schemeClr val="accent4">
                    <a:lumMod val="10000"/>
                  </a:schemeClr>
                </a:solidFill>
                <a:cs typeface="Arial" charset="0"/>
              </a:rPr>
              <a:t>La </a:t>
            </a:r>
            <a:r>
              <a:rPr lang="fr-FR" altLang="it-CH" sz="2000" b="1" dirty="0" err="1">
                <a:solidFill>
                  <a:schemeClr val="accent4">
                    <a:lumMod val="10000"/>
                  </a:schemeClr>
                </a:solidFill>
                <a:cs typeface="Arial" charset="0"/>
              </a:rPr>
              <a:t>relocalización</a:t>
            </a:r>
            <a:r>
              <a:rPr lang="fr-FR" altLang="it-CH" sz="2000" b="1" dirty="0">
                <a:solidFill>
                  <a:schemeClr val="accent4">
                    <a:lumMod val="10000"/>
                  </a:schemeClr>
                </a:solidFill>
                <a:cs typeface="Arial" charset="0"/>
              </a:rPr>
              <a:t> de la production en Europa oriental, China, etc.</a:t>
            </a:r>
          </a:p>
          <a:p>
            <a:pPr eaLnBrk="1" hangingPunct="1">
              <a:spcBef>
                <a:spcPct val="0"/>
              </a:spcBef>
              <a:buFontTx/>
              <a:buChar char="-"/>
              <a:defRPr/>
            </a:pPr>
            <a:endParaRPr lang="fr-FR" altLang="it-CH" sz="900" b="1" dirty="0">
              <a:solidFill>
                <a:schemeClr val="accent4">
                  <a:lumMod val="10000"/>
                </a:schemeClr>
              </a:solidFill>
              <a:cs typeface="Arial" charset="0"/>
            </a:endParaRPr>
          </a:p>
          <a:p>
            <a:pPr eaLnBrk="1" hangingPunct="1">
              <a:spcBef>
                <a:spcPct val="0"/>
              </a:spcBef>
              <a:buFontTx/>
              <a:buNone/>
              <a:defRPr/>
            </a:pPr>
            <a:r>
              <a:rPr lang="fr-FR" altLang="it-CH" sz="1400" b="1" dirty="0">
                <a:solidFill>
                  <a:schemeClr val="accent4">
                    <a:lumMod val="10000"/>
                  </a:schemeClr>
                </a:solidFill>
                <a:cs typeface="Arial" charset="0"/>
              </a:rPr>
              <a:t>(</a:t>
            </a:r>
            <a:r>
              <a:rPr lang="fr-FR" altLang="it-CH" sz="1400" b="1" dirty="0" err="1">
                <a:solidFill>
                  <a:schemeClr val="accent4">
                    <a:lumMod val="10000"/>
                  </a:schemeClr>
                </a:solidFill>
                <a:cs typeface="Arial" charset="0"/>
              </a:rPr>
              <a:t>ejemplo</a:t>
            </a:r>
            <a:r>
              <a:rPr lang="fr-FR" altLang="it-CH" sz="1400" b="1" dirty="0">
                <a:solidFill>
                  <a:schemeClr val="accent4">
                    <a:lumMod val="10000"/>
                  </a:schemeClr>
                </a:solidFill>
                <a:cs typeface="Arial" charset="0"/>
              </a:rPr>
              <a:t>: la </a:t>
            </a:r>
            <a:r>
              <a:rPr lang="fr-FR" altLang="it-CH" sz="1400" b="1" dirty="0" err="1">
                <a:solidFill>
                  <a:schemeClr val="accent4">
                    <a:lumMod val="10000"/>
                  </a:schemeClr>
                </a:solidFill>
                <a:cs typeface="Arial" charset="0"/>
              </a:rPr>
              <a:t>fábrica</a:t>
            </a:r>
            <a:r>
              <a:rPr lang="fr-FR" altLang="it-CH" sz="1400" b="1" dirty="0">
                <a:solidFill>
                  <a:schemeClr val="accent4">
                    <a:lumMod val="10000"/>
                  </a:schemeClr>
                </a:solidFill>
                <a:cs typeface="Arial" charset="0"/>
              </a:rPr>
              <a:t> de </a:t>
            </a:r>
            <a:r>
              <a:rPr lang="fr-FR" altLang="it-CH" sz="1400" b="1" dirty="0" err="1">
                <a:solidFill>
                  <a:schemeClr val="accent4">
                    <a:lumMod val="10000"/>
                  </a:schemeClr>
                </a:solidFill>
                <a:cs typeface="Arial" charset="0"/>
              </a:rPr>
              <a:t>zapatos</a:t>
            </a:r>
            <a:r>
              <a:rPr lang="fr-FR" altLang="it-CH" sz="1400" b="1" dirty="0">
                <a:solidFill>
                  <a:schemeClr val="accent4">
                    <a:lumMod val="10000"/>
                  </a:schemeClr>
                </a:solidFill>
                <a:cs typeface="Arial" charset="0"/>
              </a:rPr>
              <a:t> </a:t>
            </a:r>
            <a:r>
              <a:rPr lang="fr-FR" altLang="it-CH" sz="1400" b="1" dirty="0" err="1">
                <a:solidFill>
                  <a:schemeClr val="accent4">
                    <a:lumMod val="10000"/>
                  </a:schemeClr>
                </a:solidFill>
                <a:cs typeface="Arial" charset="0"/>
              </a:rPr>
              <a:t>asentado</a:t>
            </a:r>
            <a:r>
              <a:rPr lang="fr-FR" altLang="it-CH" sz="1400" b="1" dirty="0">
                <a:solidFill>
                  <a:schemeClr val="accent4">
                    <a:lumMod val="10000"/>
                  </a:schemeClr>
                </a:solidFill>
                <a:cs typeface="Arial" charset="0"/>
              </a:rPr>
              <a:t> sobre un </a:t>
            </a:r>
            <a:r>
              <a:rPr lang="fr-FR" altLang="it-CH" sz="1400" b="1" dirty="0" err="1">
                <a:solidFill>
                  <a:schemeClr val="accent4">
                    <a:lumMod val="10000"/>
                  </a:schemeClr>
                </a:solidFill>
                <a:cs typeface="Arial" charset="0"/>
              </a:rPr>
              <a:t>navío</a:t>
            </a:r>
            <a:r>
              <a:rPr lang="fr-FR" altLang="it-CH" sz="1400" b="1" dirty="0">
                <a:solidFill>
                  <a:schemeClr val="accent4">
                    <a:lumMod val="10000"/>
                  </a:schemeClr>
                </a:solidFill>
                <a:cs typeface="Arial" charset="0"/>
              </a:rPr>
              <a:t> que se </a:t>
            </a:r>
            <a:r>
              <a:rPr lang="fr-FR" altLang="it-CH" sz="1400" b="1" dirty="0" err="1">
                <a:solidFill>
                  <a:schemeClr val="accent4">
                    <a:lumMod val="10000"/>
                  </a:schemeClr>
                </a:solidFill>
                <a:cs typeface="Arial" charset="0"/>
              </a:rPr>
              <a:t>desplaza</a:t>
            </a:r>
            <a:r>
              <a:rPr lang="fr-FR" altLang="it-CH" sz="1400" b="1" dirty="0">
                <a:solidFill>
                  <a:schemeClr val="accent4">
                    <a:lumMod val="10000"/>
                  </a:schemeClr>
                </a:solidFill>
                <a:cs typeface="Arial" charset="0"/>
              </a:rPr>
              <a:t> de un </a:t>
            </a:r>
            <a:r>
              <a:rPr lang="fr-FR" altLang="it-CH" sz="1400" b="1" dirty="0" err="1">
                <a:solidFill>
                  <a:schemeClr val="accent4">
                    <a:lumMod val="10000"/>
                  </a:schemeClr>
                </a:solidFill>
                <a:cs typeface="Arial" charset="0"/>
              </a:rPr>
              <a:t>puerto</a:t>
            </a:r>
            <a:r>
              <a:rPr lang="fr-FR" altLang="it-CH" sz="1400" b="1" dirty="0">
                <a:solidFill>
                  <a:schemeClr val="accent4">
                    <a:lumMod val="10000"/>
                  </a:schemeClr>
                </a:solidFill>
                <a:cs typeface="Arial" charset="0"/>
              </a:rPr>
              <a:t> a </a:t>
            </a:r>
            <a:r>
              <a:rPr lang="fr-FR" altLang="it-CH" sz="1400" b="1" dirty="0" err="1">
                <a:solidFill>
                  <a:schemeClr val="accent4">
                    <a:lumMod val="10000"/>
                  </a:schemeClr>
                </a:solidFill>
                <a:cs typeface="Arial" charset="0"/>
              </a:rPr>
              <a:t>otro</a:t>
            </a:r>
            <a:r>
              <a:rPr lang="fr-FR" altLang="it-CH" sz="1400" b="1" dirty="0">
                <a:solidFill>
                  <a:schemeClr val="accent4">
                    <a:lumMod val="10000"/>
                  </a:schemeClr>
                </a:solidFill>
                <a:cs typeface="Arial" charset="0"/>
              </a:rPr>
              <a:t> en </a:t>
            </a:r>
            <a:r>
              <a:rPr lang="fr-FR" altLang="it-CH" sz="1400" b="1" dirty="0" err="1">
                <a:solidFill>
                  <a:schemeClr val="accent4">
                    <a:lumMod val="10000"/>
                  </a:schemeClr>
                </a:solidFill>
                <a:cs typeface="Arial" charset="0"/>
              </a:rPr>
              <a:t>busca</a:t>
            </a:r>
            <a:r>
              <a:rPr lang="fr-FR" altLang="it-CH" sz="1400" b="1" dirty="0">
                <a:solidFill>
                  <a:schemeClr val="accent4">
                    <a:lumMod val="10000"/>
                  </a:schemeClr>
                </a:solidFill>
                <a:cs typeface="Arial" charset="0"/>
              </a:rPr>
              <a:t> de </a:t>
            </a:r>
            <a:r>
              <a:rPr lang="fr-FR" altLang="it-CH" sz="1400" b="1" dirty="0" err="1">
                <a:solidFill>
                  <a:schemeClr val="accent4">
                    <a:lumMod val="10000"/>
                  </a:schemeClr>
                </a:solidFill>
                <a:cs typeface="Arial" charset="0"/>
              </a:rPr>
              <a:t>mano</a:t>
            </a:r>
            <a:r>
              <a:rPr lang="fr-FR" altLang="it-CH" sz="1400" b="1" dirty="0">
                <a:solidFill>
                  <a:schemeClr val="accent4">
                    <a:lumMod val="10000"/>
                  </a:schemeClr>
                </a:solidFill>
                <a:cs typeface="Arial" charset="0"/>
              </a:rPr>
              <a:t> de </a:t>
            </a:r>
            <a:r>
              <a:rPr lang="fr-FR" altLang="it-CH" sz="1400" b="1" dirty="0" err="1">
                <a:solidFill>
                  <a:schemeClr val="accent4">
                    <a:lumMod val="10000"/>
                  </a:schemeClr>
                </a:solidFill>
                <a:cs typeface="Arial" charset="0"/>
              </a:rPr>
              <a:t>obra</a:t>
            </a:r>
            <a:r>
              <a:rPr lang="fr-FR" altLang="it-CH" sz="1400" b="1" dirty="0">
                <a:solidFill>
                  <a:schemeClr val="accent4">
                    <a:lumMod val="10000"/>
                  </a:schemeClr>
                </a:solidFill>
                <a:cs typeface="Arial" charset="0"/>
              </a:rPr>
              <a:t> barata)</a:t>
            </a:r>
          </a:p>
          <a:p>
            <a:pPr eaLnBrk="1" hangingPunct="1">
              <a:spcBef>
                <a:spcPct val="0"/>
              </a:spcBef>
              <a:buFontTx/>
              <a:buNone/>
              <a:defRPr/>
            </a:pPr>
            <a:endParaRPr lang="fr-FR" altLang="it-CH" sz="2000" b="1" dirty="0">
              <a:solidFill>
                <a:schemeClr val="accent4">
                  <a:lumMod val="10000"/>
                </a:schemeClr>
              </a:solidFill>
              <a:cs typeface="Arial" charset="0"/>
            </a:endParaRPr>
          </a:p>
          <a:p>
            <a:pPr eaLnBrk="1" hangingPunct="1">
              <a:spcBef>
                <a:spcPct val="0"/>
              </a:spcBef>
              <a:buFontTx/>
              <a:buNone/>
              <a:defRPr/>
            </a:pPr>
            <a:r>
              <a:rPr lang="fr-FR" altLang="it-CH" sz="2000" b="1" dirty="0">
                <a:solidFill>
                  <a:schemeClr val="accent4">
                    <a:lumMod val="10000"/>
                  </a:schemeClr>
                </a:solidFill>
                <a:cs typeface="Arial" charset="0"/>
              </a:rPr>
              <a:t>- </a:t>
            </a:r>
            <a:r>
              <a:rPr lang="fr-FR" altLang="it-CH" sz="2000" b="1" dirty="0" err="1">
                <a:solidFill>
                  <a:schemeClr val="accent4">
                    <a:lumMod val="10000"/>
                  </a:schemeClr>
                </a:solidFill>
                <a:cs typeface="Arial" charset="0"/>
              </a:rPr>
              <a:t>Descuidamos</a:t>
            </a:r>
            <a:r>
              <a:rPr lang="fr-FR" altLang="it-CH" sz="2000" b="1" dirty="0">
                <a:solidFill>
                  <a:schemeClr val="accent4">
                    <a:lumMod val="10000"/>
                  </a:schemeClr>
                </a:solidFill>
                <a:cs typeface="Arial" charset="0"/>
              </a:rPr>
              <a:t>  la </a:t>
            </a:r>
            <a:r>
              <a:rPr lang="fr-FR" altLang="it-CH" sz="2000" b="1" dirty="0" err="1">
                <a:solidFill>
                  <a:schemeClr val="accent4">
                    <a:lumMod val="10000"/>
                  </a:schemeClr>
                </a:solidFill>
                <a:cs typeface="Arial" charset="0"/>
              </a:rPr>
              <a:t>seguridad</a:t>
            </a:r>
            <a:r>
              <a:rPr lang="fr-FR" altLang="it-CH" sz="2000" b="1" dirty="0">
                <a:solidFill>
                  <a:schemeClr val="accent4">
                    <a:lumMod val="10000"/>
                  </a:schemeClr>
                </a:solidFill>
                <a:cs typeface="Arial" charset="0"/>
              </a:rPr>
              <a:t> de los </a:t>
            </a:r>
            <a:r>
              <a:rPr lang="fr-FR" altLang="it-CH" sz="2000" b="1" dirty="0" err="1">
                <a:solidFill>
                  <a:schemeClr val="accent4">
                    <a:lumMod val="10000"/>
                  </a:schemeClr>
                </a:solidFill>
                <a:cs typeface="Arial" charset="0"/>
              </a:rPr>
              <a:t>trabajadores</a:t>
            </a:r>
            <a:r>
              <a:rPr lang="fr-FR" altLang="it-CH" sz="2000" b="1" dirty="0">
                <a:solidFill>
                  <a:schemeClr val="accent4">
                    <a:lumMod val="10000"/>
                  </a:schemeClr>
                </a:solidFill>
                <a:cs typeface="Arial" charset="0"/>
              </a:rPr>
              <a:t> y la </a:t>
            </a:r>
            <a:r>
              <a:rPr lang="fr-FR" altLang="it-CH" sz="2000" b="1" dirty="0" err="1">
                <a:solidFill>
                  <a:schemeClr val="accent4">
                    <a:lumMod val="10000"/>
                  </a:schemeClr>
                </a:solidFill>
                <a:cs typeface="Arial" charset="0"/>
              </a:rPr>
              <a:t>protección</a:t>
            </a:r>
            <a:r>
              <a:rPr lang="fr-FR" altLang="it-CH" sz="2000" b="1" dirty="0">
                <a:solidFill>
                  <a:schemeClr val="accent4">
                    <a:lumMod val="10000"/>
                  </a:schemeClr>
                </a:solidFill>
                <a:cs typeface="Arial" charset="0"/>
              </a:rPr>
              <a:t> </a:t>
            </a:r>
            <a:r>
              <a:rPr lang="fr-FR" altLang="it-CH" sz="2000" b="1" dirty="0" err="1">
                <a:solidFill>
                  <a:schemeClr val="accent4">
                    <a:lumMod val="10000"/>
                  </a:schemeClr>
                </a:solidFill>
                <a:cs typeface="Arial" charset="0"/>
              </a:rPr>
              <a:t>del</a:t>
            </a:r>
            <a:r>
              <a:rPr lang="fr-FR" altLang="it-CH" sz="2000" b="1" dirty="0">
                <a:solidFill>
                  <a:schemeClr val="accent4">
                    <a:lumMod val="10000"/>
                  </a:schemeClr>
                </a:solidFill>
                <a:cs typeface="Arial" charset="0"/>
              </a:rPr>
              <a:t> </a:t>
            </a:r>
            <a:r>
              <a:rPr lang="fr-FR" altLang="it-CH" sz="2000" b="1" dirty="0" err="1">
                <a:solidFill>
                  <a:schemeClr val="accent4">
                    <a:lumMod val="10000"/>
                  </a:schemeClr>
                </a:solidFill>
                <a:cs typeface="Arial" charset="0"/>
              </a:rPr>
              <a:t>medioambiente</a:t>
            </a:r>
            <a:r>
              <a:rPr lang="fr-FR" altLang="it-CH" sz="2000" b="1" dirty="0">
                <a:solidFill>
                  <a:schemeClr val="accent4">
                    <a:lumMod val="10000"/>
                  </a:schemeClr>
                </a:solidFill>
                <a:cs typeface="Arial" charset="0"/>
              </a:rPr>
              <a:t>.</a:t>
            </a:r>
            <a:endParaRPr lang="it-IT" altLang="it-CH" sz="1400" b="1" dirty="0">
              <a:solidFill>
                <a:schemeClr val="accent4">
                  <a:lumMod val="10000"/>
                </a:schemeClr>
              </a:solidFill>
              <a:cs typeface="Arial" charset="0"/>
            </a:endParaRPr>
          </a:p>
        </p:txBody>
      </p:sp>
      <p:pic>
        <p:nvPicPr>
          <p:cNvPr id="5" name="Picture 4" descr="C:\Dokumente und Einstellungen\Enrico\Eigene Dateien\Enrico\Documenti\AA Enrico nuovo\Sito\Immigrato 3.JPG">
            <a:extLst>
              <a:ext uri="{FF2B5EF4-FFF2-40B4-BE49-F238E27FC236}">
                <a16:creationId xmlns:a16="http://schemas.microsoft.com/office/drawing/2014/main" id="{B6BFC6FC-B5B3-D46D-0AC1-733AC9C6455B}"/>
              </a:ext>
            </a:extLst>
          </p:cNvPr>
          <p:cNvPicPr>
            <a:picLocks noChangeAspect="1" noChangeArrowheads="1"/>
          </p:cNvPicPr>
          <p:nvPr/>
        </p:nvPicPr>
        <p:blipFill>
          <a:blip r:embed="rId4"/>
          <a:srcRect/>
          <a:stretch>
            <a:fillRect/>
          </a:stretch>
        </p:blipFill>
        <p:spPr bwMode="auto">
          <a:xfrm>
            <a:off x="6875463" y="1011238"/>
            <a:ext cx="1643062" cy="2387600"/>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EDECCC53-D5E8-0B67-198A-EC12B932DD92}"/>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Number Placeholder 3">
            <a:extLst>
              <a:ext uri="{FF2B5EF4-FFF2-40B4-BE49-F238E27FC236}">
                <a16:creationId xmlns:a16="http://schemas.microsoft.com/office/drawing/2014/main" id="{67C46337-8ACF-6578-6991-3733B7F9D3A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3FB69E-D9EB-49C2-87A2-2AC0C98EA4D2}" type="slidenum">
              <a:rPr lang="it-IT" altLang="en-US" sz="1400" smtClean="0">
                <a:solidFill>
                  <a:srgbClr val="000000"/>
                </a:solidFill>
              </a:rPr>
              <a:pPr>
                <a:spcBef>
                  <a:spcPct val="0"/>
                </a:spcBef>
                <a:buFontTx/>
                <a:buNone/>
              </a:pPr>
              <a:t>97</a:t>
            </a:fld>
            <a:endParaRPr lang="it-IT" altLang="en-US" sz="1400">
              <a:solidFill>
                <a:srgbClr val="000000"/>
              </a:solidFill>
            </a:endParaRPr>
          </a:p>
        </p:txBody>
      </p:sp>
      <p:sp>
        <p:nvSpPr>
          <p:cNvPr id="393219" name="Text Box 4">
            <a:extLst>
              <a:ext uri="{FF2B5EF4-FFF2-40B4-BE49-F238E27FC236}">
                <a16:creationId xmlns:a16="http://schemas.microsoft.com/office/drawing/2014/main" id="{977D04A3-ED77-23F6-4404-9280CCAB7C00}"/>
              </a:ext>
            </a:extLst>
          </p:cNvPr>
          <p:cNvSpPr txBox="1">
            <a:spLocks noChangeArrowheads="1"/>
          </p:cNvSpPr>
          <p:nvPr/>
        </p:nvSpPr>
        <p:spPr bwMode="auto">
          <a:xfrm>
            <a:off x="323850" y="430213"/>
            <a:ext cx="864235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4400" b="1">
                <a:solidFill>
                  <a:srgbClr val="000000"/>
                </a:solidFill>
              </a:rPr>
              <a:t>El ataque a los trabajadores</a:t>
            </a:r>
          </a:p>
          <a:p>
            <a:pPr eaLnBrk="1" hangingPunct="1">
              <a:spcBef>
                <a:spcPct val="50000"/>
              </a:spcBef>
              <a:buFontTx/>
              <a:buNone/>
            </a:pPr>
            <a:endParaRPr lang="fr-FR" altLang="it-CH" sz="900" b="1">
              <a:solidFill>
                <a:srgbClr val="000000"/>
              </a:solidFill>
            </a:endParaRPr>
          </a:p>
          <a:p>
            <a:pPr eaLnBrk="1" hangingPunct="1">
              <a:spcBef>
                <a:spcPts val="600"/>
              </a:spcBef>
              <a:buFontTx/>
              <a:buNone/>
            </a:pPr>
            <a:r>
              <a:rPr lang="fr-FR" altLang="it-CH" sz="1800" b="1">
                <a:solidFill>
                  <a:srgbClr val="000000"/>
                </a:solidFill>
              </a:rPr>
              <a:t>Para debilitar el poder contractual de los trabajadores y para limitarle el salario, los capitalistas utilizan todo el poder e influencia </a:t>
            </a:r>
          </a:p>
          <a:p>
            <a:pPr eaLnBrk="1" hangingPunct="1">
              <a:spcBef>
                <a:spcPct val="50000"/>
              </a:spcBef>
              <a:buFontTx/>
              <a:buNone/>
            </a:pPr>
            <a:endParaRPr lang="fr-FR" altLang="it-CH" sz="1800" b="1">
              <a:solidFill>
                <a:srgbClr val="000000"/>
              </a:solidFill>
            </a:endParaRPr>
          </a:p>
          <a:p>
            <a:pPr eaLnBrk="1" hangingPunct="1">
              <a:spcBef>
                <a:spcPct val="50000"/>
              </a:spcBef>
              <a:buFontTx/>
              <a:buNone/>
            </a:pPr>
            <a:r>
              <a:rPr lang="fr-FR" altLang="it-CH" sz="1200" b="1">
                <a:solidFill>
                  <a:srgbClr val="000000"/>
                </a:solidFill>
              </a:rPr>
              <a:t>Los trabajadores son divididos en varias categorías tratados y pagados diferentemente :</a:t>
            </a:r>
          </a:p>
          <a:p>
            <a:pPr eaLnBrk="1" hangingPunct="1">
              <a:spcBef>
                <a:spcPct val="50000"/>
              </a:spcBef>
              <a:buFontTx/>
              <a:buNone/>
            </a:pPr>
            <a:r>
              <a:rPr lang="fr-FR" altLang="it-CH" sz="1200" b="1">
                <a:solidFill>
                  <a:srgbClr val="000000"/>
                </a:solidFill>
              </a:rPr>
              <a:t>- según el sexo y la edad :  hombres , mujeres, jóvenes, activos, viejos, jubilados</a:t>
            </a:r>
          </a:p>
          <a:p>
            <a:pPr eaLnBrk="1" hangingPunct="1">
              <a:spcBef>
                <a:spcPct val="50000"/>
              </a:spcBef>
              <a:buFontTx/>
              <a:buNone/>
            </a:pPr>
            <a:r>
              <a:rPr lang="fr-FR" altLang="it-CH" sz="1200" b="1">
                <a:solidFill>
                  <a:srgbClr val="000000"/>
                </a:solidFill>
              </a:rPr>
              <a:t>- según la función : obreros, empleados, cuadros, dirigentes</a:t>
            </a:r>
          </a:p>
          <a:p>
            <a:pPr eaLnBrk="1" hangingPunct="1">
              <a:spcBef>
                <a:spcPct val="50000"/>
              </a:spcBef>
              <a:buFontTx/>
              <a:buNone/>
            </a:pPr>
            <a:r>
              <a:rPr lang="fr-FR" altLang="it-CH" sz="1200" b="1">
                <a:solidFill>
                  <a:srgbClr val="000000"/>
                </a:solidFill>
              </a:rPr>
              <a:t>- Según la calificación : aprendiz, contratistas, practicante, calificados, graduados, académicos</a:t>
            </a:r>
          </a:p>
          <a:p>
            <a:pPr eaLnBrk="1" hangingPunct="1">
              <a:spcBef>
                <a:spcPct val="50000"/>
              </a:spcBef>
              <a:buFontTx/>
              <a:buNone/>
            </a:pPr>
            <a:r>
              <a:rPr lang="fr-FR" altLang="it-CH" sz="1200" b="1">
                <a:solidFill>
                  <a:srgbClr val="000000"/>
                </a:solidFill>
              </a:rPr>
              <a:t>- según el tiempo de trabajo : sobre el llamado, tiempo determinado, tiempo indeterminado, auxiliares, soldado </a:t>
            </a:r>
          </a:p>
          <a:p>
            <a:pPr eaLnBrk="1" hangingPunct="1">
              <a:spcBef>
                <a:spcPct val="50000"/>
              </a:spcBef>
              <a:buFontTx/>
              <a:buNone/>
            </a:pPr>
            <a:r>
              <a:rPr lang="fr-FR" altLang="it-CH" sz="1200" b="1">
                <a:solidFill>
                  <a:srgbClr val="000000"/>
                </a:solidFill>
              </a:rPr>
              <a:t>- según el tipo de retribución : trabajo a destajo, por hora, asalariado, al mérito, participación en las ganancias</a:t>
            </a:r>
          </a:p>
          <a:p>
            <a:pPr eaLnBrk="1" hangingPunct="1">
              <a:spcBef>
                <a:spcPct val="50000"/>
              </a:spcBef>
              <a:buFontTx/>
              <a:buNone/>
            </a:pPr>
            <a:r>
              <a:rPr lang="fr-FR" altLang="it-CH" sz="1200" b="1">
                <a:solidFill>
                  <a:srgbClr val="000000"/>
                </a:solidFill>
              </a:rPr>
              <a:t>Etc.</a:t>
            </a:r>
          </a:p>
          <a:p>
            <a:pPr eaLnBrk="1" hangingPunct="1">
              <a:spcBef>
                <a:spcPct val="50000"/>
              </a:spcBef>
              <a:buFontTx/>
              <a:buNone/>
            </a:pPr>
            <a:endParaRPr lang="fr-FR" altLang="it-CH" sz="1200" b="1">
              <a:solidFill>
                <a:srgbClr val="000000"/>
              </a:solidFill>
            </a:endParaRPr>
          </a:p>
          <a:p>
            <a:pPr eaLnBrk="1" hangingPunct="1">
              <a:spcBef>
                <a:spcPts val="600"/>
              </a:spcBef>
              <a:buFontTx/>
              <a:buNone/>
            </a:pPr>
            <a:r>
              <a:rPr lang="fr-FR" altLang="it-CH" sz="1200" b="1">
                <a:solidFill>
                  <a:srgbClr val="000000"/>
                </a:solidFill>
              </a:rPr>
              <a:t>Los capitalistas se oponen a toda actividad sindical y penalizan a los trabajadores sindicalistas. </a:t>
            </a:r>
          </a:p>
          <a:p>
            <a:pPr eaLnBrk="1" hangingPunct="1">
              <a:spcBef>
                <a:spcPts val="600"/>
              </a:spcBef>
              <a:buFontTx/>
              <a:buNone/>
            </a:pPr>
            <a:r>
              <a:rPr lang="fr-FR" altLang="it-CH" sz="1200" b="1">
                <a:solidFill>
                  <a:srgbClr val="000000"/>
                </a:solidFill>
              </a:rPr>
              <a:t>Los capitalistas crean comisiones de sindicatos jóvenes.</a:t>
            </a:r>
          </a:p>
          <a:p>
            <a:pPr eaLnBrk="1" hangingPunct="1">
              <a:spcBef>
                <a:spcPts val="600"/>
              </a:spcBef>
              <a:buFontTx/>
              <a:buNone/>
            </a:pPr>
            <a:r>
              <a:rPr lang="fr-FR" altLang="it-CH" sz="1200" b="1">
                <a:solidFill>
                  <a:srgbClr val="000000"/>
                </a:solidFill>
              </a:rPr>
              <a:t>Los capitalistas contratan personal interino.</a:t>
            </a:r>
          </a:p>
          <a:p>
            <a:pPr eaLnBrk="1" hangingPunct="1">
              <a:spcBef>
                <a:spcPts val="600"/>
              </a:spcBef>
              <a:buFontTx/>
              <a:buNone/>
            </a:pPr>
            <a:r>
              <a:rPr lang="fr-FR" altLang="it-CH" sz="1200" b="1">
                <a:solidFill>
                  <a:srgbClr val="000000"/>
                </a:solidFill>
              </a:rPr>
              <a:t>Los capitalistas hacen aprobar leyes que reducen los derechos de los trabajadores y limitan las actividades sindicales.</a:t>
            </a:r>
          </a:p>
          <a:p>
            <a:pPr eaLnBrk="1" hangingPunct="1">
              <a:spcBef>
                <a:spcPts val="600"/>
              </a:spcBef>
              <a:buFontTx/>
              <a:buNone/>
            </a:pPr>
            <a:r>
              <a:rPr lang="fr-FR" altLang="it-CH" sz="1200" b="1">
                <a:solidFill>
                  <a:srgbClr val="000000"/>
                </a:solidFill>
              </a:rPr>
              <a:t>Los capitalistas amenazan con el despido en masa y el cierre de fábricas. El atropello es utilizado. </a:t>
            </a:r>
          </a:p>
          <a:p>
            <a:pPr eaLnBrk="1" hangingPunct="1">
              <a:spcBef>
                <a:spcPts val="600"/>
              </a:spcBef>
              <a:buFontTx/>
              <a:buNone/>
            </a:pPr>
            <a:r>
              <a:rPr lang="fr-FR" altLang="it-CH" sz="1200" b="1">
                <a:solidFill>
                  <a:srgbClr val="000000"/>
                </a:solidFill>
              </a:rPr>
              <a:t>Los capitalistas recompensan a los más serviles trabajadores.</a:t>
            </a:r>
          </a:p>
        </p:txBody>
      </p:sp>
      <p:sp>
        <p:nvSpPr>
          <p:cNvPr id="2" name="Rettangolo 1">
            <a:extLst>
              <a:ext uri="{FF2B5EF4-FFF2-40B4-BE49-F238E27FC236}">
                <a16:creationId xmlns:a16="http://schemas.microsoft.com/office/drawing/2014/main" id="{3775C044-3576-5D79-37A6-CE1195BB06D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5266" name="Slide Number Placeholder 3">
            <a:extLst>
              <a:ext uri="{FF2B5EF4-FFF2-40B4-BE49-F238E27FC236}">
                <a16:creationId xmlns:a16="http://schemas.microsoft.com/office/drawing/2014/main" id="{1D3614DB-A19A-8B5C-F4B9-E1CA2651FC8F}"/>
              </a:ext>
            </a:extLst>
          </p:cNvPr>
          <p:cNvSpPr>
            <a:spLocks noGrp="1"/>
          </p:cNvSpPr>
          <p:nvPr>
            <p:ph type="sldNum" sz="quarter" idx="12"/>
          </p:nvPr>
        </p:nvSpPr>
        <p:spPr>
          <a:xfrm>
            <a:off x="638175" y="60833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205D39-EA6A-4FA7-9081-DA2B86F5AC00}" type="slidenum">
              <a:rPr lang="it-IT" altLang="en-US" sz="1400" smtClean="0">
                <a:solidFill>
                  <a:srgbClr val="FFFFFF"/>
                </a:solidFill>
              </a:rPr>
              <a:pPr>
                <a:spcBef>
                  <a:spcPct val="0"/>
                </a:spcBef>
                <a:buFontTx/>
                <a:buNone/>
              </a:pPr>
              <a:t>98</a:t>
            </a:fld>
            <a:endParaRPr lang="it-IT" altLang="en-US" sz="1400">
              <a:solidFill>
                <a:srgbClr val="FFFFFF"/>
              </a:solidFill>
            </a:endParaRPr>
          </a:p>
        </p:txBody>
      </p:sp>
      <p:pic>
        <p:nvPicPr>
          <p:cNvPr id="232451" name="Picture 4" descr="VW 4">
            <a:extLst>
              <a:ext uri="{FF2B5EF4-FFF2-40B4-BE49-F238E27FC236}">
                <a16:creationId xmlns:a16="http://schemas.microsoft.com/office/drawing/2014/main" id="{865ECC3B-4A3E-AE8C-C358-4C5016FA4D4A}"/>
              </a:ext>
            </a:extLst>
          </p:cNvPr>
          <p:cNvPicPr>
            <a:picLocks noChangeAspect="1" noChangeArrowheads="1"/>
          </p:cNvPicPr>
          <p:nvPr/>
        </p:nvPicPr>
        <p:blipFill>
          <a:blip r:embed="rId4"/>
          <a:srcRect/>
          <a:stretch>
            <a:fillRect/>
          </a:stretch>
        </p:blipFill>
        <p:spPr bwMode="auto">
          <a:xfrm>
            <a:off x="3059113" y="260350"/>
            <a:ext cx="5784850" cy="6289675"/>
          </a:xfrm>
          <a:prstGeom prst="rect">
            <a:avLst/>
          </a:prstGeom>
          <a:ln w="28575">
            <a:solidFill>
              <a:srgbClr val="000000"/>
            </a:solidFill>
            <a:miter lim="800000"/>
            <a:headEnd/>
            <a:tailEnd/>
          </a:ln>
          <a:effectLst>
            <a:outerShdw blurRad="292100" dist="139700" dir="2700000" algn="tl" rotWithShape="0">
              <a:srgbClr val="333333">
                <a:alpha val="65000"/>
              </a:srgbClr>
            </a:outerShdw>
          </a:effectLst>
        </p:spPr>
      </p:pic>
      <p:sp>
        <p:nvSpPr>
          <p:cNvPr id="395268" name="Text Box 5">
            <a:extLst>
              <a:ext uri="{FF2B5EF4-FFF2-40B4-BE49-F238E27FC236}">
                <a16:creationId xmlns:a16="http://schemas.microsoft.com/office/drawing/2014/main" id="{B3E06DBD-A3E4-572C-3E58-A00F6072193C}"/>
              </a:ext>
            </a:extLst>
          </p:cNvPr>
          <p:cNvSpPr txBox="1">
            <a:spLocks noChangeArrowheads="1"/>
          </p:cNvSpPr>
          <p:nvPr/>
        </p:nvSpPr>
        <p:spPr bwMode="auto">
          <a:xfrm>
            <a:off x="395288" y="1404938"/>
            <a:ext cx="2303462"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it-CH" sz="1800" b="1"/>
              <a:t>AUMENTA LA EXPLOTACIÓN DE LOS TRABAJADORES </a:t>
            </a:r>
          </a:p>
          <a:p>
            <a:pPr eaLnBrk="1" hangingPunct="1">
              <a:spcBef>
                <a:spcPct val="50000"/>
              </a:spcBef>
              <a:buFontTx/>
              <a:buNone/>
            </a:pPr>
            <a:endParaRPr lang="fr-FR" altLang="it-CH" sz="1800" b="1">
              <a:solidFill>
                <a:srgbClr val="FFFFFF"/>
              </a:solidFill>
            </a:endParaRPr>
          </a:p>
          <a:p>
            <a:pPr eaLnBrk="1" hangingPunct="1">
              <a:spcBef>
                <a:spcPct val="50000"/>
              </a:spcBef>
              <a:buFontTx/>
              <a:buNone/>
            </a:pPr>
            <a:endParaRPr lang="fr-FR" altLang="it-CH" sz="1600" b="1">
              <a:solidFill>
                <a:srgbClr val="FFFFFF"/>
              </a:solidFill>
            </a:endParaRPr>
          </a:p>
          <a:p>
            <a:pPr eaLnBrk="1" hangingPunct="1">
              <a:spcBef>
                <a:spcPct val="50000"/>
              </a:spcBef>
              <a:buFontTx/>
              <a:buNone/>
            </a:pPr>
            <a:endParaRPr lang="fr-FR" altLang="it-CH" sz="1600" b="1">
              <a:solidFill>
                <a:srgbClr val="800000"/>
              </a:solidFill>
            </a:endParaRPr>
          </a:p>
          <a:p>
            <a:pPr eaLnBrk="1" hangingPunct="1">
              <a:spcBef>
                <a:spcPct val="50000"/>
              </a:spcBef>
              <a:buFontTx/>
              <a:buNone/>
            </a:pPr>
            <a:r>
              <a:rPr lang="fr-FR" altLang="it-CH" sz="1600" b="1">
                <a:solidFill>
                  <a:srgbClr val="FFFFFF"/>
                </a:solidFill>
              </a:rPr>
              <a:t>VW  EN 2006 :</a:t>
            </a:r>
          </a:p>
          <a:p>
            <a:pPr eaLnBrk="1" hangingPunct="1">
              <a:spcBef>
                <a:spcPct val="50000"/>
              </a:spcBef>
              <a:buFontTx/>
              <a:buNone/>
            </a:pPr>
            <a:r>
              <a:rPr lang="fr-FR" altLang="it-CH" sz="1600" b="1">
                <a:solidFill>
                  <a:srgbClr val="FFFFFF"/>
                </a:solidFill>
              </a:rPr>
              <a:t>DESDE 28,8  HORAS  A 35 HORAS SEMANALES            SIN AUMENTO DE SALARIO  </a:t>
            </a:r>
          </a:p>
        </p:txBody>
      </p:sp>
      <p:sp>
        <p:nvSpPr>
          <p:cNvPr id="2" name="CasellaDiTesto 1">
            <a:extLst>
              <a:ext uri="{FF2B5EF4-FFF2-40B4-BE49-F238E27FC236}">
                <a16:creationId xmlns:a16="http://schemas.microsoft.com/office/drawing/2014/main" id="{546CE925-EE9A-B64E-4C16-92598BEC78DD}"/>
              </a:ext>
            </a:extLst>
          </p:cNvPr>
          <p:cNvSpPr txBox="1"/>
          <p:nvPr/>
        </p:nvSpPr>
        <p:spPr>
          <a:xfrm>
            <a:off x="4284663" y="260350"/>
            <a:ext cx="4464050" cy="1311275"/>
          </a:xfrm>
          <a:prstGeom prst="rect">
            <a:avLst/>
          </a:prstGeom>
          <a:solidFill>
            <a:schemeClr val="tx1">
              <a:lumMod val="75000"/>
            </a:schemeClr>
          </a:solidFill>
        </p:spPr>
        <p:txBody>
          <a:bodyPr>
            <a:spAutoFit/>
          </a:bodyPr>
          <a:lstStyle/>
          <a:p>
            <a:pPr eaLnBrk="1" hangingPunct="1">
              <a:defRPr/>
            </a:pPr>
            <a:r>
              <a:rPr lang="it-CH" sz="4000" b="1" dirty="0" err="1">
                <a:solidFill>
                  <a:srgbClr val="000000"/>
                </a:solidFill>
                <a:latin typeface="Arial" charset="0"/>
                <a:cs typeface="Arial" charset="0"/>
              </a:rPr>
              <a:t>Más</a:t>
            </a:r>
            <a:r>
              <a:rPr lang="it-CH" sz="4000" b="1" dirty="0">
                <a:solidFill>
                  <a:srgbClr val="000000"/>
                </a:solidFill>
                <a:latin typeface="Arial" charset="0"/>
                <a:cs typeface="Arial" charset="0"/>
              </a:rPr>
              <a:t> </a:t>
            </a:r>
            <a:r>
              <a:rPr lang="it-CH" sz="4000" b="1" dirty="0" err="1">
                <a:solidFill>
                  <a:srgbClr val="000000"/>
                </a:solidFill>
                <a:latin typeface="Arial" charset="0"/>
                <a:cs typeface="Arial" charset="0"/>
              </a:rPr>
              <a:t>horas</a:t>
            </a:r>
            <a:r>
              <a:rPr lang="it-CH" sz="4000" b="1" dirty="0">
                <a:solidFill>
                  <a:srgbClr val="000000"/>
                </a:solidFill>
                <a:latin typeface="Arial" charset="0"/>
                <a:cs typeface="Arial" charset="0"/>
              </a:rPr>
              <a:t>, </a:t>
            </a:r>
            <a:r>
              <a:rPr lang="it-CH" sz="4000" b="1" dirty="0" err="1">
                <a:solidFill>
                  <a:srgbClr val="000000"/>
                </a:solidFill>
                <a:latin typeface="Arial" charset="0"/>
                <a:cs typeface="Arial" charset="0"/>
              </a:rPr>
              <a:t>mismo</a:t>
            </a:r>
            <a:r>
              <a:rPr lang="it-CH" sz="4000" b="1" dirty="0">
                <a:solidFill>
                  <a:srgbClr val="000000"/>
                </a:solidFill>
                <a:latin typeface="Arial" charset="0"/>
                <a:cs typeface="Arial" charset="0"/>
              </a:rPr>
              <a:t> salario</a:t>
            </a:r>
            <a:endParaRPr lang="it-IT" sz="4000" b="1" dirty="0">
              <a:solidFill>
                <a:srgbClr val="000000"/>
              </a:solidFill>
              <a:latin typeface="Arial" charset="0"/>
              <a:cs typeface="Arial" charset="0"/>
            </a:endParaRPr>
          </a:p>
        </p:txBody>
      </p:sp>
      <p:sp>
        <p:nvSpPr>
          <p:cNvPr id="3" name="Rettangolo 2">
            <a:extLst>
              <a:ext uri="{FF2B5EF4-FFF2-40B4-BE49-F238E27FC236}">
                <a16:creationId xmlns:a16="http://schemas.microsoft.com/office/drawing/2014/main" id="{87867114-32CC-EC36-75FE-2B11F9F482D0}"/>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97314" name="Rectangle 4">
            <a:extLst>
              <a:ext uri="{FF2B5EF4-FFF2-40B4-BE49-F238E27FC236}">
                <a16:creationId xmlns:a16="http://schemas.microsoft.com/office/drawing/2014/main" id="{9F631B9E-2D60-EC40-98BD-082DEA6C0125}"/>
              </a:ext>
            </a:extLst>
          </p:cNvPr>
          <p:cNvSpPr>
            <a:spLocks noGrp="1" noChangeArrowheads="1"/>
          </p:cNvSpPr>
          <p:nvPr>
            <p:ph type="title"/>
          </p:nvPr>
        </p:nvSpPr>
        <p:spPr>
          <a:xfrm flipH="1">
            <a:off x="765175" y="6021388"/>
            <a:ext cx="7729538" cy="720725"/>
          </a:xfrm>
        </p:spPr>
        <p:txBody>
          <a:bodyPr/>
          <a:lstStyle/>
          <a:p>
            <a:pPr eaLnBrk="1" hangingPunct="1"/>
            <a:r>
              <a:rPr lang="fr-FR" altLang="it-CH" sz="1800" b="1">
                <a:solidFill>
                  <a:schemeClr val="tx1"/>
                </a:solidFill>
              </a:rPr>
              <a:t>El sistema económico agobia a los trabajadores y también las condiciones de su vida privada                                      </a:t>
            </a:r>
          </a:p>
        </p:txBody>
      </p:sp>
      <p:pic>
        <p:nvPicPr>
          <p:cNvPr id="233475" name="Picture 5" descr="sex 0002">
            <a:extLst>
              <a:ext uri="{FF2B5EF4-FFF2-40B4-BE49-F238E27FC236}">
                <a16:creationId xmlns:a16="http://schemas.microsoft.com/office/drawing/2014/main" id="{A97679CF-3035-AF3A-6146-5DB1B2392DC7}"/>
              </a:ext>
            </a:extLst>
          </p:cNvPr>
          <p:cNvPicPr>
            <a:picLocks noGrp="1" noChangeAspect="1" noChangeArrowheads="1"/>
          </p:cNvPicPr>
          <p:nvPr>
            <p:ph idx="1"/>
          </p:nvPr>
        </p:nvPicPr>
        <p:blipFill rotWithShape="1">
          <a:blip r:embed="rId4"/>
          <a:srcRect l="3812" t="6761" r="23822" b="24380"/>
          <a:stretch/>
        </p:blipFill>
        <p:spPr>
          <a:xfrm>
            <a:off x="323850" y="288925"/>
            <a:ext cx="8477250" cy="5684838"/>
          </a:xfrm>
          <a:effectLst>
            <a:outerShdw blurRad="292100" dist="139700" dir="2700000" algn="tl" rotWithShape="0">
              <a:srgbClr val="333333">
                <a:alpha val="65000"/>
              </a:srgbClr>
            </a:outerShdw>
          </a:effectLst>
        </p:spPr>
      </p:pic>
      <p:sp>
        <p:nvSpPr>
          <p:cNvPr id="397316" name="Slide Number Placeholder 5">
            <a:extLst>
              <a:ext uri="{FF2B5EF4-FFF2-40B4-BE49-F238E27FC236}">
                <a16:creationId xmlns:a16="http://schemas.microsoft.com/office/drawing/2014/main" id="{8F0A8F35-8236-3BB8-903A-6EE71B758910}"/>
              </a:ext>
            </a:extLst>
          </p:cNvPr>
          <p:cNvSpPr>
            <a:spLocks noGrp="1"/>
          </p:cNvSpPr>
          <p:nvPr>
            <p:ph type="sldNum" sz="quarter" idx="12"/>
          </p:nvPr>
        </p:nvSpPr>
        <p:spPr>
          <a:xfrm>
            <a:off x="8247063" y="6165850"/>
            <a:ext cx="5095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07816F-3B43-4E4F-9F94-4F0B13667E57}" type="slidenum">
              <a:rPr lang="it-IT" altLang="en-US" sz="1400" smtClean="0">
                <a:solidFill>
                  <a:srgbClr val="FFFFFF"/>
                </a:solidFill>
              </a:rPr>
              <a:pPr>
                <a:spcBef>
                  <a:spcPct val="0"/>
                </a:spcBef>
                <a:buFontTx/>
                <a:buNone/>
              </a:pPr>
              <a:t>99</a:t>
            </a:fld>
            <a:endParaRPr lang="it-IT" altLang="en-US" sz="1400">
              <a:solidFill>
                <a:srgbClr val="FFFFFF"/>
              </a:solidFill>
            </a:endParaRPr>
          </a:p>
        </p:txBody>
      </p:sp>
      <p:sp>
        <p:nvSpPr>
          <p:cNvPr id="2" name="CasellaDiTesto 1">
            <a:extLst>
              <a:ext uri="{FF2B5EF4-FFF2-40B4-BE49-F238E27FC236}">
                <a16:creationId xmlns:a16="http://schemas.microsoft.com/office/drawing/2014/main" id="{BEF7D477-90B6-B118-E47A-8B6B0BA0E1AC}"/>
              </a:ext>
            </a:extLst>
          </p:cNvPr>
          <p:cNvSpPr txBox="1"/>
          <p:nvPr/>
        </p:nvSpPr>
        <p:spPr>
          <a:xfrm>
            <a:off x="581025" y="1557338"/>
            <a:ext cx="7921625" cy="519112"/>
          </a:xfrm>
          <a:prstGeom prst="rect">
            <a:avLst/>
          </a:prstGeom>
          <a:solidFill>
            <a:schemeClr val="accent6">
              <a:lumMod val="40000"/>
              <a:lumOff val="60000"/>
            </a:schemeClr>
          </a:solidFill>
        </p:spPr>
        <p:txBody>
          <a:bodyPr>
            <a:spAutoFit/>
          </a:bodyPr>
          <a:lstStyle/>
          <a:p>
            <a:pPr eaLnBrk="1" hangingPunct="1">
              <a:defRPr/>
            </a:pPr>
            <a:r>
              <a:rPr lang="it-CH" sz="2800" b="1" dirty="0" err="1">
                <a:solidFill>
                  <a:srgbClr val="000000"/>
                </a:solidFill>
                <a:latin typeface="Arial" charset="0"/>
                <a:cs typeface="Arial" charset="0"/>
              </a:rPr>
              <a:t>El</a:t>
            </a:r>
            <a:r>
              <a:rPr lang="it-CH" sz="2800" b="1" dirty="0">
                <a:solidFill>
                  <a:srgbClr val="000000"/>
                </a:solidFill>
                <a:latin typeface="Arial" charset="0"/>
                <a:cs typeface="Arial" charset="0"/>
              </a:rPr>
              <a:t> </a:t>
            </a:r>
            <a:r>
              <a:rPr lang="it-CH" sz="2800" b="1" dirty="0" err="1">
                <a:solidFill>
                  <a:srgbClr val="000000"/>
                </a:solidFill>
                <a:latin typeface="Arial" charset="0"/>
                <a:cs typeface="Arial" charset="0"/>
              </a:rPr>
              <a:t>trabajo</a:t>
            </a:r>
            <a:r>
              <a:rPr lang="it-CH" sz="2800" b="1" dirty="0">
                <a:solidFill>
                  <a:srgbClr val="000000"/>
                </a:solidFill>
                <a:latin typeface="Arial" charset="0"/>
                <a:cs typeface="Arial" charset="0"/>
              </a:rPr>
              <a:t> debilita </a:t>
            </a:r>
            <a:r>
              <a:rPr lang="it-CH" sz="2800" b="1" dirty="0" err="1">
                <a:solidFill>
                  <a:srgbClr val="000000"/>
                </a:solidFill>
                <a:latin typeface="Arial" charset="0"/>
                <a:cs typeface="Arial" charset="0"/>
              </a:rPr>
              <a:t>el</a:t>
            </a:r>
            <a:r>
              <a:rPr lang="it-CH" sz="2800" b="1" dirty="0">
                <a:solidFill>
                  <a:srgbClr val="000000"/>
                </a:solidFill>
                <a:latin typeface="Arial" charset="0"/>
                <a:cs typeface="Arial" charset="0"/>
              </a:rPr>
              <a:t> </a:t>
            </a:r>
            <a:r>
              <a:rPr lang="it-CH" sz="2800" b="1" dirty="0" err="1">
                <a:solidFill>
                  <a:srgbClr val="000000"/>
                </a:solidFill>
                <a:latin typeface="Arial" charset="0"/>
                <a:cs typeface="Arial" charset="0"/>
              </a:rPr>
              <a:t>nuevo</a:t>
            </a:r>
            <a:r>
              <a:rPr lang="it-CH" sz="2800" b="1" dirty="0">
                <a:solidFill>
                  <a:srgbClr val="000000"/>
                </a:solidFill>
                <a:latin typeface="Arial" charset="0"/>
                <a:cs typeface="Arial" charset="0"/>
              </a:rPr>
              <a:t> samurai</a:t>
            </a:r>
            <a:endParaRPr lang="it-IT" sz="2800" b="1" dirty="0">
              <a:solidFill>
                <a:srgbClr val="000000"/>
              </a:solidFill>
              <a:latin typeface="Arial" charset="0"/>
              <a:cs typeface="Arial" charset="0"/>
            </a:endParaRPr>
          </a:p>
        </p:txBody>
      </p:sp>
      <p:sp>
        <p:nvSpPr>
          <p:cNvPr id="6" name="CasellaDiTesto 5">
            <a:extLst>
              <a:ext uri="{FF2B5EF4-FFF2-40B4-BE49-F238E27FC236}">
                <a16:creationId xmlns:a16="http://schemas.microsoft.com/office/drawing/2014/main" id="{DE95AC89-7F77-5B8F-9CAD-733EF39AACE3}"/>
              </a:ext>
            </a:extLst>
          </p:cNvPr>
          <p:cNvSpPr txBox="1"/>
          <p:nvPr/>
        </p:nvSpPr>
        <p:spPr>
          <a:xfrm>
            <a:off x="550863" y="2076450"/>
            <a:ext cx="7848600" cy="822325"/>
          </a:xfrm>
          <a:prstGeom prst="rect">
            <a:avLst/>
          </a:prstGeom>
          <a:solidFill>
            <a:schemeClr val="accent2">
              <a:lumMod val="40000"/>
              <a:lumOff val="60000"/>
            </a:schemeClr>
          </a:solidFill>
        </p:spPr>
        <p:txBody>
          <a:bodyPr>
            <a:spAutoFit/>
          </a:bodyPr>
          <a:lstStyle/>
          <a:p>
            <a:pPr eaLnBrk="1" hangingPunct="1">
              <a:defRPr/>
            </a:pPr>
            <a:r>
              <a:rPr lang="it-CH" sz="2400" b="1" dirty="0">
                <a:solidFill>
                  <a:srgbClr val="000000"/>
                </a:solidFill>
                <a:latin typeface="Calibri" pitchFamily="34" charset="0"/>
                <a:cs typeface="Arial" charset="0"/>
              </a:rPr>
              <a:t>Aumenta </a:t>
            </a:r>
            <a:r>
              <a:rPr lang="it-CH" sz="2400" b="1" dirty="0" err="1">
                <a:solidFill>
                  <a:srgbClr val="000000"/>
                </a:solidFill>
                <a:latin typeface="Calibri" pitchFamily="34" charset="0"/>
                <a:cs typeface="Arial" charset="0"/>
              </a:rPr>
              <a:t>el</a:t>
            </a:r>
            <a:r>
              <a:rPr lang="it-CH" sz="2400" b="1" dirty="0">
                <a:solidFill>
                  <a:srgbClr val="000000"/>
                </a:solidFill>
                <a:latin typeface="Calibri" pitchFamily="34" charset="0"/>
                <a:cs typeface="Arial" charset="0"/>
              </a:rPr>
              <a:t> </a:t>
            </a:r>
            <a:r>
              <a:rPr lang="it-CH" sz="2400" b="1" dirty="0" err="1">
                <a:solidFill>
                  <a:srgbClr val="000000"/>
                </a:solidFill>
                <a:latin typeface="Calibri" pitchFamily="34" charset="0"/>
                <a:cs typeface="Arial" charset="0"/>
              </a:rPr>
              <a:t>número</a:t>
            </a:r>
            <a:r>
              <a:rPr lang="it-CH" sz="2400" b="1" dirty="0">
                <a:solidFill>
                  <a:srgbClr val="000000"/>
                </a:solidFill>
                <a:latin typeface="Calibri" pitchFamily="34" charset="0"/>
                <a:cs typeface="Arial" charset="0"/>
              </a:rPr>
              <a:t> de </a:t>
            </a:r>
            <a:r>
              <a:rPr lang="it-CH" sz="2400" b="1" dirty="0" err="1">
                <a:solidFill>
                  <a:srgbClr val="000000"/>
                </a:solidFill>
                <a:latin typeface="Calibri" pitchFamily="34" charset="0"/>
                <a:cs typeface="Arial" charset="0"/>
              </a:rPr>
              <a:t>parejas</a:t>
            </a:r>
            <a:r>
              <a:rPr lang="it-CH" sz="2400" b="1" dirty="0">
                <a:solidFill>
                  <a:srgbClr val="000000"/>
                </a:solidFill>
                <a:latin typeface="Calibri" pitchFamily="34" charset="0"/>
                <a:cs typeface="Arial" charset="0"/>
              </a:rPr>
              <a:t> </a:t>
            </a:r>
            <a:r>
              <a:rPr lang="it-CH" sz="2400" b="1" dirty="0" err="1">
                <a:solidFill>
                  <a:srgbClr val="000000"/>
                </a:solidFill>
                <a:latin typeface="Calibri" pitchFamily="34" charset="0"/>
                <a:cs typeface="Arial" charset="0"/>
              </a:rPr>
              <a:t>que</a:t>
            </a:r>
            <a:r>
              <a:rPr lang="it-CH" sz="2400" b="1" dirty="0">
                <a:solidFill>
                  <a:srgbClr val="000000"/>
                </a:solidFill>
                <a:latin typeface="Calibri" pitchFamily="34" charset="0"/>
                <a:cs typeface="Arial" charset="0"/>
              </a:rPr>
              <a:t> no </a:t>
            </a:r>
            <a:r>
              <a:rPr lang="it-CH" sz="2400" b="1" dirty="0" err="1">
                <a:solidFill>
                  <a:srgbClr val="000000"/>
                </a:solidFill>
                <a:latin typeface="Calibri" pitchFamily="34" charset="0"/>
                <a:cs typeface="Arial" charset="0"/>
              </a:rPr>
              <a:t>tienen</a:t>
            </a:r>
            <a:r>
              <a:rPr lang="it-CH" sz="2400" b="1" dirty="0">
                <a:solidFill>
                  <a:srgbClr val="000000"/>
                </a:solidFill>
                <a:latin typeface="Calibri" pitchFamily="34" charset="0"/>
                <a:cs typeface="Arial" charset="0"/>
              </a:rPr>
              <a:t> </a:t>
            </a:r>
            <a:r>
              <a:rPr lang="it-CH" sz="2400" b="1" dirty="0" err="1">
                <a:solidFill>
                  <a:srgbClr val="000000"/>
                </a:solidFill>
                <a:latin typeface="Calibri" pitchFamily="34" charset="0"/>
                <a:cs typeface="Arial" charset="0"/>
              </a:rPr>
              <a:t>relaciones</a:t>
            </a:r>
            <a:r>
              <a:rPr lang="it-CH" sz="2400" b="1" dirty="0">
                <a:solidFill>
                  <a:srgbClr val="000000"/>
                </a:solidFill>
                <a:latin typeface="Calibri" pitchFamily="34" charset="0"/>
                <a:cs typeface="Arial" charset="0"/>
              </a:rPr>
              <a:t> </a:t>
            </a:r>
            <a:endParaRPr lang="it-IT" sz="2400" b="1" dirty="0">
              <a:solidFill>
                <a:srgbClr val="000000"/>
              </a:solidFill>
              <a:latin typeface="Calibri" pitchFamily="34" charset="0"/>
              <a:cs typeface="Arial" charset="0"/>
            </a:endParaRPr>
          </a:p>
        </p:txBody>
      </p:sp>
      <p:sp>
        <p:nvSpPr>
          <p:cNvPr id="3" name="Rettangolo 2">
            <a:extLst>
              <a:ext uri="{FF2B5EF4-FFF2-40B4-BE49-F238E27FC236}">
                <a16:creationId xmlns:a16="http://schemas.microsoft.com/office/drawing/2014/main" id="{5AA65973-F5D5-B19C-9EC0-54B8699C8DE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theme/theme1.xml><?xml version="1.0" encoding="utf-8"?>
<a:theme xmlns:a="http://schemas.openxmlformats.org/drawingml/2006/main" name="1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lnDef>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95373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lnDef>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7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docProps/app.xml><?xml version="1.0" encoding="utf-8"?>
<Properties xmlns="http://schemas.openxmlformats.org/officeDocument/2006/extended-properties" xmlns:vt="http://schemas.openxmlformats.org/officeDocument/2006/docPropsVTypes">
  <TotalTime>8595</TotalTime>
  <Words>29852</Words>
  <Application>Microsoft Office PowerPoint</Application>
  <PresentationFormat>Presentazione su schermo (4:3)</PresentationFormat>
  <Paragraphs>3213</Paragraphs>
  <Slides>272</Slides>
  <Notes>266</Notes>
  <HiddenSlides>16</HiddenSlides>
  <MMClips>0</MMClips>
  <ScaleCrop>false</ScaleCrop>
  <HeadingPairs>
    <vt:vector size="6" baseType="variant">
      <vt:variant>
        <vt:lpstr>Caratteri utilizzati</vt:lpstr>
      </vt:variant>
      <vt:variant>
        <vt:i4>9</vt:i4>
      </vt:variant>
      <vt:variant>
        <vt:lpstr>Tema</vt:lpstr>
      </vt:variant>
      <vt:variant>
        <vt:i4>16</vt:i4>
      </vt:variant>
      <vt:variant>
        <vt:lpstr>Titoli diapositive</vt:lpstr>
      </vt:variant>
      <vt:variant>
        <vt:i4>272</vt:i4>
      </vt:variant>
    </vt:vector>
  </HeadingPairs>
  <TitlesOfParts>
    <vt:vector size="297" baseType="lpstr">
      <vt:lpstr>Arial</vt:lpstr>
      <vt:lpstr>Calibri</vt:lpstr>
      <vt:lpstr>Times New Roman</vt:lpstr>
      <vt:lpstr>Baskerville Old Face</vt:lpstr>
      <vt:lpstr>Berlin Sans FB Demi</vt:lpstr>
      <vt:lpstr>Arial Black</vt:lpstr>
      <vt:lpstr>Palatino Linotype</vt:lpstr>
      <vt:lpstr>Verdana</vt:lpstr>
      <vt:lpstr>Algerian</vt:lpstr>
      <vt:lpstr>1_Presentazione della teoria marxista dell'economia con PowerPoint</vt:lpstr>
      <vt:lpstr>3_Presentazione della teoria marxista dell'economia con PowerPoint</vt:lpstr>
      <vt:lpstr>Office Theme</vt:lpstr>
      <vt:lpstr>6_Presentazione della teoria marxista dell'economia con PowerPoint</vt:lpstr>
      <vt:lpstr>Presentazione della teoria marxista dell'economia con PowerPoint</vt:lpstr>
      <vt:lpstr>Tema di Office</vt:lpstr>
      <vt:lpstr>4_Presentazione della teoria marxista dell'economia con PowerPoint</vt:lpstr>
      <vt:lpstr>5_Presentazione della teoria marxista dell'economia con PowerPoint</vt:lpstr>
      <vt:lpstr>1_Tema di Office</vt:lpstr>
      <vt:lpstr>3_Tema di Office</vt:lpstr>
      <vt:lpstr>5_Struttura predefinita</vt:lpstr>
      <vt:lpstr>6_Struttura predefinita</vt:lpstr>
      <vt:lpstr>7_Struttura predefinita</vt:lpstr>
      <vt:lpstr>8_Struttura predefinita</vt:lpstr>
      <vt:lpstr>10_Struttura predefinita</vt:lpstr>
      <vt:lpstr>11_Struttura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AUTOS A PRINCIPIOS  DEL SIGLO  20. </vt:lpstr>
      <vt:lpstr>Una vieja fábrica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COSTO DE UN COCHE </vt:lpstr>
      <vt:lpstr> REGLA NO. 1</vt:lpstr>
      <vt:lpstr>COMPRA UN AUTOMÓVIL QUIEN:</vt:lpstr>
      <vt:lpstr>Se buscan compradores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Almacén  automatizado</vt:lpstr>
      <vt:lpstr>La automatización en la logística</vt:lpstr>
      <vt:lpstr>Operadora de un gran almacén automatizado. El puerto de Basel - Suiza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Logística: demostración práctica</vt:lpstr>
      <vt:lpstr>Ejercicio</vt:lpstr>
      <vt:lpstr>COSTO DE UN AUTO </vt:lpstr>
      <vt:lpstr>Presentazione standard di PowerPoint</vt:lpstr>
      <vt:lpstr>Presentazione standard di PowerPoint</vt:lpstr>
      <vt:lpstr>Presentazione standard di PowerPoint</vt:lpstr>
      <vt:lpstr>REGLA NO. 2</vt:lpstr>
      <vt:lpstr>Presentazione standard di PowerPoint</vt:lpstr>
      <vt:lpstr>Presentazione standard di PowerPoint</vt:lpstr>
      <vt:lpstr>Presentazione standard di PowerPoint</vt:lpstr>
      <vt:lpstr>Presentazione standard di PowerPoint</vt:lpstr>
      <vt:lpstr> Cadena de montaje: (años 50)  Fiat Topolino    Escúter Vespa  Audi – motor 2010 </vt:lpstr>
      <vt:lpstr>Presentazione standard di PowerPoint</vt:lpstr>
      <vt:lpstr>Presentazione standard di PowerPoint</vt:lpstr>
      <vt:lpstr>Presentazione standard di PowerPoint</vt:lpstr>
      <vt:lpstr>Los trabajadores de las modernas cadenas de montaje.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Cadena de montaje de lavavajillas </vt:lpstr>
      <vt:lpstr>Presentazione standard di PowerPoint</vt:lpstr>
      <vt:lpstr>Presentazione standard di PowerPoint</vt:lpstr>
      <vt:lpstr>Robots soldadores en acción</vt:lpstr>
      <vt:lpstr>Presentazione standard di PowerPoint</vt:lpstr>
      <vt:lpstr>Presentazione standard di PowerPoint</vt:lpstr>
      <vt:lpstr>El obrero moderno:  el robot</vt:lpstr>
      <vt:lpstr>El robot remplaza el obrero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El sistema económico agobia a los trabajadores y también las condiciones de su vida privada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cultura del coche                                           en coche…de la cuna a la tumba.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Hay demasiados coches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LOS GANADORES Y LOS PERDEDORES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EL SISTEMA ECONÓMICO Y LAS ALTERNATIVAS     FIN  1ª  PARTE    (Discusión + pausa)  </vt:lpstr>
      <vt:lpstr>Presentazione standard di PowerPoint</vt:lpstr>
      <vt:lpstr>Presentazione standard di PowerPoint</vt:lpstr>
      <vt:lpstr>    RAVIOLI          Producción manual     Un plato popular   en la industria alimentaria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Ejercicio</vt:lpstr>
      <vt:lpstr>Presentazione standard di PowerPoint</vt:lpstr>
      <vt:lpstr>Presentazione standard di PowerPoint</vt:lpstr>
      <vt:lpstr>Presentazione standard di PowerPoint</vt:lpstr>
      <vt:lpstr>Presentazione standard di PowerPoint</vt:lpstr>
      <vt:lpstr>La policía efectúa algunos arrestos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Ejercicio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fábrica de autos se convierte una fábrica de vehículos de guerra</vt:lpstr>
      <vt:lpstr>Presentazione standard di PowerPoint</vt:lpstr>
      <vt:lpstr>Presentazione standard di PowerPoint</vt:lpstr>
      <vt:lpstr>Presentazione standard di PowerPoint</vt:lpstr>
      <vt:lpstr>¡Lo máximo: un lindo cañón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Objetivo oficial de la guerra: portar la libertad y democracia «estilo americano» </vt:lpstr>
      <vt:lpstr>Presentazione standard di PowerPoint</vt:lpstr>
      <vt:lpstr>  EL SISTEMA ECONÓMICO Y LAS ALTERNATIVAS     FIN  2ª  PARTE    (Discusión + pausa)  </vt:lpstr>
      <vt:lpstr>EL ACTUAL SISTEMA ECONÓMICO Y LAS ALTERNATIVAS.   3ª  PARTE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 propiedad colectiva                                                                de la tierra y de los medios de producción.  La repartición equitativa del trabajo                      necesario para satisfacer todas                                            las necesidades de todo el mundo.   La economía planificada.  La apropiación de la plusvalía ya no existe. Sin embargo, la economía planificada es solo un primer paso hacia la construcción de la sociedad socialista y la creación del hombre nuevo, capaz de hacer sus propias decisiones de forma autónoma.                                                                                El Estado de hoy ya no es necesario.    </vt:lpstr>
      <vt:lpstr>Presentazione standard di PowerPoint</vt:lpstr>
      <vt:lpstr>Ejercicio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718</cp:revision>
  <dcterms:created xsi:type="dcterms:W3CDTF">2011-07-25T13:05:41Z</dcterms:created>
  <dcterms:modified xsi:type="dcterms:W3CDTF">2024-04-25T22:04:17Z</dcterms:modified>
</cp:coreProperties>
</file>